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9" r:id="rId3"/>
    <p:sldId id="265" r:id="rId4"/>
    <p:sldId id="267" r:id="rId5"/>
    <p:sldId id="310" r:id="rId6"/>
    <p:sldId id="266" r:id="rId7"/>
    <p:sldId id="320" r:id="rId8"/>
    <p:sldId id="313" r:id="rId9"/>
    <p:sldId id="314" r:id="rId10"/>
    <p:sldId id="315" r:id="rId11"/>
    <p:sldId id="316" r:id="rId12"/>
    <p:sldId id="317" r:id="rId13"/>
    <p:sldId id="311" r:id="rId14"/>
    <p:sldId id="272" r:id="rId15"/>
    <p:sldId id="275" r:id="rId16"/>
    <p:sldId id="274" r:id="rId17"/>
    <p:sldId id="303" r:id="rId18"/>
    <p:sldId id="304" r:id="rId19"/>
    <p:sldId id="305" r:id="rId20"/>
    <p:sldId id="306" r:id="rId21"/>
    <p:sldId id="307" r:id="rId22"/>
    <p:sldId id="276" r:id="rId23"/>
    <p:sldId id="278" r:id="rId24"/>
    <p:sldId id="312" r:id="rId25"/>
    <p:sldId id="279" r:id="rId26"/>
    <p:sldId id="280" r:id="rId27"/>
    <p:sldId id="281" r:id="rId28"/>
    <p:sldId id="283" r:id="rId29"/>
    <p:sldId id="284" r:id="rId30"/>
    <p:sldId id="285" r:id="rId31"/>
    <p:sldId id="286" r:id="rId32"/>
    <p:sldId id="28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3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33CC"/>
    <a:srgbClr val="D60093"/>
    <a:srgbClr val="4F81BD"/>
    <a:srgbClr val="009900"/>
    <a:srgbClr val="00FFFF"/>
    <a:srgbClr val="FFFFFF"/>
    <a:srgbClr val="800000"/>
    <a:srgbClr val="FF0066"/>
    <a:srgbClr val="53FF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49" d="100"/>
          <a:sy n="49" d="100"/>
        </p:scale>
        <p:origin x="77" y="53"/>
      </p:cViewPr>
      <p:guideLst>
        <p:guide orient="horz" pos="2232"/>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C743C1-151F-4E78-9B0B-08755EFBEE15}" type="datetimeFigureOut">
              <a:rPr lang="en-US" smtClean="0"/>
              <a:t>02-Nov-20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569913-70C2-4195-BAA5-8E6FDC060FC3}" type="slidenum">
              <a:rPr lang="en-US" smtClean="0"/>
              <a:t>‹#›</a:t>
            </a:fld>
            <a:endParaRPr lang="en-US"/>
          </a:p>
        </p:txBody>
      </p:sp>
    </p:spTree>
    <p:extLst>
      <p:ext uri="{BB962C8B-B14F-4D97-AF65-F5344CB8AC3E}">
        <p14:creationId xmlns:p14="http://schemas.microsoft.com/office/powerpoint/2010/main" val="1330749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569913-70C2-4195-BAA5-8E6FDC060FC3}" type="slidenum">
              <a:rPr lang="en-US" smtClean="0"/>
              <a:t>30</a:t>
            </a:fld>
            <a:endParaRPr lang="en-US"/>
          </a:p>
        </p:txBody>
      </p:sp>
    </p:spTree>
    <p:extLst>
      <p:ext uri="{BB962C8B-B14F-4D97-AF65-F5344CB8AC3E}">
        <p14:creationId xmlns:p14="http://schemas.microsoft.com/office/powerpoint/2010/main" val="1899089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1F77C3-881F-48AB-A719-585170AD9BF3}" type="datetimeFigureOut">
              <a:rPr lang="en-US" smtClean="0"/>
              <a:t>02-Nov-20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3B6D2D-50B9-4669-969B-D8504D18534B}" type="slidenum">
              <a:rPr lang="en-US" smtClean="0"/>
              <a:t>‹#›</a:t>
            </a:fld>
            <a:endParaRPr lang="en-US"/>
          </a:p>
        </p:txBody>
      </p:sp>
    </p:spTree>
    <p:extLst>
      <p:ext uri="{BB962C8B-B14F-4D97-AF65-F5344CB8AC3E}">
        <p14:creationId xmlns:p14="http://schemas.microsoft.com/office/powerpoint/2010/main" val="1782557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1F77C3-881F-48AB-A719-585170AD9BF3}" type="datetimeFigureOut">
              <a:rPr lang="en-US" smtClean="0"/>
              <a:t>02-Nov-20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3B6D2D-50B9-4669-969B-D8504D18534B}" type="slidenum">
              <a:rPr lang="en-US" smtClean="0"/>
              <a:t>‹#›</a:t>
            </a:fld>
            <a:endParaRPr lang="en-US"/>
          </a:p>
        </p:txBody>
      </p:sp>
    </p:spTree>
    <p:extLst>
      <p:ext uri="{BB962C8B-B14F-4D97-AF65-F5344CB8AC3E}">
        <p14:creationId xmlns:p14="http://schemas.microsoft.com/office/powerpoint/2010/main" val="802242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1F77C3-881F-48AB-A719-585170AD9BF3}" type="datetimeFigureOut">
              <a:rPr lang="en-US" smtClean="0"/>
              <a:t>02-Nov-20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3B6D2D-50B9-4669-969B-D8504D18534B}" type="slidenum">
              <a:rPr lang="en-US" smtClean="0"/>
              <a:t>‹#›</a:t>
            </a:fld>
            <a:endParaRPr lang="en-US"/>
          </a:p>
        </p:txBody>
      </p:sp>
    </p:spTree>
    <p:extLst>
      <p:ext uri="{BB962C8B-B14F-4D97-AF65-F5344CB8AC3E}">
        <p14:creationId xmlns:p14="http://schemas.microsoft.com/office/powerpoint/2010/main" val="86861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1F77C3-881F-48AB-A719-585170AD9BF3}" type="datetimeFigureOut">
              <a:rPr lang="en-US" smtClean="0"/>
              <a:t>02-Nov-20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3B6D2D-50B9-4669-969B-D8504D18534B}" type="slidenum">
              <a:rPr lang="en-US" smtClean="0"/>
              <a:t>‹#›</a:t>
            </a:fld>
            <a:endParaRPr lang="en-US"/>
          </a:p>
        </p:txBody>
      </p:sp>
    </p:spTree>
    <p:extLst>
      <p:ext uri="{BB962C8B-B14F-4D97-AF65-F5344CB8AC3E}">
        <p14:creationId xmlns:p14="http://schemas.microsoft.com/office/powerpoint/2010/main" val="2757318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1F77C3-881F-48AB-A719-585170AD9BF3}" type="datetimeFigureOut">
              <a:rPr lang="en-US" smtClean="0"/>
              <a:t>02-Nov-20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3B6D2D-50B9-4669-969B-D8504D18534B}" type="slidenum">
              <a:rPr lang="en-US" smtClean="0"/>
              <a:t>‹#›</a:t>
            </a:fld>
            <a:endParaRPr lang="en-US"/>
          </a:p>
        </p:txBody>
      </p:sp>
    </p:spTree>
    <p:extLst>
      <p:ext uri="{BB962C8B-B14F-4D97-AF65-F5344CB8AC3E}">
        <p14:creationId xmlns:p14="http://schemas.microsoft.com/office/powerpoint/2010/main" val="1338868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1F77C3-881F-48AB-A719-585170AD9BF3}" type="datetimeFigureOut">
              <a:rPr lang="en-US" smtClean="0"/>
              <a:t>02-Nov-20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3B6D2D-50B9-4669-969B-D8504D18534B}" type="slidenum">
              <a:rPr lang="en-US" smtClean="0"/>
              <a:t>‹#›</a:t>
            </a:fld>
            <a:endParaRPr lang="en-US"/>
          </a:p>
        </p:txBody>
      </p:sp>
    </p:spTree>
    <p:extLst>
      <p:ext uri="{BB962C8B-B14F-4D97-AF65-F5344CB8AC3E}">
        <p14:creationId xmlns:p14="http://schemas.microsoft.com/office/powerpoint/2010/main" val="2455772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1F77C3-881F-48AB-A719-585170AD9BF3}" type="datetimeFigureOut">
              <a:rPr lang="en-US" smtClean="0"/>
              <a:t>02-Nov-20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3B6D2D-50B9-4669-969B-D8504D18534B}" type="slidenum">
              <a:rPr lang="en-US" smtClean="0"/>
              <a:t>‹#›</a:t>
            </a:fld>
            <a:endParaRPr lang="en-US"/>
          </a:p>
        </p:txBody>
      </p:sp>
    </p:spTree>
    <p:extLst>
      <p:ext uri="{BB962C8B-B14F-4D97-AF65-F5344CB8AC3E}">
        <p14:creationId xmlns:p14="http://schemas.microsoft.com/office/powerpoint/2010/main" val="3773218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1F77C3-881F-48AB-A719-585170AD9BF3}" type="datetimeFigureOut">
              <a:rPr lang="en-US" smtClean="0"/>
              <a:t>02-Nov-20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3B6D2D-50B9-4669-969B-D8504D18534B}" type="slidenum">
              <a:rPr lang="en-US" smtClean="0"/>
              <a:t>‹#›</a:t>
            </a:fld>
            <a:endParaRPr lang="en-US"/>
          </a:p>
        </p:txBody>
      </p:sp>
    </p:spTree>
    <p:extLst>
      <p:ext uri="{BB962C8B-B14F-4D97-AF65-F5344CB8AC3E}">
        <p14:creationId xmlns:p14="http://schemas.microsoft.com/office/powerpoint/2010/main" val="523435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10943521" y="336332"/>
            <a:ext cx="731520" cy="731520"/>
          </a:xfrm>
          <a:prstGeom prst="rect">
            <a:avLst/>
          </a:prstGeom>
          <a:solidFill>
            <a:srgbClr val="00B0F0"/>
          </a:solidFill>
          <a:ln>
            <a:noFill/>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 name="TextBox 5"/>
          <p:cNvSpPr txBox="1"/>
          <p:nvPr userDrawn="1"/>
        </p:nvSpPr>
        <p:spPr>
          <a:xfrm>
            <a:off x="11141993" y="345416"/>
            <a:ext cx="352926" cy="646331"/>
          </a:xfrm>
          <a:prstGeom prst="rect">
            <a:avLst/>
          </a:prstGeom>
          <a:noFill/>
        </p:spPr>
        <p:txBody>
          <a:bodyPr wrap="square" rtlCol="0">
            <a:spAutoFit/>
          </a:bodyPr>
          <a:lstStyle/>
          <a:p>
            <a:pPr algn="ctr"/>
            <a:r>
              <a:rPr lang="en-US" sz="3600" b="1" dirty="0" smtClean="0">
                <a:solidFill>
                  <a:srgbClr val="FF0000"/>
                </a:solidFill>
                <a:latin typeface="Algerian" panose="04020705040A02060702" pitchFamily="82" charset="0"/>
              </a:rPr>
              <a:t>K</a:t>
            </a:r>
            <a:endParaRPr lang="en-US" sz="3600" b="1" dirty="0">
              <a:solidFill>
                <a:srgbClr val="FF0000"/>
              </a:solidFill>
              <a:latin typeface="Algerian" panose="04020705040A02060702" pitchFamily="82" charset="0"/>
            </a:endParaRPr>
          </a:p>
        </p:txBody>
      </p:sp>
      <p:sp>
        <p:nvSpPr>
          <p:cNvPr id="7" name="Rectangle 6"/>
          <p:cNvSpPr/>
          <p:nvPr userDrawn="1"/>
        </p:nvSpPr>
        <p:spPr>
          <a:xfrm>
            <a:off x="10633424" y="846184"/>
            <a:ext cx="731520" cy="731520"/>
          </a:xfrm>
          <a:prstGeom prst="rect">
            <a:avLst/>
          </a:prstGeom>
          <a:solidFill>
            <a:srgbClr val="C00000"/>
          </a:solidFill>
          <a:ln>
            <a:noFill/>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 name="TextBox 7"/>
          <p:cNvSpPr txBox="1"/>
          <p:nvPr userDrawn="1"/>
        </p:nvSpPr>
        <p:spPr>
          <a:xfrm rot="1200000">
            <a:off x="10785604" y="861176"/>
            <a:ext cx="465221" cy="646331"/>
          </a:xfrm>
          <a:prstGeom prst="rect">
            <a:avLst/>
          </a:prstGeom>
          <a:noFill/>
        </p:spPr>
        <p:txBody>
          <a:bodyPr wrap="square" rtlCol="0">
            <a:spAutoFit/>
          </a:bodyPr>
          <a:lstStyle/>
          <a:p>
            <a:pPr algn="ctr"/>
            <a:r>
              <a:rPr lang="en-US" sz="3600" b="1" dirty="0" smtClean="0">
                <a:solidFill>
                  <a:schemeClr val="bg1"/>
                </a:solidFill>
                <a:latin typeface="Algerian" panose="04020705040A02060702" pitchFamily="82" charset="0"/>
              </a:rPr>
              <a:t>A</a:t>
            </a:r>
            <a:endParaRPr lang="en-US" sz="3600" b="1" dirty="0">
              <a:solidFill>
                <a:schemeClr val="bg1"/>
              </a:solidFill>
              <a:latin typeface="Algerian" panose="04020705040A02060702" pitchFamily="82" charset="0"/>
            </a:endParaRPr>
          </a:p>
        </p:txBody>
      </p:sp>
      <p:sp>
        <p:nvSpPr>
          <p:cNvPr id="9" name="Rectangle 8"/>
          <p:cNvSpPr/>
          <p:nvPr userDrawn="1"/>
        </p:nvSpPr>
        <p:spPr>
          <a:xfrm>
            <a:off x="11229174" y="846184"/>
            <a:ext cx="731520" cy="731520"/>
          </a:xfrm>
          <a:prstGeom prst="rect">
            <a:avLst/>
          </a:prstGeom>
          <a:solidFill>
            <a:srgbClr val="C00000"/>
          </a:solidFill>
          <a:ln>
            <a:no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0" name="TextBox 9"/>
          <p:cNvSpPr txBox="1"/>
          <p:nvPr userDrawn="1"/>
        </p:nvSpPr>
        <p:spPr>
          <a:xfrm rot="-1200000">
            <a:off x="11393550" y="868293"/>
            <a:ext cx="465221" cy="646331"/>
          </a:xfrm>
          <a:prstGeom prst="rect">
            <a:avLst/>
          </a:prstGeom>
          <a:noFill/>
        </p:spPr>
        <p:txBody>
          <a:bodyPr wrap="square" rtlCol="0">
            <a:spAutoFit/>
          </a:bodyPr>
          <a:lstStyle/>
          <a:p>
            <a:pPr algn="ctr"/>
            <a:r>
              <a:rPr lang="en-US" sz="3600" b="1" dirty="0">
                <a:solidFill>
                  <a:schemeClr val="bg1"/>
                </a:solidFill>
                <a:latin typeface="Algerian" panose="04020705040A02060702" pitchFamily="82" charset="0"/>
              </a:rPr>
              <a:t>i</a:t>
            </a:r>
          </a:p>
        </p:txBody>
      </p:sp>
      <p:grpSp>
        <p:nvGrpSpPr>
          <p:cNvPr id="11" name="Group 10"/>
          <p:cNvGrpSpPr/>
          <p:nvPr userDrawn="1"/>
        </p:nvGrpSpPr>
        <p:grpSpPr>
          <a:xfrm>
            <a:off x="1" y="0"/>
            <a:ext cx="11247120" cy="267822"/>
            <a:chOff x="1" y="4899"/>
            <a:chExt cx="10674420" cy="267822"/>
          </a:xfrm>
        </p:grpSpPr>
        <p:cxnSp>
          <p:nvCxnSpPr>
            <p:cNvPr id="12" name="Straight Arrow Connector 11"/>
            <p:cNvCxnSpPr/>
            <p:nvPr/>
          </p:nvCxnSpPr>
          <p:spPr>
            <a:xfrm>
              <a:off x="1" y="4899"/>
              <a:ext cx="10241280" cy="27186"/>
            </a:xfrm>
            <a:prstGeom prst="straightConnector1">
              <a:avLst/>
            </a:prstGeom>
            <a:ln>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72191" y="45005"/>
              <a:ext cx="10241280" cy="27186"/>
            </a:xfrm>
            <a:prstGeom prst="straightConnector1">
              <a:avLst/>
            </a:prstGeom>
            <a:ln>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44381" y="85111"/>
              <a:ext cx="10241280" cy="27186"/>
            </a:xfrm>
            <a:prstGeom prst="straightConnector1">
              <a:avLst/>
            </a:prstGeom>
            <a:ln>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16571" y="125217"/>
              <a:ext cx="10241280" cy="27186"/>
            </a:xfrm>
            <a:prstGeom prst="straightConnector1">
              <a:avLst/>
            </a:prstGeom>
            <a:ln>
              <a:solidFill>
                <a:schemeClr val="accent6">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88761" y="165323"/>
              <a:ext cx="10241280" cy="27186"/>
            </a:xfrm>
            <a:prstGeom prst="straightConnector1">
              <a:avLst/>
            </a:prstGeom>
            <a:ln>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60951" y="205429"/>
              <a:ext cx="10241280" cy="27186"/>
            </a:xfrm>
            <a:prstGeom prst="straightConnector1">
              <a:avLst/>
            </a:prstGeom>
            <a:ln>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33141" y="245535"/>
              <a:ext cx="10241280" cy="27186"/>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userDrawn="1"/>
        </p:nvGrpSpPr>
        <p:grpSpPr>
          <a:xfrm rot="10800000">
            <a:off x="4192" y="6583679"/>
            <a:ext cx="12161520" cy="274320"/>
            <a:chOff x="152401" y="6429757"/>
            <a:chExt cx="10674420" cy="267822"/>
          </a:xfrm>
        </p:grpSpPr>
        <p:cxnSp>
          <p:nvCxnSpPr>
            <p:cNvPr id="20" name="Straight Arrow Connector 19"/>
            <p:cNvCxnSpPr/>
            <p:nvPr/>
          </p:nvCxnSpPr>
          <p:spPr>
            <a:xfrm>
              <a:off x="152401" y="6429757"/>
              <a:ext cx="10241280" cy="27186"/>
            </a:xfrm>
            <a:prstGeom prst="straightConnector1">
              <a:avLst/>
            </a:prstGeom>
            <a:ln>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24591" y="6469863"/>
              <a:ext cx="10241280" cy="27186"/>
            </a:xfrm>
            <a:prstGeom prst="straightConnector1">
              <a:avLst/>
            </a:prstGeom>
            <a:ln>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96781" y="6509969"/>
              <a:ext cx="10241280" cy="27186"/>
            </a:xfrm>
            <a:prstGeom prst="straightConnector1">
              <a:avLst/>
            </a:prstGeom>
            <a:ln>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68971" y="6550075"/>
              <a:ext cx="10241280" cy="27186"/>
            </a:xfrm>
            <a:prstGeom prst="straightConnector1">
              <a:avLst/>
            </a:prstGeom>
            <a:ln>
              <a:solidFill>
                <a:schemeClr val="accent6">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41161" y="6590181"/>
              <a:ext cx="10241280" cy="27186"/>
            </a:xfrm>
            <a:prstGeom prst="straightConnector1">
              <a:avLst/>
            </a:prstGeom>
            <a:ln>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513351" y="6630287"/>
              <a:ext cx="10241280" cy="27186"/>
            </a:xfrm>
            <a:prstGeom prst="straightConnector1">
              <a:avLst/>
            </a:prstGeom>
            <a:ln>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585541" y="6670393"/>
              <a:ext cx="10241280" cy="27186"/>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userDrawn="1"/>
        </p:nvGrpSpPr>
        <p:grpSpPr>
          <a:xfrm rot="16200000" flipV="1">
            <a:off x="9311640" y="3987441"/>
            <a:ext cx="5486400" cy="274320"/>
            <a:chOff x="152401" y="6429757"/>
            <a:chExt cx="10674420" cy="267822"/>
          </a:xfrm>
        </p:grpSpPr>
        <p:cxnSp>
          <p:nvCxnSpPr>
            <p:cNvPr id="28" name="Straight Arrow Connector 27"/>
            <p:cNvCxnSpPr/>
            <p:nvPr/>
          </p:nvCxnSpPr>
          <p:spPr>
            <a:xfrm>
              <a:off x="152401" y="6429757"/>
              <a:ext cx="10241280" cy="27186"/>
            </a:xfrm>
            <a:prstGeom prst="straightConnector1">
              <a:avLst/>
            </a:prstGeom>
            <a:ln>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224591" y="6469863"/>
              <a:ext cx="10241280" cy="27186"/>
            </a:xfrm>
            <a:prstGeom prst="straightConnector1">
              <a:avLst/>
            </a:prstGeom>
            <a:ln>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296781" y="6509969"/>
              <a:ext cx="10241280" cy="27186"/>
            </a:xfrm>
            <a:prstGeom prst="straightConnector1">
              <a:avLst/>
            </a:prstGeom>
            <a:ln>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368971" y="6550075"/>
              <a:ext cx="10241280" cy="27186"/>
            </a:xfrm>
            <a:prstGeom prst="straightConnector1">
              <a:avLst/>
            </a:prstGeom>
            <a:ln>
              <a:solidFill>
                <a:schemeClr val="accent6">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41161" y="6590181"/>
              <a:ext cx="10241280" cy="27186"/>
            </a:xfrm>
            <a:prstGeom prst="straightConnector1">
              <a:avLst/>
            </a:prstGeom>
            <a:ln>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513351" y="6630287"/>
              <a:ext cx="10241280" cy="27186"/>
            </a:xfrm>
            <a:prstGeom prst="straightConnector1">
              <a:avLst/>
            </a:prstGeom>
            <a:ln>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85541" y="6670393"/>
              <a:ext cx="10241280" cy="27186"/>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35" name="Group 34"/>
          <p:cNvGrpSpPr/>
          <p:nvPr userDrawn="1"/>
        </p:nvGrpSpPr>
        <p:grpSpPr>
          <a:xfrm rot="16200000" flipH="1">
            <a:off x="-3108960" y="3125895"/>
            <a:ext cx="6492240" cy="274320"/>
            <a:chOff x="152401" y="6429757"/>
            <a:chExt cx="10674420" cy="267822"/>
          </a:xfrm>
        </p:grpSpPr>
        <p:cxnSp>
          <p:nvCxnSpPr>
            <p:cNvPr id="36" name="Straight Arrow Connector 35"/>
            <p:cNvCxnSpPr/>
            <p:nvPr/>
          </p:nvCxnSpPr>
          <p:spPr>
            <a:xfrm>
              <a:off x="152401" y="6429757"/>
              <a:ext cx="10241280" cy="27186"/>
            </a:xfrm>
            <a:prstGeom prst="straightConnector1">
              <a:avLst/>
            </a:prstGeom>
            <a:ln>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224591" y="6469863"/>
              <a:ext cx="10241280" cy="27186"/>
            </a:xfrm>
            <a:prstGeom prst="straightConnector1">
              <a:avLst/>
            </a:prstGeom>
            <a:ln>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296781" y="6509969"/>
              <a:ext cx="10241280" cy="27186"/>
            </a:xfrm>
            <a:prstGeom prst="straightConnector1">
              <a:avLst/>
            </a:prstGeom>
            <a:ln>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368971" y="6550075"/>
              <a:ext cx="10241280" cy="27186"/>
            </a:xfrm>
            <a:prstGeom prst="straightConnector1">
              <a:avLst/>
            </a:prstGeom>
            <a:ln>
              <a:solidFill>
                <a:schemeClr val="accent6">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41161" y="6590181"/>
              <a:ext cx="10241280" cy="27186"/>
            </a:xfrm>
            <a:prstGeom prst="straightConnector1">
              <a:avLst/>
            </a:prstGeom>
            <a:ln>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513351" y="6630287"/>
              <a:ext cx="10241280" cy="27186"/>
            </a:xfrm>
            <a:prstGeom prst="straightConnector1">
              <a:avLst/>
            </a:prstGeom>
            <a:ln>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585541" y="6670393"/>
              <a:ext cx="10241280" cy="27186"/>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0468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1"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1"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par>
                                <p:cTn id="35" presetID="22" presetClass="emph" presetSubtype="0" fill="hold" grpId="0" nodeType="withEffect">
                                  <p:stCondLst>
                                    <p:cond delay="500"/>
                                  </p:stCondLst>
                                  <p:childTnLst>
                                    <p:animClr clrSpc="hsl" dir="cw">
                                      <p:cBhvr override="childStyle">
                                        <p:cTn id="36" dur="500" fill="hold"/>
                                        <p:tgtEl>
                                          <p:spTgt spid="5"/>
                                        </p:tgtEl>
                                        <p:attrNameLst>
                                          <p:attrName>style.color</p:attrName>
                                        </p:attrNameLst>
                                      </p:cBhvr>
                                      <p:by>
                                        <p:hsl h="-7200000" s="0" l="0"/>
                                      </p:by>
                                    </p:animClr>
                                    <p:animClr clrSpc="hsl" dir="cw">
                                      <p:cBhvr>
                                        <p:cTn id="37" dur="500" fill="hold"/>
                                        <p:tgtEl>
                                          <p:spTgt spid="5"/>
                                        </p:tgtEl>
                                        <p:attrNameLst>
                                          <p:attrName>fillcolor</p:attrName>
                                        </p:attrNameLst>
                                      </p:cBhvr>
                                      <p:by>
                                        <p:hsl h="-7200000" s="0" l="0"/>
                                      </p:by>
                                    </p:animClr>
                                    <p:animClr clrSpc="hsl" dir="cw">
                                      <p:cBhvr>
                                        <p:cTn id="38" dur="500" fill="hold"/>
                                        <p:tgtEl>
                                          <p:spTgt spid="5"/>
                                        </p:tgtEl>
                                        <p:attrNameLst>
                                          <p:attrName>stroke.color</p:attrName>
                                        </p:attrNameLst>
                                      </p:cBhvr>
                                      <p:by>
                                        <p:hsl h="-7200000" s="0" l="0"/>
                                      </p:by>
                                    </p:animClr>
                                    <p:set>
                                      <p:cBhvr>
                                        <p:cTn id="39" dur="500" fill="hold"/>
                                        <p:tgtEl>
                                          <p:spTgt spid="5"/>
                                        </p:tgtEl>
                                        <p:attrNameLst>
                                          <p:attrName>fill.type</p:attrName>
                                        </p:attrNameLst>
                                      </p:cBhvr>
                                      <p:to>
                                        <p:strVal val="solid"/>
                                      </p:to>
                                    </p:set>
                                  </p:childTnLst>
                                </p:cTn>
                              </p:par>
                              <p:par>
                                <p:cTn id="40" presetID="22" presetClass="emph" presetSubtype="0" fill="hold" grpId="0" nodeType="withEffect">
                                  <p:stCondLst>
                                    <p:cond delay="1000"/>
                                  </p:stCondLst>
                                  <p:childTnLst>
                                    <p:animClr clrSpc="hsl" dir="cw">
                                      <p:cBhvr override="childStyle">
                                        <p:cTn id="41" dur="500" fill="hold"/>
                                        <p:tgtEl>
                                          <p:spTgt spid="7"/>
                                        </p:tgtEl>
                                        <p:attrNameLst>
                                          <p:attrName>style.color</p:attrName>
                                        </p:attrNameLst>
                                      </p:cBhvr>
                                      <p:by>
                                        <p:hsl h="-7200000" s="0" l="0"/>
                                      </p:by>
                                    </p:animClr>
                                    <p:animClr clrSpc="hsl" dir="cw">
                                      <p:cBhvr>
                                        <p:cTn id="42" dur="500" fill="hold"/>
                                        <p:tgtEl>
                                          <p:spTgt spid="7"/>
                                        </p:tgtEl>
                                        <p:attrNameLst>
                                          <p:attrName>fillcolor</p:attrName>
                                        </p:attrNameLst>
                                      </p:cBhvr>
                                      <p:by>
                                        <p:hsl h="-7200000" s="0" l="0"/>
                                      </p:by>
                                    </p:animClr>
                                    <p:animClr clrSpc="hsl" dir="cw">
                                      <p:cBhvr>
                                        <p:cTn id="43" dur="500" fill="hold"/>
                                        <p:tgtEl>
                                          <p:spTgt spid="7"/>
                                        </p:tgtEl>
                                        <p:attrNameLst>
                                          <p:attrName>stroke.color</p:attrName>
                                        </p:attrNameLst>
                                      </p:cBhvr>
                                      <p:by>
                                        <p:hsl h="-7200000" s="0" l="0"/>
                                      </p:by>
                                    </p:animClr>
                                    <p:set>
                                      <p:cBhvr>
                                        <p:cTn id="44" dur="500" fill="hold"/>
                                        <p:tgtEl>
                                          <p:spTgt spid="7"/>
                                        </p:tgtEl>
                                        <p:attrNameLst>
                                          <p:attrName>fill.type</p:attrName>
                                        </p:attrNameLst>
                                      </p:cBhvr>
                                      <p:to>
                                        <p:strVal val="solid"/>
                                      </p:to>
                                    </p:set>
                                  </p:childTnLst>
                                </p:cTn>
                              </p:par>
                              <p:par>
                                <p:cTn id="45" presetID="22" presetClass="emph" presetSubtype="0" fill="hold" grpId="0" nodeType="withEffect">
                                  <p:stCondLst>
                                    <p:cond delay="1500"/>
                                  </p:stCondLst>
                                  <p:childTnLst>
                                    <p:animClr clrSpc="hsl" dir="cw">
                                      <p:cBhvr override="childStyle">
                                        <p:cTn id="46" dur="500" fill="hold"/>
                                        <p:tgtEl>
                                          <p:spTgt spid="9"/>
                                        </p:tgtEl>
                                        <p:attrNameLst>
                                          <p:attrName>style.color</p:attrName>
                                        </p:attrNameLst>
                                      </p:cBhvr>
                                      <p:by>
                                        <p:hsl h="-7200000" s="0" l="0"/>
                                      </p:by>
                                    </p:animClr>
                                    <p:animClr clrSpc="hsl" dir="cw">
                                      <p:cBhvr>
                                        <p:cTn id="47" dur="500" fill="hold"/>
                                        <p:tgtEl>
                                          <p:spTgt spid="9"/>
                                        </p:tgtEl>
                                        <p:attrNameLst>
                                          <p:attrName>fillcolor</p:attrName>
                                        </p:attrNameLst>
                                      </p:cBhvr>
                                      <p:by>
                                        <p:hsl h="-7200000" s="0" l="0"/>
                                      </p:by>
                                    </p:animClr>
                                    <p:animClr clrSpc="hsl" dir="cw">
                                      <p:cBhvr>
                                        <p:cTn id="48" dur="500" fill="hold"/>
                                        <p:tgtEl>
                                          <p:spTgt spid="9"/>
                                        </p:tgtEl>
                                        <p:attrNameLst>
                                          <p:attrName>stroke.color</p:attrName>
                                        </p:attrNameLst>
                                      </p:cBhvr>
                                      <p:by>
                                        <p:hsl h="-7200000" s="0" l="0"/>
                                      </p:by>
                                    </p:animClr>
                                    <p:set>
                                      <p:cBhvr>
                                        <p:cTn id="49" dur="500" fill="hold"/>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P spid="5" grpId="3" animBg="1"/>
      <p:bldP spid="5" grpId="4" animBg="1"/>
      <p:bldP spid="5" grpId="5" animBg="1"/>
      <p:bldP spid="6" grpId="0"/>
      <p:bldP spid="6" grpId="1"/>
      <p:bldP spid="6" grpId="2"/>
      <p:bldP spid="7" grpId="0" animBg="1"/>
      <p:bldP spid="7" grpId="1" animBg="1"/>
      <p:bldP spid="7" grpId="2" animBg="1"/>
      <p:bldP spid="7" grpId="3" animBg="1"/>
      <p:bldP spid="7" grpId="4" animBg="1"/>
      <p:bldP spid="7" grpId="5" animBg="1"/>
      <p:bldP spid="8" grpId="0"/>
      <p:bldP spid="8" grpId="1"/>
      <p:bldP spid="8" grpId="2"/>
      <p:bldP spid="9" grpId="0" animBg="1"/>
      <p:bldP spid="9" grpId="1" animBg="1"/>
      <p:bldP spid="9" grpId="2" animBg="1"/>
      <p:bldP spid="9" grpId="3" animBg="1"/>
      <p:bldP spid="9" grpId="4" animBg="1"/>
      <p:bldP spid="9" grpId="5" animBg="1"/>
      <p:bldP spid="10" grpId="0"/>
      <p:bldP spid="10" grpId="1"/>
      <p:bldP spid="10" grpId="2"/>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1F77C3-881F-48AB-A719-585170AD9BF3}" type="datetimeFigureOut">
              <a:rPr lang="en-US" smtClean="0"/>
              <a:t>02-Nov-20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3B6D2D-50B9-4669-969B-D8504D18534B}" type="slidenum">
              <a:rPr lang="en-US" smtClean="0"/>
              <a:t>‹#›</a:t>
            </a:fld>
            <a:endParaRPr lang="en-US"/>
          </a:p>
        </p:txBody>
      </p:sp>
    </p:spTree>
    <p:extLst>
      <p:ext uri="{BB962C8B-B14F-4D97-AF65-F5344CB8AC3E}">
        <p14:creationId xmlns:p14="http://schemas.microsoft.com/office/powerpoint/2010/main" val="3273683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1F77C3-881F-48AB-A719-585170AD9BF3}" type="datetimeFigureOut">
              <a:rPr lang="en-US" smtClean="0"/>
              <a:t>02-Nov-20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3B6D2D-50B9-4669-969B-D8504D18534B}" type="slidenum">
              <a:rPr lang="en-US" smtClean="0"/>
              <a:t>‹#›</a:t>
            </a:fld>
            <a:endParaRPr lang="en-US"/>
          </a:p>
        </p:txBody>
      </p:sp>
    </p:spTree>
    <p:extLst>
      <p:ext uri="{BB962C8B-B14F-4D97-AF65-F5344CB8AC3E}">
        <p14:creationId xmlns:p14="http://schemas.microsoft.com/office/powerpoint/2010/main" val="4173275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1F77C3-881F-48AB-A719-585170AD9BF3}" type="datetimeFigureOut">
              <a:rPr lang="en-US" smtClean="0"/>
              <a:t>02-Nov-20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3B6D2D-50B9-4669-969B-D8504D18534B}" type="slidenum">
              <a:rPr lang="en-US" smtClean="0"/>
              <a:t>‹#›</a:t>
            </a:fld>
            <a:endParaRPr lang="en-US"/>
          </a:p>
        </p:txBody>
      </p:sp>
    </p:spTree>
    <p:extLst>
      <p:ext uri="{BB962C8B-B14F-4D97-AF65-F5344CB8AC3E}">
        <p14:creationId xmlns:p14="http://schemas.microsoft.com/office/powerpoint/2010/main" val="1573373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2.jpg"/><Relationship Id="rId13" Type="http://schemas.openxmlformats.org/officeDocument/2006/relationships/image" Target="../media/image16.jp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5.jp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4.jpg"/><Relationship Id="rId5" Type="http://schemas.openxmlformats.org/officeDocument/2006/relationships/image" Target="../media/image9.png"/><Relationship Id="rId10" Type="http://schemas.openxmlformats.org/officeDocument/2006/relationships/image" Target="../media/image1.jp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flipH="1">
            <a:off x="6231822" y="85802"/>
            <a:ext cx="4901253" cy="4028997"/>
          </a:xfrm>
          <a:prstGeom prst="rect">
            <a:avLst/>
          </a:prstGeom>
        </p:spPr>
      </p:pic>
      <p:sp>
        <p:nvSpPr>
          <p:cNvPr id="5" name="Rectangle 4"/>
          <p:cNvSpPr/>
          <p:nvPr/>
        </p:nvSpPr>
        <p:spPr>
          <a:xfrm>
            <a:off x="6826018" y="3224042"/>
            <a:ext cx="4315199" cy="3145971"/>
          </a:xfrm>
          <a:prstGeom prst="rect">
            <a:avLst/>
          </a:prstGeom>
          <a:noFill/>
        </p:spPr>
        <p:txBody>
          <a:bodyPr wrap="square" lIns="91440" tIns="45720" rIns="91440" bIns="45720">
            <a:prstTxWarp prst="textCanDown">
              <a:avLst/>
            </a:prstTxWarp>
            <a:spAutoFit/>
            <a:scene3d>
              <a:camera prst="perspectiveRelaxedModerately"/>
              <a:lightRig rig="soft" dir="t">
                <a:rot lat="0" lon="0" rev="15600000"/>
              </a:lightRig>
            </a:scene3d>
            <a:sp3d extrusionH="57150" prstMaterial="softEdge">
              <a:bevelT w="25400" h="38100"/>
            </a:sp3d>
          </a:bodyPr>
          <a:lstStyle/>
          <a:p>
            <a:pPr algn="ctr"/>
            <a:r>
              <a:rPr lang="bn-IN" sz="5400" b="1" cap="none" spc="0" dirty="0" smtClean="0">
                <a:ln w="38100">
                  <a:solidFill>
                    <a:srgbClr val="00B0F0"/>
                  </a:solidFill>
                </a:ln>
                <a:solidFill>
                  <a:srgbClr val="FF0000"/>
                </a:solidFill>
                <a:effectLst>
                  <a:outerShdw blurRad="60007" dist="200025" dir="15000000" sy="30000" kx="-1800000" algn="bl" rotWithShape="0">
                    <a:prstClr val="black">
                      <a:alpha val="32000"/>
                    </a:prstClr>
                  </a:outerShdw>
                </a:effectLst>
                <a:latin typeface="NikoshBAN" panose="02000000000000000000" pitchFamily="2" charset="0"/>
                <a:cs typeface="NikoshBAN" panose="02000000000000000000" pitchFamily="2" charset="0"/>
              </a:rPr>
              <a:t>স্বাগত</a:t>
            </a:r>
            <a:endParaRPr lang="en-US" sz="5400" b="1" cap="none" spc="0" dirty="0">
              <a:ln w="38100">
                <a:solidFill>
                  <a:srgbClr val="00B0F0"/>
                </a:solidFill>
              </a:ln>
              <a:solidFill>
                <a:srgbClr val="FF0000"/>
              </a:solidFill>
              <a:effectLst>
                <a:outerShdw blurRad="60007" dist="200025" dir="15000000" sy="30000" kx="-1800000" algn="bl" rotWithShape="0">
                  <a:prstClr val="black">
                    <a:alpha val="32000"/>
                  </a:prstClr>
                </a:outerShdw>
              </a:effectLst>
              <a:latin typeface="NikoshBAN" panose="02000000000000000000" pitchFamily="2" charset="0"/>
              <a:cs typeface="NikoshBAN" panose="02000000000000000000" pitchFamily="2" charset="0"/>
            </a:endParaRPr>
          </a:p>
        </p:txBody>
      </p:sp>
      <p:sp>
        <p:nvSpPr>
          <p:cNvPr id="6" name="Oval 5"/>
          <p:cNvSpPr/>
          <p:nvPr/>
        </p:nvSpPr>
        <p:spPr>
          <a:xfrm>
            <a:off x="646386" y="890379"/>
            <a:ext cx="5083661" cy="5077241"/>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w="114300">
            <a:gradFill flip="none" rotWithShape="1">
              <a:gsLst>
                <a:gs pos="0">
                  <a:srgbClr val="FF0000"/>
                </a:gs>
                <a:gs pos="100000">
                  <a:srgbClr val="0070C0"/>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1147" y="3429000"/>
            <a:ext cx="2655111" cy="3292431"/>
          </a:xfrm>
          <a:prstGeom prst="rect">
            <a:avLst/>
          </a:prstGeom>
        </p:spPr>
      </p:pic>
      <p:sp>
        <p:nvSpPr>
          <p:cNvPr id="2" name="TextBox 1"/>
          <p:cNvSpPr txBox="1"/>
          <p:nvPr/>
        </p:nvSpPr>
        <p:spPr>
          <a:xfrm>
            <a:off x="4889938" y="536028"/>
            <a:ext cx="2412124" cy="1107996"/>
          </a:xfrm>
          <a:prstGeom prst="rect">
            <a:avLst/>
          </a:prstGeom>
          <a:noFill/>
        </p:spPr>
        <p:txBody>
          <a:bodyPr wrap="square" rtlCol="0">
            <a:spAutoFit/>
          </a:bodyPr>
          <a:lstStyle/>
          <a:p>
            <a:r>
              <a:rPr lang="bn-IN" sz="6600" b="1" dirty="0" smtClean="0">
                <a:gradFill>
                  <a:gsLst>
                    <a:gs pos="31000">
                      <a:srgbClr val="7030A0"/>
                    </a:gs>
                    <a:gs pos="37000">
                      <a:srgbClr val="0070C0"/>
                    </a:gs>
                    <a:gs pos="58000">
                      <a:srgbClr val="009900"/>
                    </a:gs>
                    <a:gs pos="52000">
                      <a:srgbClr val="C00000"/>
                    </a:gs>
                  </a:gsLst>
                  <a:lin ang="5400000" scaled="1"/>
                </a:gra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সবাইকে</a:t>
            </a:r>
            <a:endParaRPr lang="en-US" sz="6600" b="1" dirty="0">
              <a:gradFill>
                <a:gsLst>
                  <a:gs pos="31000">
                    <a:srgbClr val="7030A0"/>
                  </a:gs>
                  <a:gs pos="37000">
                    <a:srgbClr val="0070C0"/>
                  </a:gs>
                  <a:gs pos="58000">
                    <a:srgbClr val="009900"/>
                  </a:gs>
                  <a:gs pos="52000">
                    <a:srgbClr val="C00000"/>
                  </a:gs>
                </a:gsLst>
                <a:lin ang="5400000" scaled="1"/>
              </a:gra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8791625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26" presetClass="emph" presetSubtype="0" repeatCount="indefinite" fill="hold" nodeType="withEffect">
                                  <p:stCondLst>
                                    <p:cond delay="100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50" presetClass="entr" presetSubtype="0" decel="100000" fill="hold" grpId="0" nodeType="withEffect">
                                  <p:stCondLst>
                                    <p:cond delay="300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strVal val="#ppt_w+.3"/>
                                          </p:val>
                                        </p:tav>
                                        <p:tav tm="100000">
                                          <p:val>
                                            <p:strVal val="#ppt_w"/>
                                          </p:val>
                                        </p:tav>
                                      </p:tavLst>
                                    </p:anim>
                                    <p:anim calcmode="lin" valueType="num">
                                      <p:cBhvr>
                                        <p:cTn id="15" dur="1000" fill="hold"/>
                                        <p:tgtEl>
                                          <p:spTgt spid="2"/>
                                        </p:tgtEl>
                                        <p:attrNameLst>
                                          <p:attrName>ppt_h</p:attrName>
                                        </p:attrNameLst>
                                      </p:cBhvr>
                                      <p:tavLst>
                                        <p:tav tm="0">
                                          <p:val>
                                            <p:strVal val="#ppt_h"/>
                                          </p:val>
                                        </p:tav>
                                        <p:tav tm="100000">
                                          <p:val>
                                            <p:strVal val="#ppt_h"/>
                                          </p:val>
                                        </p:tav>
                                      </p:tavLst>
                                    </p:anim>
                                    <p:animEffect transition="in" filter="fade">
                                      <p:cBhvr>
                                        <p:cTn id="16" dur="1000"/>
                                        <p:tgtEl>
                                          <p:spTgt spid="2"/>
                                        </p:tgtEl>
                                      </p:cBhvr>
                                    </p:animEffect>
                                  </p:childTnLst>
                                </p:cTn>
                              </p:par>
                              <p:par>
                                <p:cTn id="17" presetID="22" presetClass="entr" presetSubtype="8" fill="hold" grpId="0" nodeType="withEffect">
                                  <p:stCondLst>
                                    <p:cond delay="3300"/>
                                  </p:stCondLst>
                                  <p:iterate type="lt">
                                    <p:tmPct val="10000"/>
                                  </p:iterate>
                                  <p:childTnLst>
                                    <p:set>
                                      <p:cBhvr>
                                        <p:cTn id="18" dur="1" fill="hold">
                                          <p:stCondLst>
                                            <p:cond delay="0"/>
                                          </p:stCondLst>
                                        </p:cTn>
                                        <p:tgtEl>
                                          <p:spTgt spid="5"/>
                                        </p:tgtEl>
                                        <p:attrNameLst>
                                          <p:attrName>style.visibility</p:attrName>
                                        </p:attrNameLst>
                                      </p:cBhvr>
                                      <p:to>
                                        <p:strVal val="visible"/>
                                      </p:to>
                                    </p:set>
                                    <p:animEffect transition="in" filter="wipe(left)">
                                      <p:cBhvr>
                                        <p:cTn id="19" dur="6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28260" y="605135"/>
            <a:ext cx="1935480" cy="76944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bn-IN" sz="4400" b="1" dirty="0" smtClean="0">
                <a:ln/>
                <a:solidFill>
                  <a:srgbClr val="FF0000"/>
                </a:solidFill>
                <a:latin typeface="NikoshBAN" panose="02000000000000000000" pitchFamily="2" charset="0"/>
                <a:cs typeface="NikoshBAN" panose="02000000000000000000" pitchFamily="2" charset="0"/>
              </a:rPr>
              <a:t>শিখনফল</a:t>
            </a:r>
            <a:endParaRPr lang="en-US" sz="4400" b="1" cap="none" spc="0" dirty="0">
              <a:ln/>
              <a:solidFill>
                <a:srgbClr val="FF0000"/>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flipH="1">
            <a:off x="3502179" y="174937"/>
            <a:ext cx="1671145" cy="1373738"/>
          </a:xfrm>
          <a:prstGeom prst="rect">
            <a:avLst/>
          </a:prstGeom>
        </p:spPr>
      </p:pic>
      <p:pic>
        <p:nvPicPr>
          <p:cNvPr id="4" name="Picture 3"/>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3502179" y="174937"/>
            <a:ext cx="1671145" cy="1373738"/>
          </a:xfrm>
          <a:prstGeom prst="rect">
            <a:avLst/>
          </a:prstGeom>
        </p:spPr>
      </p:pic>
      <p:sp>
        <p:nvSpPr>
          <p:cNvPr id="5" name="TextBox 4"/>
          <p:cNvSpPr txBox="1"/>
          <p:nvPr/>
        </p:nvSpPr>
        <p:spPr>
          <a:xfrm rot="-2700000">
            <a:off x="476641" y="1051931"/>
            <a:ext cx="1565879" cy="769441"/>
          </a:xfrm>
          <a:prstGeom prst="rect">
            <a:avLst/>
          </a:prstGeom>
          <a:noFill/>
        </p:spPr>
        <p:txBody>
          <a:bodyPr wrap="square" rtlCol="0">
            <a:spAutoFit/>
          </a:bodyPr>
          <a:lstStyle/>
          <a:p>
            <a:pPr algn="ctr"/>
            <a:r>
              <a:rPr lang="bn-IN" sz="44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পড়া</a:t>
            </a:r>
            <a:endParaRPr lang="en-US" sz="4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6" name="TextBox 5"/>
          <p:cNvSpPr txBox="1"/>
          <p:nvPr/>
        </p:nvSpPr>
        <p:spPr>
          <a:xfrm>
            <a:off x="677917" y="2624930"/>
            <a:ext cx="10815145" cy="584775"/>
          </a:xfrm>
          <a:prstGeom prst="rect">
            <a:avLst/>
          </a:prstGeom>
          <a:noFill/>
        </p:spPr>
        <p:txBody>
          <a:bodyPr wrap="square" rtlCol="0">
            <a:spAutoFit/>
          </a:bodyPr>
          <a:lstStyle/>
          <a:p>
            <a:r>
              <a:rPr lang="en-US" sz="3200" dirty="0">
                <a:latin typeface="SutonnyMJ" pitchFamily="2" charset="0"/>
                <a:cs typeface="SutonnyMJ" pitchFamily="2" charset="0"/>
              </a:rPr>
              <a:t>2.4.1 </a:t>
            </a:r>
            <a:r>
              <a:rPr lang="en-US" sz="3200" dirty="0" err="1" smtClean="0">
                <a:latin typeface="SutonnyMJ" pitchFamily="2" charset="0"/>
                <a:cs typeface="SutonnyMJ" pitchFamily="2" charset="0"/>
              </a:rPr>
              <a:t>cÖwgZ</a:t>
            </a:r>
            <a:r>
              <a:rPr lang="en-US" sz="3200" dirty="0" smtClean="0">
                <a:latin typeface="SutonnyMJ" pitchFamily="2" charset="0"/>
                <a:cs typeface="SutonnyMJ" pitchFamily="2" charset="0"/>
              </a:rPr>
              <a:t> </a:t>
            </a:r>
            <a:r>
              <a:rPr lang="en-US" sz="3200" dirty="0" err="1">
                <a:latin typeface="SutonnyMJ" pitchFamily="2" charset="0"/>
                <a:cs typeface="SutonnyMJ" pitchFamily="2" charset="0"/>
              </a:rPr>
              <a:t>D”Pvi‡Y</a:t>
            </a:r>
            <a:r>
              <a:rPr lang="en-US" sz="3200" dirty="0">
                <a:latin typeface="SutonnyMJ" pitchFamily="2" charset="0"/>
                <a:cs typeface="SutonnyMJ" pitchFamily="2" charset="0"/>
              </a:rPr>
              <a:t> </a:t>
            </a:r>
            <a:r>
              <a:rPr lang="en-US" sz="3200" dirty="0" err="1">
                <a:latin typeface="SutonnyMJ" pitchFamily="2" charset="0"/>
                <a:cs typeface="SutonnyMJ" pitchFamily="2" charset="0"/>
              </a:rPr>
              <a:t>Mí</a:t>
            </a:r>
            <a:r>
              <a:rPr lang="en-US" sz="3200" dirty="0">
                <a:latin typeface="SutonnyMJ" pitchFamily="2" charset="0"/>
                <a:cs typeface="SutonnyMJ" pitchFamily="2" charset="0"/>
              </a:rPr>
              <a:t> </a:t>
            </a:r>
            <a:r>
              <a:rPr lang="en-US" sz="3200" dirty="0" err="1">
                <a:latin typeface="SutonnyMJ" pitchFamily="2" charset="0"/>
                <a:cs typeface="SutonnyMJ" pitchFamily="2" charset="0"/>
              </a:rPr>
              <a:t>co‡Z</a:t>
            </a:r>
            <a:r>
              <a:rPr lang="en-US" sz="3200" dirty="0">
                <a:latin typeface="SutonnyMJ" pitchFamily="2" charset="0"/>
                <a:cs typeface="SutonnyMJ" pitchFamily="2" charset="0"/>
              </a:rPr>
              <a:t> </a:t>
            </a:r>
            <a:r>
              <a:rPr lang="en-US" sz="3200" dirty="0" err="1">
                <a:latin typeface="SutonnyMJ" pitchFamily="2" charset="0"/>
                <a:cs typeface="SutonnyMJ" pitchFamily="2" charset="0"/>
              </a:rPr>
              <a:t>cvi‡e</a:t>
            </a:r>
            <a:r>
              <a:rPr lang="en-US" sz="3200" dirty="0">
                <a:latin typeface="SutonnyMJ" pitchFamily="2" charset="0"/>
                <a:cs typeface="SutonnyMJ" pitchFamily="2" charset="0"/>
              </a:rPr>
              <a:t>| </a:t>
            </a:r>
          </a:p>
        </p:txBody>
      </p:sp>
      <p:sp>
        <p:nvSpPr>
          <p:cNvPr id="7" name="TextBox 6"/>
          <p:cNvSpPr txBox="1"/>
          <p:nvPr/>
        </p:nvSpPr>
        <p:spPr>
          <a:xfrm>
            <a:off x="672660" y="3313362"/>
            <a:ext cx="10815145" cy="584775"/>
          </a:xfrm>
          <a:prstGeom prst="rect">
            <a:avLst/>
          </a:prstGeom>
          <a:noFill/>
        </p:spPr>
        <p:txBody>
          <a:bodyPr wrap="square" rtlCol="0">
            <a:spAutoFit/>
          </a:bodyPr>
          <a:lstStyle/>
          <a:p>
            <a:r>
              <a:rPr lang="en-US" sz="3200" dirty="0">
                <a:latin typeface="SutonnyMJ" pitchFamily="2" charset="0"/>
                <a:cs typeface="SutonnyMJ" pitchFamily="2" charset="0"/>
              </a:rPr>
              <a:t>2.4.2 </a:t>
            </a:r>
            <a:r>
              <a:rPr lang="en-US" sz="3200" dirty="0" err="1">
                <a:latin typeface="SutonnyMJ" pitchFamily="2" charset="0"/>
                <a:cs typeface="SutonnyMJ" pitchFamily="2" charset="0"/>
              </a:rPr>
              <a:t>Mí</a:t>
            </a:r>
            <a:r>
              <a:rPr lang="en-US" sz="3200" dirty="0">
                <a:latin typeface="SutonnyMJ" pitchFamily="2" charset="0"/>
                <a:cs typeface="SutonnyMJ" pitchFamily="2" charset="0"/>
              </a:rPr>
              <a:t> </a:t>
            </a:r>
            <a:r>
              <a:rPr lang="en-US" sz="3200" dirty="0" err="1">
                <a:latin typeface="SutonnyMJ" pitchFamily="2" charset="0"/>
                <a:cs typeface="SutonnyMJ" pitchFamily="2" charset="0"/>
              </a:rPr>
              <a:t>c‡o</a:t>
            </a:r>
            <a:r>
              <a:rPr lang="en-US" sz="3200" dirty="0">
                <a:latin typeface="SutonnyMJ" pitchFamily="2" charset="0"/>
                <a:cs typeface="SutonnyMJ" pitchFamily="2" charset="0"/>
              </a:rPr>
              <a:t> </a:t>
            </a:r>
            <a:r>
              <a:rPr lang="en-US" sz="3200" dirty="0" err="1">
                <a:latin typeface="SutonnyMJ" pitchFamily="2" charset="0"/>
                <a:cs typeface="SutonnyMJ" pitchFamily="2" charset="0"/>
              </a:rPr>
              <a:t>eyS‡Z</a:t>
            </a:r>
            <a:r>
              <a:rPr lang="en-US" sz="3200" dirty="0">
                <a:latin typeface="SutonnyMJ" pitchFamily="2" charset="0"/>
                <a:cs typeface="SutonnyMJ" pitchFamily="2" charset="0"/>
              </a:rPr>
              <a:t> </a:t>
            </a:r>
            <a:r>
              <a:rPr lang="en-US" sz="3200" dirty="0" err="1">
                <a:latin typeface="SutonnyMJ" pitchFamily="2" charset="0"/>
                <a:cs typeface="SutonnyMJ" pitchFamily="2" charset="0"/>
              </a:rPr>
              <a:t>cvi‡e</a:t>
            </a:r>
            <a:r>
              <a:rPr lang="en-US" sz="3200" dirty="0" smtClean="0">
                <a:latin typeface="SutonnyMJ" pitchFamily="2" charset="0"/>
                <a:cs typeface="SutonnyMJ" pitchFamily="2" charset="0"/>
              </a:rPr>
              <a:t>|</a:t>
            </a:r>
            <a:endParaRPr lang="en-US" sz="3200" dirty="0">
              <a:latin typeface="SutonnyMJ" pitchFamily="2" charset="0"/>
              <a:cs typeface="SutonnyMJ" pitchFamily="2" charset="0"/>
            </a:endParaRPr>
          </a:p>
        </p:txBody>
      </p:sp>
      <p:sp>
        <p:nvSpPr>
          <p:cNvPr id="8" name="TextBox 7"/>
          <p:cNvSpPr txBox="1"/>
          <p:nvPr/>
        </p:nvSpPr>
        <p:spPr>
          <a:xfrm>
            <a:off x="667403" y="4001794"/>
            <a:ext cx="10815145" cy="584775"/>
          </a:xfrm>
          <a:prstGeom prst="rect">
            <a:avLst/>
          </a:prstGeom>
          <a:noFill/>
        </p:spPr>
        <p:txBody>
          <a:bodyPr wrap="square" rtlCol="0">
            <a:spAutoFit/>
          </a:bodyPr>
          <a:lstStyle/>
          <a:p>
            <a:r>
              <a:rPr lang="en-US" sz="3200" dirty="0" smtClean="0">
                <a:latin typeface="SutonnyMJ" pitchFamily="2" charset="0"/>
                <a:cs typeface="SutonnyMJ" pitchFamily="2" charset="0"/>
              </a:rPr>
              <a:t>2.5.3</a:t>
            </a:r>
            <a:r>
              <a:rPr lang="bn-IN" sz="3200" dirty="0" smtClean="0">
                <a:latin typeface="SutonnyMJ" pitchFamily="2" charset="0"/>
                <a:cs typeface="SutonnyMJ" pitchFamily="2" charset="0"/>
              </a:rPr>
              <a:t> </a:t>
            </a:r>
            <a:r>
              <a:rPr lang="en-US" sz="3200" dirty="0" err="1" smtClean="0">
                <a:latin typeface="SutonnyMJ" pitchFamily="2" charset="0"/>
                <a:cs typeface="SutonnyMJ" pitchFamily="2" charset="0"/>
              </a:rPr>
              <a:t>mnR</a:t>
            </a:r>
            <a:r>
              <a:rPr lang="en-US" sz="3200" dirty="0" smtClean="0">
                <a:latin typeface="SutonnyMJ" pitchFamily="2" charset="0"/>
                <a:cs typeface="SutonnyMJ" pitchFamily="2" charset="0"/>
              </a:rPr>
              <a:t> </a:t>
            </a:r>
            <a:r>
              <a:rPr lang="en-US" sz="3200" dirty="0" err="1">
                <a:latin typeface="SutonnyMJ" pitchFamily="2" charset="0"/>
                <a:cs typeface="SutonnyMJ" pitchFamily="2" charset="0"/>
              </a:rPr>
              <a:t>wel‡qi</a:t>
            </a:r>
            <a:r>
              <a:rPr lang="en-US" sz="3200" dirty="0">
                <a:latin typeface="SutonnyMJ" pitchFamily="2" charset="0"/>
                <a:cs typeface="SutonnyMJ" pitchFamily="2" charset="0"/>
              </a:rPr>
              <a:t> </a:t>
            </a:r>
            <a:r>
              <a:rPr lang="en-US" sz="3200" dirty="0" err="1">
                <a:latin typeface="SutonnyMJ" pitchFamily="2" charset="0"/>
                <a:cs typeface="SutonnyMJ" pitchFamily="2" charset="0"/>
              </a:rPr>
              <a:t>eY©bv</a:t>
            </a:r>
            <a:r>
              <a:rPr lang="en-US" sz="3200" dirty="0">
                <a:latin typeface="SutonnyMJ" pitchFamily="2" charset="0"/>
                <a:cs typeface="SutonnyMJ" pitchFamily="2" charset="0"/>
              </a:rPr>
              <a:t> </a:t>
            </a:r>
            <a:r>
              <a:rPr lang="en-US" sz="3200" dirty="0" err="1">
                <a:latin typeface="SutonnyMJ" pitchFamily="2" charset="0"/>
                <a:cs typeface="SutonnyMJ" pitchFamily="2" charset="0"/>
              </a:rPr>
              <a:t>cÖwgZ</a:t>
            </a:r>
            <a:r>
              <a:rPr lang="en-US" sz="3200" dirty="0">
                <a:latin typeface="SutonnyMJ" pitchFamily="2" charset="0"/>
                <a:cs typeface="SutonnyMJ" pitchFamily="2" charset="0"/>
              </a:rPr>
              <a:t> </a:t>
            </a:r>
            <a:r>
              <a:rPr lang="en-US" sz="3200" dirty="0" err="1">
                <a:latin typeface="SutonnyMJ" pitchFamily="2" charset="0"/>
                <a:cs typeface="SutonnyMJ" pitchFamily="2" charset="0"/>
              </a:rPr>
              <a:t>D”Pvi‡Y</a:t>
            </a:r>
            <a:r>
              <a:rPr lang="en-US" sz="3200" dirty="0">
                <a:latin typeface="SutonnyMJ" pitchFamily="2" charset="0"/>
                <a:cs typeface="SutonnyMJ" pitchFamily="2" charset="0"/>
              </a:rPr>
              <a:t> </a:t>
            </a:r>
            <a:r>
              <a:rPr lang="en-US" sz="3200" dirty="0" err="1">
                <a:latin typeface="SutonnyMJ" pitchFamily="2" charset="0"/>
                <a:cs typeface="SutonnyMJ" pitchFamily="2" charset="0"/>
              </a:rPr>
              <a:t>co‡Z</a:t>
            </a:r>
            <a:r>
              <a:rPr lang="en-US" sz="3200" dirty="0">
                <a:latin typeface="SutonnyMJ" pitchFamily="2" charset="0"/>
                <a:cs typeface="SutonnyMJ" pitchFamily="2" charset="0"/>
              </a:rPr>
              <a:t> </a:t>
            </a:r>
            <a:r>
              <a:rPr lang="en-US" sz="3200" dirty="0" err="1">
                <a:latin typeface="SutonnyMJ" pitchFamily="2" charset="0"/>
                <a:cs typeface="SutonnyMJ" pitchFamily="2" charset="0"/>
              </a:rPr>
              <a:t>cvi‡e</a:t>
            </a:r>
            <a:r>
              <a:rPr lang="en-US" sz="3200" dirty="0" smtClean="0">
                <a:latin typeface="SutonnyMJ" pitchFamily="2" charset="0"/>
                <a:cs typeface="SutonnyMJ" pitchFamily="2" charset="0"/>
              </a:rPr>
              <a:t>|</a:t>
            </a:r>
            <a:endParaRPr lang="en-US" sz="3200" dirty="0">
              <a:latin typeface="SutonnyMJ" pitchFamily="2" charset="0"/>
              <a:cs typeface="SutonnyMJ" pitchFamily="2" charset="0"/>
            </a:endParaRPr>
          </a:p>
        </p:txBody>
      </p:sp>
      <p:sp>
        <p:nvSpPr>
          <p:cNvPr id="9" name="TextBox 8"/>
          <p:cNvSpPr txBox="1"/>
          <p:nvPr/>
        </p:nvSpPr>
        <p:spPr>
          <a:xfrm>
            <a:off x="662146" y="4705992"/>
            <a:ext cx="10815145" cy="584775"/>
          </a:xfrm>
          <a:prstGeom prst="rect">
            <a:avLst/>
          </a:prstGeom>
          <a:noFill/>
        </p:spPr>
        <p:txBody>
          <a:bodyPr wrap="square" rtlCol="0">
            <a:spAutoFit/>
          </a:bodyPr>
          <a:lstStyle/>
          <a:p>
            <a:r>
              <a:rPr lang="en-US" sz="3200" dirty="0">
                <a:latin typeface="SutonnyMJ" pitchFamily="2" charset="0"/>
                <a:cs typeface="SutonnyMJ" pitchFamily="2" charset="0"/>
              </a:rPr>
              <a:t>2.5.4 </a:t>
            </a:r>
            <a:r>
              <a:rPr lang="en-US" sz="3200" dirty="0" err="1">
                <a:latin typeface="SutonnyMJ" pitchFamily="2" charset="0"/>
                <a:cs typeface="SutonnyMJ" pitchFamily="2" charset="0"/>
              </a:rPr>
              <a:t>mnR</a:t>
            </a:r>
            <a:r>
              <a:rPr lang="en-US" sz="3200" dirty="0">
                <a:latin typeface="SutonnyMJ" pitchFamily="2" charset="0"/>
                <a:cs typeface="SutonnyMJ" pitchFamily="2" charset="0"/>
              </a:rPr>
              <a:t> </a:t>
            </a:r>
            <a:r>
              <a:rPr lang="en-US" sz="3200" dirty="0" err="1">
                <a:latin typeface="SutonnyMJ" pitchFamily="2" charset="0"/>
                <a:cs typeface="SutonnyMJ" pitchFamily="2" charset="0"/>
              </a:rPr>
              <a:t>wel‡qi</a:t>
            </a:r>
            <a:r>
              <a:rPr lang="en-US" sz="3200" dirty="0">
                <a:latin typeface="SutonnyMJ" pitchFamily="2" charset="0"/>
                <a:cs typeface="SutonnyMJ" pitchFamily="2" charset="0"/>
              </a:rPr>
              <a:t> </a:t>
            </a:r>
            <a:r>
              <a:rPr lang="en-US" sz="3200" dirty="0" err="1">
                <a:latin typeface="SutonnyMJ" pitchFamily="2" charset="0"/>
                <a:cs typeface="SutonnyMJ" pitchFamily="2" charset="0"/>
              </a:rPr>
              <a:t>eY©bv</a:t>
            </a:r>
            <a:r>
              <a:rPr lang="en-US" sz="3200" dirty="0">
                <a:latin typeface="SutonnyMJ" pitchFamily="2" charset="0"/>
                <a:cs typeface="SutonnyMJ" pitchFamily="2" charset="0"/>
              </a:rPr>
              <a:t> </a:t>
            </a:r>
            <a:r>
              <a:rPr lang="en-US" sz="3200" dirty="0" err="1">
                <a:latin typeface="SutonnyMJ" pitchFamily="2" charset="0"/>
                <a:cs typeface="SutonnyMJ" pitchFamily="2" charset="0"/>
              </a:rPr>
              <a:t>c‡o</a:t>
            </a:r>
            <a:r>
              <a:rPr lang="en-US" sz="3200" dirty="0">
                <a:latin typeface="SutonnyMJ" pitchFamily="2" charset="0"/>
                <a:cs typeface="SutonnyMJ" pitchFamily="2" charset="0"/>
              </a:rPr>
              <a:t> </a:t>
            </a:r>
            <a:r>
              <a:rPr lang="en-US" sz="3200" dirty="0" err="1">
                <a:latin typeface="SutonnyMJ" pitchFamily="2" charset="0"/>
                <a:cs typeface="SutonnyMJ" pitchFamily="2" charset="0"/>
              </a:rPr>
              <a:t>eyS‡Z</a:t>
            </a:r>
            <a:r>
              <a:rPr lang="en-US" sz="3200" dirty="0">
                <a:latin typeface="SutonnyMJ" pitchFamily="2" charset="0"/>
                <a:cs typeface="SutonnyMJ" pitchFamily="2" charset="0"/>
              </a:rPr>
              <a:t> </a:t>
            </a:r>
            <a:r>
              <a:rPr lang="en-US" sz="3200" dirty="0" err="1">
                <a:latin typeface="SutonnyMJ" pitchFamily="2" charset="0"/>
                <a:cs typeface="SutonnyMJ" pitchFamily="2" charset="0"/>
              </a:rPr>
              <a:t>cvi‡e</a:t>
            </a:r>
            <a:r>
              <a:rPr lang="en-US" sz="3200" dirty="0" smtClean="0">
                <a:latin typeface="SutonnyMJ" pitchFamily="2" charset="0"/>
                <a:cs typeface="SutonnyMJ" pitchFamily="2" charset="0"/>
              </a:rPr>
              <a:t>|</a:t>
            </a:r>
            <a:endParaRPr lang="en-US" sz="3200" dirty="0">
              <a:latin typeface="SutonnyMJ" pitchFamily="2" charset="0"/>
              <a:cs typeface="SutonnyMJ" pitchFamily="2" charset="0"/>
            </a:endParaRPr>
          </a:p>
        </p:txBody>
      </p:sp>
    </p:spTree>
    <p:extLst>
      <p:ext uri="{BB962C8B-B14F-4D97-AF65-F5344CB8AC3E}">
        <p14:creationId xmlns:p14="http://schemas.microsoft.com/office/powerpoint/2010/main" val="71287546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1+#ppt_w/2"/>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par>
                                <p:cTn id="9" presetID="26" presetClass="emph" presetSubtype="0" repeatCount="4000" fill="hold" nodeType="withEffect">
                                  <p:stCondLst>
                                    <p:cond delay="0"/>
                                  </p:stCondLst>
                                  <p:childTnLst>
                                    <p:animEffect transition="out" filter="fade">
                                      <p:cBhvr>
                                        <p:cTn id="10" dur="500" tmFilter="0, 0; .2, .5; .8, .5; 1, 0"/>
                                        <p:tgtEl>
                                          <p:spTgt spid="3"/>
                                        </p:tgtEl>
                                      </p:cBhvr>
                                    </p:animEffect>
                                    <p:animScale>
                                      <p:cBhvr>
                                        <p:cTn id="11" dur="250" autoRev="1" fill="hold"/>
                                        <p:tgtEl>
                                          <p:spTgt spid="3"/>
                                        </p:tgtEl>
                                      </p:cBhvr>
                                      <p:by x="105000" y="105000"/>
                                    </p:animScale>
                                  </p:childTnLst>
                                </p:cTn>
                              </p:par>
                              <p:par>
                                <p:cTn id="12" presetID="10" presetClass="exit" presetSubtype="0" fill="hold" nodeType="withEffect">
                                  <p:stCondLst>
                                    <p:cond delay="2000"/>
                                  </p:stCondLst>
                                  <p:childTnLst>
                                    <p:animEffect transition="out" filter="fade">
                                      <p:cBhvr>
                                        <p:cTn id="13" dur="500"/>
                                        <p:tgtEl>
                                          <p:spTgt spid="3"/>
                                        </p:tgtEl>
                                      </p:cBhvr>
                                    </p:animEffect>
                                    <p:set>
                                      <p:cBhvr>
                                        <p:cTn id="14" dur="1" fill="hold">
                                          <p:stCondLst>
                                            <p:cond delay="499"/>
                                          </p:stCondLst>
                                        </p:cTn>
                                        <p:tgtEl>
                                          <p:spTgt spid="3"/>
                                        </p:tgtEl>
                                        <p:attrNameLst>
                                          <p:attrName>style.visibility</p:attrName>
                                        </p:attrNameLst>
                                      </p:cBhvr>
                                      <p:to>
                                        <p:strVal val="hidden"/>
                                      </p:to>
                                    </p:set>
                                  </p:childTnLst>
                                </p:cTn>
                              </p:par>
                              <p:par>
                                <p:cTn id="15" presetID="10" presetClass="entr" presetSubtype="0" fill="hold" nodeType="withEffect">
                                  <p:stCondLst>
                                    <p:cond delay="20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childTnLst>
                                </p:cTn>
                              </p:par>
                              <p:par>
                                <p:cTn id="18" presetID="26" presetClass="emph" presetSubtype="0" repeatCount="indefinite" fill="hold" nodeType="withEffect">
                                  <p:stCondLst>
                                    <p:cond delay="2000"/>
                                  </p:stCondLst>
                                  <p:childTnLst>
                                    <p:animEffect transition="out" filter="fade">
                                      <p:cBhvr>
                                        <p:cTn id="19" dur="500" tmFilter="0, 0; .2, .5; .8, .5; 1, 0"/>
                                        <p:tgtEl>
                                          <p:spTgt spid="4"/>
                                        </p:tgtEl>
                                      </p:cBhvr>
                                    </p:animEffect>
                                    <p:animScale>
                                      <p:cBhvr>
                                        <p:cTn id="20" dur="250" autoRev="1" fill="hold"/>
                                        <p:tgtEl>
                                          <p:spTgt spid="4"/>
                                        </p:tgtEl>
                                      </p:cBhvr>
                                      <p:by x="105000" y="105000"/>
                                    </p:animScale>
                                  </p:childTnLst>
                                </p:cTn>
                              </p:par>
                              <p:par>
                                <p:cTn id="21" presetID="22" presetClass="entr" presetSubtype="8" fill="hold" grpId="0" nodeType="withEffect">
                                  <p:stCondLst>
                                    <p:cond delay="3000"/>
                                  </p:stCondLst>
                                  <p:iterate type="lt">
                                    <p:tmPct val="10000"/>
                                  </p:iterate>
                                  <p:childTnLst>
                                    <p:set>
                                      <p:cBhvr>
                                        <p:cTn id="22" dur="1" fill="hold">
                                          <p:stCondLst>
                                            <p:cond delay="0"/>
                                          </p:stCondLst>
                                        </p:cTn>
                                        <p:tgtEl>
                                          <p:spTgt spid="2"/>
                                        </p:tgtEl>
                                        <p:attrNameLst>
                                          <p:attrName>style.visibility</p:attrName>
                                        </p:attrNameLst>
                                      </p:cBhvr>
                                      <p:to>
                                        <p:strVal val="visible"/>
                                      </p:to>
                                    </p:set>
                                    <p:animEffect transition="in" filter="wipe(left)">
                                      <p:cBhvr>
                                        <p:cTn id="23" dur="1000"/>
                                        <p:tgtEl>
                                          <p:spTgt spid="2"/>
                                        </p:tgtEl>
                                      </p:cBhvr>
                                    </p:animEffect>
                                  </p:childTnLst>
                                </p:cTn>
                              </p:par>
                              <p:par>
                                <p:cTn id="24" presetID="53" presetClass="entr" presetSubtype="16" fill="hold" grpId="1" nodeType="withEffect">
                                  <p:stCondLst>
                                    <p:cond delay="1500"/>
                                  </p:stCondLst>
                                  <p:iterate type="lt">
                                    <p:tmPct val="0"/>
                                  </p:iterate>
                                  <p:childTnLst>
                                    <p:set>
                                      <p:cBhvr>
                                        <p:cTn id="25" dur="1" fill="hold">
                                          <p:stCondLst>
                                            <p:cond delay="0"/>
                                          </p:stCondLst>
                                        </p:cTn>
                                        <p:tgtEl>
                                          <p:spTgt spid="5"/>
                                        </p:tgtEl>
                                        <p:attrNameLst>
                                          <p:attrName>style.visibility</p:attrName>
                                        </p:attrNameLst>
                                      </p:cBhvr>
                                      <p:to>
                                        <p:strVal val="visible"/>
                                      </p:to>
                                    </p:set>
                                    <p:anim calcmode="lin" valueType="num">
                                      <p:cBhvr>
                                        <p:cTn id="26" dur="1000" fill="hold"/>
                                        <p:tgtEl>
                                          <p:spTgt spid="5"/>
                                        </p:tgtEl>
                                        <p:attrNameLst>
                                          <p:attrName>ppt_w</p:attrName>
                                        </p:attrNameLst>
                                      </p:cBhvr>
                                      <p:tavLst>
                                        <p:tav tm="0">
                                          <p:val>
                                            <p:fltVal val="0"/>
                                          </p:val>
                                        </p:tav>
                                        <p:tav tm="100000">
                                          <p:val>
                                            <p:strVal val="#ppt_w"/>
                                          </p:val>
                                        </p:tav>
                                      </p:tavLst>
                                    </p:anim>
                                    <p:anim calcmode="lin" valueType="num">
                                      <p:cBhvr>
                                        <p:cTn id="27" dur="1000" fill="hold"/>
                                        <p:tgtEl>
                                          <p:spTgt spid="5"/>
                                        </p:tgtEl>
                                        <p:attrNameLst>
                                          <p:attrName>ppt_h</p:attrName>
                                        </p:attrNameLst>
                                      </p:cBhvr>
                                      <p:tavLst>
                                        <p:tav tm="0">
                                          <p:val>
                                            <p:fltVal val="0"/>
                                          </p:val>
                                        </p:tav>
                                        <p:tav tm="100000">
                                          <p:val>
                                            <p:strVal val="#ppt_h"/>
                                          </p:val>
                                        </p:tav>
                                      </p:tavLst>
                                    </p:anim>
                                    <p:animEffect transition="in" filter="fade">
                                      <p:cBhvr>
                                        <p:cTn id="28" dur="1000"/>
                                        <p:tgtEl>
                                          <p:spTgt spid="5"/>
                                        </p:tgtEl>
                                      </p:cBhvr>
                                    </p:animEffect>
                                  </p:childTnLst>
                                </p:cTn>
                              </p:par>
                              <p:par>
                                <p:cTn id="29" presetID="22" presetClass="emph" presetSubtype="0" repeatCount="indefinite" fill="hold" grpId="0" nodeType="withEffect">
                                  <p:stCondLst>
                                    <p:cond delay="1500"/>
                                  </p:stCondLst>
                                  <p:iterate type="lt">
                                    <p:tmPct val="10000"/>
                                  </p:iterate>
                                  <p:childTnLst>
                                    <p:animClr clrSpc="hsl" dir="cw">
                                      <p:cBhvr override="childStyle">
                                        <p:cTn id="30" dur="1000" fill="hold"/>
                                        <p:tgtEl>
                                          <p:spTgt spid="5"/>
                                        </p:tgtEl>
                                        <p:attrNameLst>
                                          <p:attrName>style.color</p:attrName>
                                        </p:attrNameLst>
                                      </p:cBhvr>
                                      <p:by>
                                        <p:hsl h="-7200000" s="0" l="0"/>
                                      </p:by>
                                    </p:animClr>
                                    <p:animClr clrSpc="hsl" dir="cw">
                                      <p:cBhvr>
                                        <p:cTn id="31" dur="1000" fill="hold"/>
                                        <p:tgtEl>
                                          <p:spTgt spid="5"/>
                                        </p:tgtEl>
                                        <p:attrNameLst>
                                          <p:attrName>fillcolor</p:attrName>
                                        </p:attrNameLst>
                                      </p:cBhvr>
                                      <p:by>
                                        <p:hsl h="-7200000" s="0" l="0"/>
                                      </p:by>
                                    </p:animClr>
                                    <p:animClr clrSpc="hsl" dir="cw">
                                      <p:cBhvr>
                                        <p:cTn id="32" dur="1000" fill="hold"/>
                                        <p:tgtEl>
                                          <p:spTgt spid="5"/>
                                        </p:tgtEl>
                                        <p:attrNameLst>
                                          <p:attrName>stroke.color</p:attrName>
                                        </p:attrNameLst>
                                      </p:cBhvr>
                                      <p:by>
                                        <p:hsl h="-7200000" s="0" l="0"/>
                                      </p:by>
                                    </p:animClr>
                                    <p:set>
                                      <p:cBhvr>
                                        <p:cTn id="33" dur="1000" fill="hold"/>
                                        <p:tgtEl>
                                          <p:spTgt spid="5"/>
                                        </p:tgtEl>
                                        <p:attrNameLst>
                                          <p:attrName>fill.type</p:attrName>
                                        </p:attrNameLst>
                                      </p:cBhvr>
                                      <p:to>
                                        <p:strVal val="solid"/>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iterate type="lt">
                                    <p:tmPct val="10000"/>
                                  </p:iterate>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par>
                                <p:cTn id="39" presetID="22" presetClass="entr" presetSubtype="8" fill="hold" grpId="0" nodeType="withEffect">
                                  <p:stCondLst>
                                    <p:cond delay="0"/>
                                  </p:stCondLst>
                                  <p:iterate type="lt">
                                    <p:tmPct val="10000"/>
                                  </p:iterate>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par>
                                <p:cTn id="42" presetID="22" presetClass="entr" presetSubtype="8" fill="hold" grpId="0" nodeType="withEffect">
                                  <p:stCondLst>
                                    <p:cond delay="0"/>
                                  </p:stCondLst>
                                  <p:iterate type="lt">
                                    <p:tmPct val="10000"/>
                                  </p:iterate>
                                  <p:childTnLst>
                                    <p:set>
                                      <p:cBhvr>
                                        <p:cTn id="43" dur="1" fill="hold">
                                          <p:stCondLst>
                                            <p:cond delay="0"/>
                                          </p:stCondLst>
                                        </p:cTn>
                                        <p:tgtEl>
                                          <p:spTgt spid="8"/>
                                        </p:tgtEl>
                                        <p:attrNameLst>
                                          <p:attrName>style.visibility</p:attrName>
                                        </p:attrNameLst>
                                      </p:cBhvr>
                                      <p:to>
                                        <p:strVal val="visible"/>
                                      </p:to>
                                    </p:set>
                                    <p:animEffect transition="in" filter="wipe(left)">
                                      <p:cBhvr>
                                        <p:cTn id="44" dur="500"/>
                                        <p:tgtEl>
                                          <p:spTgt spid="8"/>
                                        </p:tgtEl>
                                      </p:cBhvr>
                                    </p:animEffect>
                                  </p:childTnLst>
                                </p:cTn>
                              </p:par>
                              <p:par>
                                <p:cTn id="45" presetID="22" presetClass="entr" presetSubtype="8" fill="hold" grpId="0" nodeType="withEffect">
                                  <p:stCondLst>
                                    <p:cond delay="0"/>
                                  </p:stCondLst>
                                  <p:iterate type="lt">
                                    <p:tmPct val="10000"/>
                                  </p:iterate>
                                  <p:childTnLst>
                                    <p:set>
                                      <p:cBhvr>
                                        <p:cTn id="46" dur="1" fill="hold">
                                          <p:stCondLst>
                                            <p:cond delay="0"/>
                                          </p:stCondLst>
                                        </p:cTn>
                                        <p:tgtEl>
                                          <p:spTgt spid="9"/>
                                        </p:tgtEl>
                                        <p:attrNameLst>
                                          <p:attrName>style.visibility</p:attrName>
                                        </p:attrNameLst>
                                      </p:cBhvr>
                                      <p:to>
                                        <p:strVal val="visible"/>
                                      </p:to>
                                    </p:set>
                                    <p:animEffect transition="in" filter="wipe(left)">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5" grpId="1"/>
      <p:bldP spid="6"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28260" y="605135"/>
            <a:ext cx="1935480" cy="76944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bn-IN" sz="4400" b="1" dirty="0" smtClean="0">
                <a:ln/>
                <a:solidFill>
                  <a:srgbClr val="FF0000"/>
                </a:solidFill>
                <a:latin typeface="NikoshBAN" panose="02000000000000000000" pitchFamily="2" charset="0"/>
                <a:cs typeface="NikoshBAN" panose="02000000000000000000" pitchFamily="2" charset="0"/>
              </a:rPr>
              <a:t>শিখনফল</a:t>
            </a:r>
            <a:endParaRPr lang="en-US" sz="4400" b="1" cap="none" spc="0" dirty="0">
              <a:ln/>
              <a:solidFill>
                <a:srgbClr val="FF0000"/>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flipH="1">
            <a:off x="3502179" y="174937"/>
            <a:ext cx="1671145" cy="1373738"/>
          </a:xfrm>
          <a:prstGeom prst="rect">
            <a:avLst/>
          </a:prstGeom>
        </p:spPr>
      </p:pic>
      <p:pic>
        <p:nvPicPr>
          <p:cNvPr id="4" name="Picture 3"/>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3502179" y="174937"/>
            <a:ext cx="1671145" cy="1373738"/>
          </a:xfrm>
          <a:prstGeom prst="rect">
            <a:avLst/>
          </a:prstGeom>
        </p:spPr>
      </p:pic>
      <p:sp>
        <p:nvSpPr>
          <p:cNvPr id="5" name="TextBox 4"/>
          <p:cNvSpPr txBox="1"/>
          <p:nvPr/>
        </p:nvSpPr>
        <p:spPr>
          <a:xfrm rot="-2700000">
            <a:off x="476641" y="1051931"/>
            <a:ext cx="1565879" cy="769441"/>
          </a:xfrm>
          <a:prstGeom prst="rect">
            <a:avLst/>
          </a:prstGeom>
          <a:noFill/>
        </p:spPr>
        <p:txBody>
          <a:bodyPr wrap="square" rtlCol="0">
            <a:spAutoFit/>
          </a:bodyPr>
          <a:lstStyle/>
          <a:p>
            <a:pPr algn="ctr"/>
            <a:r>
              <a:rPr lang="bn-IN" sz="44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লেখা</a:t>
            </a:r>
            <a:endParaRPr lang="en-US" sz="4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6" name="TextBox 5"/>
          <p:cNvSpPr txBox="1"/>
          <p:nvPr/>
        </p:nvSpPr>
        <p:spPr>
          <a:xfrm>
            <a:off x="677917" y="2624930"/>
            <a:ext cx="10815145" cy="584775"/>
          </a:xfrm>
          <a:prstGeom prst="rect">
            <a:avLst/>
          </a:prstGeom>
          <a:noFill/>
        </p:spPr>
        <p:txBody>
          <a:bodyPr wrap="square" rtlCol="0">
            <a:spAutoFit/>
          </a:bodyPr>
          <a:lstStyle/>
          <a:p>
            <a:r>
              <a:rPr lang="en-US" sz="3200" dirty="0">
                <a:latin typeface="SutonnyMJ" pitchFamily="2" charset="0"/>
                <a:cs typeface="SutonnyMJ" pitchFamily="2" charset="0"/>
              </a:rPr>
              <a:t>1.4.1 hy³e¨Äb †</a:t>
            </a:r>
            <a:r>
              <a:rPr lang="en-US" sz="3200" dirty="0" err="1">
                <a:latin typeface="SutonnyMJ" pitchFamily="2" charset="0"/>
                <a:cs typeface="SutonnyMJ" pitchFamily="2" charset="0"/>
              </a:rPr>
              <a:t>f‡O</a:t>
            </a:r>
            <a:r>
              <a:rPr lang="en-US" sz="3200" dirty="0">
                <a:latin typeface="SutonnyMJ" pitchFamily="2" charset="0"/>
                <a:cs typeface="SutonnyMJ" pitchFamily="2" charset="0"/>
              </a:rPr>
              <a:t> </a:t>
            </a:r>
            <a:r>
              <a:rPr lang="en-US" sz="3200" dirty="0" err="1">
                <a:latin typeface="SutonnyMJ" pitchFamily="2" charset="0"/>
                <a:cs typeface="SutonnyMJ" pitchFamily="2" charset="0"/>
              </a:rPr>
              <a:t>wjL‡Z</a:t>
            </a:r>
            <a:r>
              <a:rPr lang="en-US" sz="3200" dirty="0">
                <a:latin typeface="SutonnyMJ" pitchFamily="2" charset="0"/>
                <a:cs typeface="SutonnyMJ" pitchFamily="2" charset="0"/>
              </a:rPr>
              <a:t> </a:t>
            </a:r>
            <a:r>
              <a:rPr lang="en-US" sz="3200" dirty="0" err="1">
                <a:latin typeface="SutonnyMJ" pitchFamily="2" charset="0"/>
                <a:cs typeface="SutonnyMJ" pitchFamily="2" charset="0"/>
              </a:rPr>
              <a:t>cvi‡e</a:t>
            </a:r>
            <a:r>
              <a:rPr lang="en-US" sz="3200" dirty="0" smtClean="0">
                <a:latin typeface="SutonnyMJ" pitchFamily="2" charset="0"/>
                <a:cs typeface="SutonnyMJ" pitchFamily="2" charset="0"/>
              </a:rPr>
              <a:t>|</a:t>
            </a:r>
            <a:endParaRPr lang="en-US" sz="3200" dirty="0">
              <a:latin typeface="SutonnyMJ" pitchFamily="2" charset="0"/>
              <a:cs typeface="SutonnyMJ" pitchFamily="2" charset="0"/>
            </a:endParaRPr>
          </a:p>
        </p:txBody>
      </p:sp>
      <p:sp>
        <p:nvSpPr>
          <p:cNvPr id="7" name="TextBox 6"/>
          <p:cNvSpPr txBox="1"/>
          <p:nvPr/>
        </p:nvSpPr>
        <p:spPr>
          <a:xfrm>
            <a:off x="672660" y="3313362"/>
            <a:ext cx="10815145" cy="584775"/>
          </a:xfrm>
          <a:prstGeom prst="rect">
            <a:avLst/>
          </a:prstGeom>
          <a:noFill/>
        </p:spPr>
        <p:txBody>
          <a:bodyPr wrap="square" rtlCol="0">
            <a:spAutoFit/>
          </a:bodyPr>
          <a:lstStyle/>
          <a:p>
            <a:r>
              <a:rPr lang="en-US" sz="3200" dirty="0">
                <a:latin typeface="SutonnyMJ" pitchFamily="2" charset="0"/>
                <a:cs typeface="SutonnyMJ" pitchFamily="2" charset="0"/>
              </a:rPr>
              <a:t>1.4.2 hy³e¨Äb </a:t>
            </a:r>
            <a:r>
              <a:rPr lang="en-US" sz="3200" dirty="0" err="1">
                <a:latin typeface="SutonnyMJ" pitchFamily="2" charset="0"/>
                <a:cs typeface="SutonnyMJ" pitchFamily="2" charset="0"/>
              </a:rPr>
              <a:t>e¨envi</a:t>
            </a:r>
            <a:r>
              <a:rPr lang="en-US" sz="3200" dirty="0">
                <a:latin typeface="SutonnyMJ" pitchFamily="2" charset="0"/>
                <a:cs typeface="SutonnyMJ" pitchFamily="2" charset="0"/>
              </a:rPr>
              <a:t> </a:t>
            </a:r>
            <a:r>
              <a:rPr lang="en-US" sz="3200" dirty="0" err="1">
                <a:latin typeface="SutonnyMJ" pitchFamily="2" charset="0"/>
                <a:cs typeface="SutonnyMJ" pitchFamily="2" charset="0"/>
              </a:rPr>
              <a:t>K‡i</a:t>
            </a:r>
            <a:r>
              <a:rPr lang="en-US" sz="3200" dirty="0">
                <a:latin typeface="SutonnyMJ" pitchFamily="2" charset="0"/>
                <a:cs typeface="SutonnyMJ" pitchFamily="2" charset="0"/>
              </a:rPr>
              <a:t> </a:t>
            </a:r>
            <a:r>
              <a:rPr lang="en-US" sz="3200" dirty="0" err="1">
                <a:latin typeface="SutonnyMJ" pitchFamily="2" charset="0"/>
                <a:cs typeface="SutonnyMJ" pitchFamily="2" charset="0"/>
              </a:rPr>
              <a:t>kã</a:t>
            </a:r>
            <a:r>
              <a:rPr lang="en-US" sz="3200" dirty="0">
                <a:latin typeface="SutonnyMJ" pitchFamily="2" charset="0"/>
                <a:cs typeface="SutonnyMJ" pitchFamily="2" charset="0"/>
              </a:rPr>
              <a:t> </a:t>
            </a:r>
            <a:r>
              <a:rPr lang="en-US" sz="3200" dirty="0" err="1">
                <a:latin typeface="SutonnyMJ" pitchFamily="2" charset="0"/>
                <a:cs typeface="SutonnyMJ" pitchFamily="2" charset="0"/>
              </a:rPr>
              <a:t>wjL‡Z</a:t>
            </a:r>
            <a:r>
              <a:rPr lang="en-US" sz="3200" dirty="0">
                <a:latin typeface="SutonnyMJ" pitchFamily="2" charset="0"/>
                <a:cs typeface="SutonnyMJ" pitchFamily="2" charset="0"/>
              </a:rPr>
              <a:t> </a:t>
            </a:r>
            <a:r>
              <a:rPr lang="en-US" sz="3200" dirty="0" err="1">
                <a:latin typeface="SutonnyMJ" pitchFamily="2" charset="0"/>
                <a:cs typeface="SutonnyMJ" pitchFamily="2" charset="0"/>
              </a:rPr>
              <a:t>cvi‡e</a:t>
            </a:r>
            <a:r>
              <a:rPr lang="en-US" sz="3200" dirty="0" smtClean="0">
                <a:latin typeface="SutonnyMJ" pitchFamily="2" charset="0"/>
                <a:cs typeface="SutonnyMJ" pitchFamily="2" charset="0"/>
              </a:rPr>
              <a:t>|</a:t>
            </a:r>
            <a:endParaRPr lang="en-US" sz="3200" dirty="0">
              <a:latin typeface="SutonnyMJ" pitchFamily="2" charset="0"/>
              <a:cs typeface="SutonnyMJ" pitchFamily="2" charset="0"/>
            </a:endParaRPr>
          </a:p>
        </p:txBody>
      </p:sp>
      <p:sp>
        <p:nvSpPr>
          <p:cNvPr id="8" name="TextBox 7"/>
          <p:cNvSpPr txBox="1"/>
          <p:nvPr/>
        </p:nvSpPr>
        <p:spPr>
          <a:xfrm>
            <a:off x="667403" y="4001794"/>
            <a:ext cx="10815145" cy="584775"/>
          </a:xfrm>
          <a:prstGeom prst="rect">
            <a:avLst/>
          </a:prstGeom>
          <a:noFill/>
        </p:spPr>
        <p:txBody>
          <a:bodyPr wrap="square" rtlCol="0">
            <a:spAutoFit/>
          </a:bodyPr>
          <a:lstStyle/>
          <a:p>
            <a:r>
              <a:rPr lang="en-US" sz="3200" dirty="0">
                <a:latin typeface="SutonnyMJ" pitchFamily="2" charset="0"/>
                <a:cs typeface="SutonnyMJ" pitchFamily="2" charset="0"/>
              </a:rPr>
              <a:t>1.4.3 hy³e¨Äb </a:t>
            </a:r>
            <a:r>
              <a:rPr lang="en-US" sz="3200" dirty="0" err="1">
                <a:latin typeface="SutonnyMJ" pitchFamily="2" charset="0"/>
                <a:cs typeface="SutonnyMJ" pitchFamily="2" charset="0"/>
              </a:rPr>
              <a:t>mn‡hv‡M</a:t>
            </a:r>
            <a:r>
              <a:rPr lang="en-US" sz="3200" dirty="0">
                <a:latin typeface="SutonnyMJ" pitchFamily="2" charset="0"/>
                <a:cs typeface="SutonnyMJ" pitchFamily="2" charset="0"/>
              </a:rPr>
              <a:t> </a:t>
            </a:r>
            <a:r>
              <a:rPr lang="en-US" sz="3200" dirty="0" err="1">
                <a:latin typeface="SutonnyMJ" pitchFamily="2" charset="0"/>
                <a:cs typeface="SutonnyMJ" pitchFamily="2" charset="0"/>
              </a:rPr>
              <a:t>MwVZ</a:t>
            </a:r>
            <a:r>
              <a:rPr lang="en-US" sz="3200" dirty="0">
                <a:latin typeface="SutonnyMJ" pitchFamily="2" charset="0"/>
                <a:cs typeface="SutonnyMJ" pitchFamily="2" charset="0"/>
              </a:rPr>
              <a:t> </a:t>
            </a:r>
            <a:r>
              <a:rPr lang="en-US" sz="3200" dirty="0" err="1">
                <a:latin typeface="SutonnyMJ" pitchFamily="2" charset="0"/>
                <a:cs typeface="SutonnyMJ" pitchFamily="2" charset="0"/>
              </a:rPr>
              <a:t>kã</a:t>
            </a:r>
            <a:r>
              <a:rPr lang="en-US" sz="3200" dirty="0">
                <a:latin typeface="SutonnyMJ" pitchFamily="2" charset="0"/>
                <a:cs typeface="SutonnyMJ" pitchFamily="2" charset="0"/>
              </a:rPr>
              <a:t> </a:t>
            </a:r>
            <a:r>
              <a:rPr lang="en-US" sz="3200" dirty="0" err="1">
                <a:latin typeface="SutonnyMJ" pitchFamily="2" charset="0"/>
                <a:cs typeface="SutonnyMJ" pitchFamily="2" charset="0"/>
              </a:rPr>
              <a:t>w`‡q</a:t>
            </a:r>
            <a:r>
              <a:rPr lang="en-US" sz="3200" dirty="0">
                <a:latin typeface="SutonnyMJ" pitchFamily="2" charset="0"/>
                <a:cs typeface="SutonnyMJ" pitchFamily="2" charset="0"/>
              </a:rPr>
              <a:t> </a:t>
            </a:r>
            <a:r>
              <a:rPr lang="en-US" sz="3200" dirty="0" err="1">
                <a:latin typeface="SutonnyMJ" pitchFamily="2" charset="0"/>
                <a:cs typeface="SutonnyMJ" pitchFamily="2" charset="0"/>
              </a:rPr>
              <a:t>evK</a:t>
            </a:r>
            <a:r>
              <a:rPr lang="en-US" sz="3200" dirty="0">
                <a:latin typeface="SutonnyMJ" pitchFamily="2" charset="0"/>
                <a:cs typeface="SutonnyMJ" pitchFamily="2" charset="0"/>
              </a:rPr>
              <a:t>¨ </a:t>
            </a:r>
            <a:r>
              <a:rPr lang="en-US" sz="3200" dirty="0" err="1">
                <a:latin typeface="SutonnyMJ" pitchFamily="2" charset="0"/>
                <a:cs typeface="SutonnyMJ" pitchFamily="2" charset="0"/>
              </a:rPr>
              <a:t>wjL‡Z</a:t>
            </a:r>
            <a:r>
              <a:rPr lang="en-US" sz="3200" dirty="0">
                <a:latin typeface="SutonnyMJ" pitchFamily="2" charset="0"/>
                <a:cs typeface="SutonnyMJ" pitchFamily="2" charset="0"/>
              </a:rPr>
              <a:t> </a:t>
            </a:r>
            <a:r>
              <a:rPr lang="en-US" sz="3200" dirty="0" err="1">
                <a:latin typeface="SutonnyMJ" pitchFamily="2" charset="0"/>
                <a:cs typeface="SutonnyMJ" pitchFamily="2" charset="0"/>
              </a:rPr>
              <a:t>cvi‡e</a:t>
            </a:r>
            <a:r>
              <a:rPr lang="en-US" sz="3200" dirty="0" smtClean="0">
                <a:latin typeface="SutonnyMJ" pitchFamily="2" charset="0"/>
                <a:cs typeface="SutonnyMJ" pitchFamily="2" charset="0"/>
              </a:rPr>
              <a:t>|</a:t>
            </a:r>
            <a:endParaRPr lang="en-US" sz="3200" dirty="0">
              <a:latin typeface="SutonnyMJ" pitchFamily="2" charset="0"/>
              <a:cs typeface="SutonnyMJ" pitchFamily="2" charset="0"/>
            </a:endParaRPr>
          </a:p>
        </p:txBody>
      </p:sp>
      <p:sp>
        <p:nvSpPr>
          <p:cNvPr id="9" name="TextBox 8"/>
          <p:cNvSpPr txBox="1"/>
          <p:nvPr/>
        </p:nvSpPr>
        <p:spPr>
          <a:xfrm>
            <a:off x="662146" y="4705992"/>
            <a:ext cx="10815145" cy="584775"/>
          </a:xfrm>
          <a:prstGeom prst="rect">
            <a:avLst/>
          </a:prstGeom>
          <a:noFill/>
        </p:spPr>
        <p:txBody>
          <a:bodyPr wrap="square" rtlCol="0">
            <a:spAutoFit/>
          </a:bodyPr>
          <a:lstStyle/>
          <a:p>
            <a:r>
              <a:rPr lang="en-US" sz="3200" dirty="0">
                <a:latin typeface="SutonnyMJ" pitchFamily="2" charset="0"/>
                <a:cs typeface="SutonnyMJ" pitchFamily="2" charset="0"/>
              </a:rPr>
              <a:t>1.5.1 </a:t>
            </a:r>
            <a:r>
              <a:rPr lang="en-US" sz="3200" dirty="0" err="1">
                <a:latin typeface="SutonnyMJ" pitchFamily="2" charset="0"/>
                <a:cs typeface="SutonnyMJ" pitchFamily="2" charset="0"/>
              </a:rPr>
              <a:t>cv‡V</a:t>
            </a:r>
            <a:r>
              <a:rPr lang="en-US" sz="3200" dirty="0">
                <a:latin typeface="SutonnyMJ" pitchFamily="2" charset="0"/>
                <a:cs typeface="SutonnyMJ" pitchFamily="2" charset="0"/>
              </a:rPr>
              <a:t> </a:t>
            </a:r>
            <a:r>
              <a:rPr lang="en-US" sz="3200" dirty="0" err="1">
                <a:latin typeface="SutonnyMJ" pitchFamily="2" charset="0"/>
                <a:cs typeface="SutonnyMJ" pitchFamily="2" charset="0"/>
              </a:rPr>
              <a:t>e¨eüZ</a:t>
            </a:r>
            <a:r>
              <a:rPr lang="en-US" sz="3200" dirty="0">
                <a:latin typeface="SutonnyMJ" pitchFamily="2" charset="0"/>
                <a:cs typeface="SutonnyMJ" pitchFamily="2" charset="0"/>
              </a:rPr>
              <a:t> </a:t>
            </a:r>
            <a:r>
              <a:rPr lang="en-US" sz="3200" dirty="0" err="1">
                <a:latin typeface="SutonnyMJ" pitchFamily="2" charset="0"/>
                <a:cs typeface="SutonnyMJ" pitchFamily="2" charset="0"/>
              </a:rPr>
              <a:t>kã</a:t>
            </a:r>
            <a:r>
              <a:rPr lang="en-US" sz="3200" dirty="0">
                <a:latin typeface="SutonnyMJ" pitchFamily="2" charset="0"/>
                <a:cs typeface="SutonnyMJ" pitchFamily="2" charset="0"/>
              </a:rPr>
              <a:t> </a:t>
            </a:r>
            <a:r>
              <a:rPr lang="en-US" sz="3200" dirty="0" err="1">
                <a:latin typeface="SutonnyMJ" pitchFamily="2" charset="0"/>
                <a:cs typeface="SutonnyMJ" pitchFamily="2" charset="0"/>
              </a:rPr>
              <a:t>w`‡q</a:t>
            </a:r>
            <a:r>
              <a:rPr lang="en-US" sz="3200" dirty="0">
                <a:latin typeface="SutonnyMJ" pitchFamily="2" charset="0"/>
                <a:cs typeface="SutonnyMJ" pitchFamily="2" charset="0"/>
              </a:rPr>
              <a:t> </a:t>
            </a:r>
            <a:r>
              <a:rPr lang="en-US" sz="3200" dirty="0" err="1">
                <a:latin typeface="SutonnyMJ" pitchFamily="2" charset="0"/>
                <a:cs typeface="SutonnyMJ" pitchFamily="2" charset="0"/>
              </a:rPr>
              <a:t>bZzb</a:t>
            </a:r>
            <a:r>
              <a:rPr lang="en-US" sz="3200" dirty="0">
                <a:latin typeface="SutonnyMJ" pitchFamily="2" charset="0"/>
                <a:cs typeface="SutonnyMJ" pitchFamily="2" charset="0"/>
              </a:rPr>
              <a:t> </a:t>
            </a:r>
            <a:r>
              <a:rPr lang="en-US" sz="3200" dirty="0" err="1">
                <a:latin typeface="SutonnyMJ" pitchFamily="2" charset="0"/>
                <a:cs typeface="SutonnyMJ" pitchFamily="2" charset="0"/>
              </a:rPr>
              <a:t>bZzb</a:t>
            </a:r>
            <a:r>
              <a:rPr lang="en-US" sz="3200" dirty="0">
                <a:latin typeface="SutonnyMJ" pitchFamily="2" charset="0"/>
                <a:cs typeface="SutonnyMJ" pitchFamily="2" charset="0"/>
              </a:rPr>
              <a:t> </a:t>
            </a:r>
            <a:r>
              <a:rPr lang="en-US" sz="3200" dirty="0" err="1">
                <a:latin typeface="SutonnyMJ" pitchFamily="2" charset="0"/>
                <a:cs typeface="SutonnyMJ" pitchFamily="2" charset="0"/>
              </a:rPr>
              <a:t>evK</a:t>
            </a:r>
            <a:r>
              <a:rPr lang="en-US" sz="3200" dirty="0">
                <a:latin typeface="SutonnyMJ" pitchFamily="2" charset="0"/>
                <a:cs typeface="SutonnyMJ" pitchFamily="2" charset="0"/>
              </a:rPr>
              <a:t>¨  </a:t>
            </a:r>
            <a:r>
              <a:rPr lang="en-US" sz="3200" dirty="0" err="1">
                <a:latin typeface="SutonnyMJ" pitchFamily="2" charset="0"/>
                <a:cs typeface="SutonnyMJ" pitchFamily="2" charset="0"/>
              </a:rPr>
              <a:t>wjL‡Z</a:t>
            </a:r>
            <a:r>
              <a:rPr lang="en-US" sz="3200" dirty="0">
                <a:latin typeface="SutonnyMJ" pitchFamily="2" charset="0"/>
                <a:cs typeface="SutonnyMJ" pitchFamily="2" charset="0"/>
              </a:rPr>
              <a:t> </a:t>
            </a:r>
            <a:r>
              <a:rPr lang="en-US" sz="3200" dirty="0" err="1">
                <a:latin typeface="SutonnyMJ" pitchFamily="2" charset="0"/>
                <a:cs typeface="SutonnyMJ" pitchFamily="2" charset="0"/>
              </a:rPr>
              <a:t>cvi‡e</a:t>
            </a:r>
            <a:r>
              <a:rPr lang="en-US" sz="3200" dirty="0" smtClean="0">
                <a:latin typeface="SutonnyMJ" pitchFamily="2" charset="0"/>
                <a:cs typeface="SutonnyMJ" pitchFamily="2" charset="0"/>
              </a:rPr>
              <a:t>|</a:t>
            </a:r>
            <a:endParaRPr lang="en-US" sz="3200" dirty="0">
              <a:latin typeface="SutonnyMJ" pitchFamily="2" charset="0"/>
              <a:cs typeface="SutonnyMJ" pitchFamily="2" charset="0"/>
            </a:endParaRPr>
          </a:p>
        </p:txBody>
      </p:sp>
      <p:sp>
        <p:nvSpPr>
          <p:cNvPr id="10" name="TextBox 9"/>
          <p:cNvSpPr txBox="1"/>
          <p:nvPr/>
        </p:nvSpPr>
        <p:spPr>
          <a:xfrm>
            <a:off x="656889" y="5394424"/>
            <a:ext cx="10815145" cy="584775"/>
          </a:xfrm>
          <a:prstGeom prst="rect">
            <a:avLst/>
          </a:prstGeom>
          <a:noFill/>
        </p:spPr>
        <p:txBody>
          <a:bodyPr wrap="square" rtlCol="0">
            <a:spAutoFit/>
          </a:bodyPr>
          <a:lstStyle/>
          <a:p>
            <a:r>
              <a:rPr lang="en-US" sz="3200" dirty="0">
                <a:latin typeface="SutonnyMJ" pitchFamily="2" charset="0"/>
                <a:cs typeface="SutonnyMJ" pitchFamily="2" charset="0"/>
              </a:rPr>
              <a:t>1.6.1 </a:t>
            </a:r>
            <a:r>
              <a:rPr lang="en-US" sz="3200" dirty="0" err="1" smtClean="0">
                <a:latin typeface="SutonnyMJ" pitchFamily="2" charset="0"/>
                <a:cs typeface="SutonnyMJ" pitchFamily="2" charset="0"/>
              </a:rPr>
              <a:t>weivgwPý</a:t>
            </a:r>
            <a:r>
              <a:rPr lang="en-US" sz="3200" dirty="0" smtClean="0">
                <a:latin typeface="SutonnyMJ" pitchFamily="2" charset="0"/>
                <a:cs typeface="SutonnyMJ" pitchFamily="2" charset="0"/>
              </a:rPr>
              <a:t> </a:t>
            </a:r>
            <a:r>
              <a:rPr lang="en-US" sz="3200" dirty="0">
                <a:latin typeface="SutonnyMJ" pitchFamily="2" charset="0"/>
                <a:cs typeface="SutonnyMJ" pitchFamily="2" charset="0"/>
              </a:rPr>
              <a:t>(`</a:t>
            </a:r>
            <a:r>
              <a:rPr lang="en-US" sz="3200" dirty="0" err="1">
                <a:latin typeface="SutonnyMJ" pitchFamily="2" charset="0"/>
                <a:cs typeface="SutonnyMJ" pitchFamily="2" charset="0"/>
              </a:rPr>
              <a:t>uvwo</a:t>
            </a:r>
            <a:r>
              <a:rPr lang="en-US" sz="3200" dirty="0">
                <a:latin typeface="SutonnyMJ" pitchFamily="2" charset="0"/>
                <a:cs typeface="SutonnyMJ" pitchFamily="2" charset="0"/>
              </a:rPr>
              <a:t>, </a:t>
            </a:r>
            <a:r>
              <a:rPr lang="en-US" sz="3200" dirty="0" err="1">
                <a:latin typeface="SutonnyMJ" pitchFamily="2" charset="0"/>
                <a:cs typeface="SutonnyMJ" pitchFamily="2" charset="0"/>
              </a:rPr>
              <a:t>Kgv</a:t>
            </a:r>
            <a:r>
              <a:rPr lang="en-US" sz="3200" dirty="0">
                <a:latin typeface="SutonnyMJ" pitchFamily="2" charset="0"/>
                <a:cs typeface="SutonnyMJ" pitchFamily="2" charset="0"/>
              </a:rPr>
              <a:t>, </a:t>
            </a:r>
            <a:r>
              <a:rPr lang="en-US" sz="3200" dirty="0" err="1">
                <a:latin typeface="SutonnyMJ" pitchFamily="2" charset="0"/>
                <a:cs typeface="SutonnyMJ" pitchFamily="2" charset="0"/>
              </a:rPr>
              <a:t>cÖkœwPý</a:t>
            </a:r>
            <a:r>
              <a:rPr lang="en-US" sz="3200" dirty="0">
                <a:latin typeface="SutonnyMJ" pitchFamily="2" charset="0"/>
                <a:cs typeface="SutonnyMJ" pitchFamily="2" charset="0"/>
              </a:rPr>
              <a:t>) </a:t>
            </a:r>
            <a:r>
              <a:rPr lang="en-US" sz="3200" dirty="0" err="1">
                <a:latin typeface="SutonnyMJ" pitchFamily="2" charset="0"/>
                <a:cs typeface="SutonnyMJ" pitchFamily="2" charset="0"/>
              </a:rPr>
              <a:t>e¨envi</a:t>
            </a:r>
            <a:r>
              <a:rPr lang="en-US" sz="3200" dirty="0">
                <a:latin typeface="SutonnyMJ" pitchFamily="2" charset="0"/>
                <a:cs typeface="SutonnyMJ" pitchFamily="2" charset="0"/>
              </a:rPr>
              <a:t> </a:t>
            </a:r>
            <a:r>
              <a:rPr lang="en-US" sz="3200" dirty="0" err="1">
                <a:latin typeface="SutonnyMJ" pitchFamily="2" charset="0"/>
                <a:cs typeface="SutonnyMJ" pitchFamily="2" charset="0"/>
              </a:rPr>
              <a:t>K‡i</a:t>
            </a:r>
            <a:r>
              <a:rPr lang="en-US" sz="3200" dirty="0">
                <a:latin typeface="SutonnyMJ" pitchFamily="2" charset="0"/>
                <a:cs typeface="SutonnyMJ" pitchFamily="2" charset="0"/>
              </a:rPr>
              <a:t> </a:t>
            </a:r>
            <a:r>
              <a:rPr lang="en-US" sz="3200" dirty="0" err="1">
                <a:latin typeface="SutonnyMJ" pitchFamily="2" charset="0"/>
                <a:cs typeface="SutonnyMJ" pitchFamily="2" charset="0"/>
              </a:rPr>
              <a:t>evK</a:t>
            </a:r>
            <a:r>
              <a:rPr lang="en-US" sz="3200" dirty="0">
                <a:latin typeface="SutonnyMJ" pitchFamily="2" charset="0"/>
                <a:cs typeface="SutonnyMJ" pitchFamily="2" charset="0"/>
              </a:rPr>
              <a:t>¨ </a:t>
            </a:r>
            <a:r>
              <a:rPr lang="en-US" sz="3200" dirty="0" err="1">
                <a:latin typeface="SutonnyMJ" pitchFamily="2" charset="0"/>
                <a:cs typeface="SutonnyMJ" pitchFamily="2" charset="0"/>
              </a:rPr>
              <a:t>wjL‡Z</a:t>
            </a:r>
            <a:r>
              <a:rPr lang="en-US" sz="3200" dirty="0">
                <a:latin typeface="SutonnyMJ" pitchFamily="2" charset="0"/>
                <a:cs typeface="SutonnyMJ" pitchFamily="2" charset="0"/>
              </a:rPr>
              <a:t> </a:t>
            </a:r>
            <a:r>
              <a:rPr lang="en-US" sz="3200" dirty="0" err="1">
                <a:latin typeface="SutonnyMJ" pitchFamily="2" charset="0"/>
                <a:cs typeface="SutonnyMJ" pitchFamily="2" charset="0"/>
              </a:rPr>
              <a:t>cvi‡e</a:t>
            </a:r>
            <a:r>
              <a:rPr lang="en-US" sz="3200" dirty="0" smtClean="0">
                <a:latin typeface="SutonnyMJ" pitchFamily="2" charset="0"/>
                <a:cs typeface="SutonnyMJ" pitchFamily="2" charset="0"/>
              </a:rPr>
              <a:t>|</a:t>
            </a:r>
            <a:endParaRPr lang="en-US" sz="3200" dirty="0">
              <a:latin typeface="SutonnyMJ" pitchFamily="2" charset="0"/>
              <a:cs typeface="SutonnyMJ" pitchFamily="2" charset="0"/>
            </a:endParaRPr>
          </a:p>
        </p:txBody>
      </p:sp>
    </p:spTree>
    <p:extLst>
      <p:ext uri="{BB962C8B-B14F-4D97-AF65-F5344CB8AC3E}">
        <p14:creationId xmlns:p14="http://schemas.microsoft.com/office/powerpoint/2010/main" val="34302743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1+#ppt_w/2"/>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par>
                                <p:cTn id="9" presetID="26" presetClass="emph" presetSubtype="0" repeatCount="4000" fill="hold" nodeType="withEffect">
                                  <p:stCondLst>
                                    <p:cond delay="0"/>
                                  </p:stCondLst>
                                  <p:childTnLst>
                                    <p:animEffect transition="out" filter="fade">
                                      <p:cBhvr>
                                        <p:cTn id="10" dur="500" tmFilter="0, 0; .2, .5; .8, .5; 1, 0"/>
                                        <p:tgtEl>
                                          <p:spTgt spid="3"/>
                                        </p:tgtEl>
                                      </p:cBhvr>
                                    </p:animEffect>
                                    <p:animScale>
                                      <p:cBhvr>
                                        <p:cTn id="11" dur="250" autoRev="1" fill="hold"/>
                                        <p:tgtEl>
                                          <p:spTgt spid="3"/>
                                        </p:tgtEl>
                                      </p:cBhvr>
                                      <p:by x="105000" y="105000"/>
                                    </p:animScale>
                                  </p:childTnLst>
                                </p:cTn>
                              </p:par>
                              <p:par>
                                <p:cTn id="12" presetID="10" presetClass="exit" presetSubtype="0" fill="hold" nodeType="withEffect">
                                  <p:stCondLst>
                                    <p:cond delay="2000"/>
                                  </p:stCondLst>
                                  <p:childTnLst>
                                    <p:animEffect transition="out" filter="fade">
                                      <p:cBhvr>
                                        <p:cTn id="13" dur="500"/>
                                        <p:tgtEl>
                                          <p:spTgt spid="3"/>
                                        </p:tgtEl>
                                      </p:cBhvr>
                                    </p:animEffect>
                                    <p:set>
                                      <p:cBhvr>
                                        <p:cTn id="14" dur="1" fill="hold">
                                          <p:stCondLst>
                                            <p:cond delay="499"/>
                                          </p:stCondLst>
                                        </p:cTn>
                                        <p:tgtEl>
                                          <p:spTgt spid="3"/>
                                        </p:tgtEl>
                                        <p:attrNameLst>
                                          <p:attrName>style.visibility</p:attrName>
                                        </p:attrNameLst>
                                      </p:cBhvr>
                                      <p:to>
                                        <p:strVal val="hidden"/>
                                      </p:to>
                                    </p:set>
                                  </p:childTnLst>
                                </p:cTn>
                              </p:par>
                              <p:par>
                                <p:cTn id="15" presetID="10" presetClass="entr" presetSubtype="0" fill="hold" nodeType="withEffect">
                                  <p:stCondLst>
                                    <p:cond delay="20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childTnLst>
                                </p:cTn>
                              </p:par>
                              <p:par>
                                <p:cTn id="18" presetID="26" presetClass="emph" presetSubtype="0" repeatCount="indefinite" fill="hold" nodeType="withEffect">
                                  <p:stCondLst>
                                    <p:cond delay="2000"/>
                                  </p:stCondLst>
                                  <p:childTnLst>
                                    <p:animEffect transition="out" filter="fade">
                                      <p:cBhvr>
                                        <p:cTn id="19" dur="500" tmFilter="0, 0; .2, .5; .8, .5; 1, 0"/>
                                        <p:tgtEl>
                                          <p:spTgt spid="4"/>
                                        </p:tgtEl>
                                      </p:cBhvr>
                                    </p:animEffect>
                                    <p:animScale>
                                      <p:cBhvr>
                                        <p:cTn id="20" dur="250" autoRev="1" fill="hold"/>
                                        <p:tgtEl>
                                          <p:spTgt spid="4"/>
                                        </p:tgtEl>
                                      </p:cBhvr>
                                      <p:by x="105000" y="105000"/>
                                    </p:animScale>
                                  </p:childTnLst>
                                </p:cTn>
                              </p:par>
                              <p:par>
                                <p:cTn id="21" presetID="22" presetClass="entr" presetSubtype="8" fill="hold" grpId="0" nodeType="withEffect">
                                  <p:stCondLst>
                                    <p:cond delay="3000"/>
                                  </p:stCondLst>
                                  <p:iterate type="lt">
                                    <p:tmPct val="10000"/>
                                  </p:iterate>
                                  <p:childTnLst>
                                    <p:set>
                                      <p:cBhvr>
                                        <p:cTn id="22" dur="1" fill="hold">
                                          <p:stCondLst>
                                            <p:cond delay="0"/>
                                          </p:stCondLst>
                                        </p:cTn>
                                        <p:tgtEl>
                                          <p:spTgt spid="2"/>
                                        </p:tgtEl>
                                        <p:attrNameLst>
                                          <p:attrName>style.visibility</p:attrName>
                                        </p:attrNameLst>
                                      </p:cBhvr>
                                      <p:to>
                                        <p:strVal val="visible"/>
                                      </p:to>
                                    </p:set>
                                    <p:animEffect transition="in" filter="wipe(left)">
                                      <p:cBhvr>
                                        <p:cTn id="23" dur="1000"/>
                                        <p:tgtEl>
                                          <p:spTgt spid="2"/>
                                        </p:tgtEl>
                                      </p:cBhvr>
                                    </p:animEffect>
                                  </p:childTnLst>
                                </p:cTn>
                              </p:par>
                              <p:par>
                                <p:cTn id="24" presetID="53" presetClass="entr" presetSubtype="16" fill="hold" grpId="1" nodeType="withEffect">
                                  <p:stCondLst>
                                    <p:cond delay="1500"/>
                                  </p:stCondLst>
                                  <p:iterate type="lt">
                                    <p:tmPct val="0"/>
                                  </p:iterate>
                                  <p:childTnLst>
                                    <p:set>
                                      <p:cBhvr>
                                        <p:cTn id="25" dur="1" fill="hold">
                                          <p:stCondLst>
                                            <p:cond delay="0"/>
                                          </p:stCondLst>
                                        </p:cTn>
                                        <p:tgtEl>
                                          <p:spTgt spid="5"/>
                                        </p:tgtEl>
                                        <p:attrNameLst>
                                          <p:attrName>style.visibility</p:attrName>
                                        </p:attrNameLst>
                                      </p:cBhvr>
                                      <p:to>
                                        <p:strVal val="visible"/>
                                      </p:to>
                                    </p:set>
                                    <p:anim calcmode="lin" valueType="num">
                                      <p:cBhvr>
                                        <p:cTn id="26" dur="1000" fill="hold"/>
                                        <p:tgtEl>
                                          <p:spTgt spid="5"/>
                                        </p:tgtEl>
                                        <p:attrNameLst>
                                          <p:attrName>ppt_w</p:attrName>
                                        </p:attrNameLst>
                                      </p:cBhvr>
                                      <p:tavLst>
                                        <p:tav tm="0">
                                          <p:val>
                                            <p:fltVal val="0"/>
                                          </p:val>
                                        </p:tav>
                                        <p:tav tm="100000">
                                          <p:val>
                                            <p:strVal val="#ppt_w"/>
                                          </p:val>
                                        </p:tav>
                                      </p:tavLst>
                                    </p:anim>
                                    <p:anim calcmode="lin" valueType="num">
                                      <p:cBhvr>
                                        <p:cTn id="27" dur="1000" fill="hold"/>
                                        <p:tgtEl>
                                          <p:spTgt spid="5"/>
                                        </p:tgtEl>
                                        <p:attrNameLst>
                                          <p:attrName>ppt_h</p:attrName>
                                        </p:attrNameLst>
                                      </p:cBhvr>
                                      <p:tavLst>
                                        <p:tav tm="0">
                                          <p:val>
                                            <p:fltVal val="0"/>
                                          </p:val>
                                        </p:tav>
                                        <p:tav tm="100000">
                                          <p:val>
                                            <p:strVal val="#ppt_h"/>
                                          </p:val>
                                        </p:tav>
                                      </p:tavLst>
                                    </p:anim>
                                    <p:animEffect transition="in" filter="fade">
                                      <p:cBhvr>
                                        <p:cTn id="28" dur="1000"/>
                                        <p:tgtEl>
                                          <p:spTgt spid="5"/>
                                        </p:tgtEl>
                                      </p:cBhvr>
                                    </p:animEffect>
                                  </p:childTnLst>
                                </p:cTn>
                              </p:par>
                              <p:par>
                                <p:cTn id="29" presetID="22" presetClass="emph" presetSubtype="0" repeatCount="indefinite" fill="hold" grpId="0" nodeType="withEffect">
                                  <p:stCondLst>
                                    <p:cond delay="1500"/>
                                  </p:stCondLst>
                                  <p:iterate type="lt">
                                    <p:tmPct val="10000"/>
                                  </p:iterate>
                                  <p:childTnLst>
                                    <p:animClr clrSpc="hsl" dir="cw">
                                      <p:cBhvr override="childStyle">
                                        <p:cTn id="30" dur="1000" fill="hold"/>
                                        <p:tgtEl>
                                          <p:spTgt spid="5"/>
                                        </p:tgtEl>
                                        <p:attrNameLst>
                                          <p:attrName>style.color</p:attrName>
                                        </p:attrNameLst>
                                      </p:cBhvr>
                                      <p:by>
                                        <p:hsl h="-7200000" s="0" l="0"/>
                                      </p:by>
                                    </p:animClr>
                                    <p:animClr clrSpc="hsl" dir="cw">
                                      <p:cBhvr>
                                        <p:cTn id="31" dur="1000" fill="hold"/>
                                        <p:tgtEl>
                                          <p:spTgt spid="5"/>
                                        </p:tgtEl>
                                        <p:attrNameLst>
                                          <p:attrName>fillcolor</p:attrName>
                                        </p:attrNameLst>
                                      </p:cBhvr>
                                      <p:by>
                                        <p:hsl h="-7200000" s="0" l="0"/>
                                      </p:by>
                                    </p:animClr>
                                    <p:animClr clrSpc="hsl" dir="cw">
                                      <p:cBhvr>
                                        <p:cTn id="32" dur="1000" fill="hold"/>
                                        <p:tgtEl>
                                          <p:spTgt spid="5"/>
                                        </p:tgtEl>
                                        <p:attrNameLst>
                                          <p:attrName>stroke.color</p:attrName>
                                        </p:attrNameLst>
                                      </p:cBhvr>
                                      <p:by>
                                        <p:hsl h="-7200000" s="0" l="0"/>
                                      </p:by>
                                    </p:animClr>
                                    <p:set>
                                      <p:cBhvr>
                                        <p:cTn id="33" dur="1000" fill="hold"/>
                                        <p:tgtEl>
                                          <p:spTgt spid="5"/>
                                        </p:tgtEl>
                                        <p:attrNameLst>
                                          <p:attrName>fill.type</p:attrName>
                                        </p:attrNameLst>
                                      </p:cBhvr>
                                      <p:to>
                                        <p:strVal val="solid"/>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iterate type="lt">
                                    <p:tmPct val="10000"/>
                                  </p:iterate>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par>
                                <p:cTn id="39" presetID="22" presetClass="entr" presetSubtype="8" fill="hold" grpId="0" nodeType="withEffect">
                                  <p:stCondLst>
                                    <p:cond delay="0"/>
                                  </p:stCondLst>
                                  <p:iterate type="lt">
                                    <p:tmPct val="10000"/>
                                  </p:iterate>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par>
                                <p:cTn id="42" presetID="22" presetClass="entr" presetSubtype="8" fill="hold" grpId="0" nodeType="withEffect">
                                  <p:stCondLst>
                                    <p:cond delay="0"/>
                                  </p:stCondLst>
                                  <p:iterate type="lt">
                                    <p:tmPct val="10000"/>
                                  </p:iterate>
                                  <p:childTnLst>
                                    <p:set>
                                      <p:cBhvr>
                                        <p:cTn id="43" dur="1" fill="hold">
                                          <p:stCondLst>
                                            <p:cond delay="0"/>
                                          </p:stCondLst>
                                        </p:cTn>
                                        <p:tgtEl>
                                          <p:spTgt spid="8"/>
                                        </p:tgtEl>
                                        <p:attrNameLst>
                                          <p:attrName>style.visibility</p:attrName>
                                        </p:attrNameLst>
                                      </p:cBhvr>
                                      <p:to>
                                        <p:strVal val="visible"/>
                                      </p:to>
                                    </p:set>
                                    <p:animEffect transition="in" filter="wipe(left)">
                                      <p:cBhvr>
                                        <p:cTn id="44" dur="500"/>
                                        <p:tgtEl>
                                          <p:spTgt spid="8"/>
                                        </p:tgtEl>
                                      </p:cBhvr>
                                    </p:animEffect>
                                  </p:childTnLst>
                                </p:cTn>
                              </p:par>
                              <p:par>
                                <p:cTn id="45" presetID="22" presetClass="entr" presetSubtype="8" fill="hold" grpId="0" nodeType="withEffect">
                                  <p:stCondLst>
                                    <p:cond delay="0"/>
                                  </p:stCondLst>
                                  <p:iterate type="lt">
                                    <p:tmPct val="10000"/>
                                  </p:iterate>
                                  <p:childTnLst>
                                    <p:set>
                                      <p:cBhvr>
                                        <p:cTn id="46" dur="1" fill="hold">
                                          <p:stCondLst>
                                            <p:cond delay="0"/>
                                          </p:stCondLst>
                                        </p:cTn>
                                        <p:tgtEl>
                                          <p:spTgt spid="9"/>
                                        </p:tgtEl>
                                        <p:attrNameLst>
                                          <p:attrName>style.visibility</p:attrName>
                                        </p:attrNameLst>
                                      </p:cBhvr>
                                      <p:to>
                                        <p:strVal val="visible"/>
                                      </p:to>
                                    </p:set>
                                    <p:animEffect transition="in" filter="wipe(left)">
                                      <p:cBhvr>
                                        <p:cTn id="47" dur="500"/>
                                        <p:tgtEl>
                                          <p:spTgt spid="9"/>
                                        </p:tgtEl>
                                      </p:cBhvr>
                                    </p:animEffect>
                                  </p:childTnLst>
                                </p:cTn>
                              </p:par>
                              <p:par>
                                <p:cTn id="48" presetID="22" presetClass="entr" presetSubtype="8" fill="hold" grpId="0" nodeType="withEffect">
                                  <p:stCondLst>
                                    <p:cond delay="0"/>
                                  </p:stCondLst>
                                  <p:iterate type="lt">
                                    <p:tmPct val="10000"/>
                                  </p:iterate>
                                  <p:childTnLst>
                                    <p:set>
                                      <p:cBhvr>
                                        <p:cTn id="49" dur="1" fill="hold">
                                          <p:stCondLst>
                                            <p:cond delay="0"/>
                                          </p:stCondLst>
                                        </p:cTn>
                                        <p:tgtEl>
                                          <p:spTgt spid="10"/>
                                        </p:tgtEl>
                                        <p:attrNameLst>
                                          <p:attrName>style.visibility</p:attrName>
                                        </p:attrNameLst>
                                      </p:cBhvr>
                                      <p:to>
                                        <p:strVal val="visible"/>
                                      </p:to>
                                    </p:set>
                                    <p:animEffect transition="in" filter="wipe(left)">
                                      <p:cBhvr>
                                        <p:cTn id="5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5" grpId="1"/>
      <p:bldP spid="6" grpId="0"/>
      <p:bldP spid="7" grpId="0"/>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28260" y="605135"/>
            <a:ext cx="1935480" cy="76944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bn-IN" sz="4400" b="1" dirty="0" smtClean="0">
                <a:ln/>
                <a:solidFill>
                  <a:srgbClr val="FF0000"/>
                </a:solidFill>
                <a:latin typeface="NikoshBAN" panose="02000000000000000000" pitchFamily="2" charset="0"/>
                <a:cs typeface="NikoshBAN" panose="02000000000000000000" pitchFamily="2" charset="0"/>
              </a:rPr>
              <a:t>শিখনফল</a:t>
            </a:r>
            <a:endParaRPr lang="en-US" sz="4400" b="1" cap="none" spc="0" dirty="0">
              <a:ln/>
              <a:solidFill>
                <a:srgbClr val="FF0000"/>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flipH="1">
            <a:off x="3502179" y="174937"/>
            <a:ext cx="1671145" cy="1373738"/>
          </a:xfrm>
          <a:prstGeom prst="rect">
            <a:avLst/>
          </a:prstGeom>
        </p:spPr>
      </p:pic>
      <p:pic>
        <p:nvPicPr>
          <p:cNvPr id="4" name="Picture 3"/>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3502179" y="174937"/>
            <a:ext cx="1671145" cy="1373738"/>
          </a:xfrm>
          <a:prstGeom prst="rect">
            <a:avLst/>
          </a:prstGeom>
        </p:spPr>
      </p:pic>
      <p:sp>
        <p:nvSpPr>
          <p:cNvPr id="5" name="TextBox 4"/>
          <p:cNvSpPr txBox="1"/>
          <p:nvPr/>
        </p:nvSpPr>
        <p:spPr>
          <a:xfrm rot="-2700000">
            <a:off x="476641" y="1051931"/>
            <a:ext cx="1565879" cy="769441"/>
          </a:xfrm>
          <a:prstGeom prst="rect">
            <a:avLst/>
          </a:prstGeom>
          <a:noFill/>
        </p:spPr>
        <p:txBody>
          <a:bodyPr wrap="square" rtlCol="0">
            <a:spAutoFit/>
          </a:bodyPr>
          <a:lstStyle/>
          <a:p>
            <a:pPr algn="ctr"/>
            <a:r>
              <a:rPr lang="bn-IN" sz="44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লেখা</a:t>
            </a:r>
            <a:endParaRPr lang="en-US" sz="4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6" name="TextBox 5"/>
          <p:cNvSpPr txBox="1"/>
          <p:nvPr/>
        </p:nvSpPr>
        <p:spPr>
          <a:xfrm>
            <a:off x="677917" y="2624930"/>
            <a:ext cx="10815145" cy="584775"/>
          </a:xfrm>
          <a:prstGeom prst="rect">
            <a:avLst/>
          </a:prstGeom>
          <a:noFill/>
        </p:spPr>
        <p:txBody>
          <a:bodyPr wrap="square" rtlCol="0">
            <a:spAutoFit/>
          </a:bodyPr>
          <a:lstStyle/>
          <a:p>
            <a:r>
              <a:rPr lang="en-US" sz="3200" b="1" dirty="0">
                <a:latin typeface="SutonnyMJ" pitchFamily="2" charset="0"/>
                <a:cs typeface="SutonnyMJ" pitchFamily="2" charset="0"/>
              </a:rPr>
              <a:t>2.3.4  </a:t>
            </a:r>
            <a:r>
              <a:rPr lang="en-US" sz="3200" b="1" dirty="0" err="1">
                <a:latin typeface="SutonnyMJ" pitchFamily="2" charset="0"/>
                <a:cs typeface="SutonnyMJ" pitchFamily="2" charset="0"/>
              </a:rPr>
              <a:t>Mí-mswk­ó</a:t>
            </a:r>
            <a:r>
              <a:rPr lang="en-US" sz="3200" b="1" dirty="0">
                <a:latin typeface="SutonnyMJ" pitchFamily="2" charset="0"/>
                <a:cs typeface="SutonnyMJ" pitchFamily="2" charset="0"/>
              </a:rPr>
              <a:t> </a:t>
            </a:r>
            <a:r>
              <a:rPr lang="en-US" sz="3200" b="1" dirty="0" err="1">
                <a:latin typeface="SutonnyMJ" pitchFamily="2" charset="0"/>
                <a:cs typeface="SutonnyMJ" pitchFamily="2" charset="0"/>
              </a:rPr>
              <a:t>cÖ‡kœi</a:t>
            </a:r>
            <a:r>
              <a:rPr lang="en-US" sz="3200" b="1" dirty="0">
                <a:latin typeface="SutonnyMJ" pitchFamily="2" charset="0"/>
                <a:cs typeface="SutonnyMJ" pitchFamily="2" charset="0"/>
              </a:rPr>
              <a:t> </a:t>
            </a:r>
            <a:r>
              <a:rPr lang="en-US" sz="3200" b="1" dirty="0" err="1">
                <a:latin typeface="SutonnyMJ" pitchFamily="2" charset="0"/>
                <a:cs typeface="SutonnyMJ" pitchFamily="2" charset="0"/>
              </a:rPr>
              <a:t>DËi</a:t>
            </a:r>
            <a:r>
              <a:rPr lang="en-US" sz="3200" b="1" dirty="0">
                <a:latin typeface="SutonnyMJ" pitchFamily="2" charset="0"/>
                <a:cs typeface="SutonnyMJ" pitchFamily="2" charset="0"/>
              </a:rPr>
              <a:t> </a:t>
            </a:r>
            <a:r>
              <a:rPr lang="en-US" sz="3200" b="1" dirty="0" err="1" smtClean="0">
                <a:latin typeface="SutonnyMJ" pitchFamily="2" charset="0"/>
                <a:cs typeface="SutonnyMJ" pitchFamily="2" charset="0"/>
              </a:rPr>
              <a:t>wjL‡Z</a:t>
            </a:r>
            <a:r>
              <a:rPr lang="en-US" sz="3200" b="1" dirty="0" smtClean="0">
                <a:latin typeface="SutonnyMJ" pitchFamily="2" charset="0"/>
                <a:cs typeface="SutonnyMJ" pitchFamily="2" charset="0"/>
              </a:rPr>
              <a:t> </a:t>
            </a:r>
            <a:r>
              <a:rPr lang="en-US" sz="3200" b="1" dirty="0" err="1">
                <a:latin typeface="SutonnyMJ" pitchFamily="2" charset="0"/>
                <a:cs typeface="SutonnyMJ" pitchFamily="2" charset="0"/>
              </a:rPr>
              <a:t>cvi‡e</a:t>
            </a:r>
            <a:r>
              <a:rPr lang="en-US" sz="3200" b="1" dirty="0" smtClean="0">
                <a:latin typeface="SutonnyMJ" pitchFamily="2" charset="0"/>
                <a:cs typeface="SutonnyMJ" pitchFamily="2" charset="0"/>
              </a:rPr>
              <a:t>|</a:t>
            </a:r>
            <a:endParaRPr lang="en-US" sz="3200" b="1" dirty="0">
              <a:latin typeface="SutonnyMJ" pitchFamily="2" charset="0"/>
              <a:cs typeface="SutonnyMJ" pitchFamily="2" charset="0"/>
            </a:endParaRPr>
          </a:p>
        </p:txBody>
      </p:sp>
      <p:sp>
        <p:nvSpPr>
          <p:cNvPr id="7" name="TextBox 6"/>
          <p:cNvSpPr txBox="1"/>
          <p:nvPr/>
        </p:nvSpPr>
        <p:spPr>
          <a:xfrm>
            <a:off x="672660" y="3313362"/>
            <a:ext cx="10815145" cy="584775"/>
          </a:xfrm>
          <a:prstGeom prst="rect">
            <a:avLst/>
          </a:prstGeom>
          <a:noFill/>
        </p:spPr>
        <p:txBody>
          <a:bodyPr wrap="square" rtlCol="0">
            <a:spAutoFit/>
          </a:bodyPr>
          <a:lstStyle/>
          <a:p>
            <a:r>
              <a:rPr lang="en-US" sz="3200" b="1" dirty="0">
                <a:latin typeface="SutonnyMJ" pitchFamily="2" charset="0"/>
                <a:cs typeface="SutonnyMJ" pitchFamily="2" charset="0"/>
              </a:rPr>
              <a:t>2.3.6 </a:t>
            </a:r>
            <a:r>
              <a:rPr lang="en-US" sz="3200" b="1" dirty="0" err="1">
                <a:latin typeface="SutonnyMJ" pitchFamily="2" charset="0"/>
                <a:cs typeface="SutonnyMJ" pitchFamily="2" charset="0"/>
              </a:rPr>
              <a:t>eY©bv-mswk­ó</a:t>
            </a:r>
            <a:r>
              <a:rPr lang="en-US" sz="3200" b="1" dirty="0">
                <a:latin typeface="SutonnyMJ" pitchFamily="2" charset="0"/>
                <a:cs typeface="SutonnyMJ" pitchFamily="2" charset="0"/>
              </a:rPr>
              <a:t> </a:t>
            </a:r>
            <a:r>
              <a:rPr lang="en-US" sz="3200" b="1" dirty="0" err="1">
                <a:latin typeface="SutonnyMJ" pitchFamily="2" charset="0"/>
                <a:cs typeface="SutonnyMJ" pitchFamily="2" charset="0"/>
              </a:rPr>
              <a:t>cÖ‡kœi</a:t>
            </a:r>
            <a:r>
              <a:rPr lang="en-US" sz="3200" b="1" dirty="0">
                <a:latin typeface="SutonnyMJ" pitchFamily="2" charset="0"/>
                <a:cs typeface="SutonnyMJ" pitchFamily="2" charset="0"/>
              </a:rPr>
              <a:t> </a:t>
            </a:r>
            <a:r>
              <a:rPr lang="en-US" sz="3200" b="1" dirty="0" err="1">
                <a:latin typeface="SutonnyMJ" pitchFamily="2" charset="0"/>
                <a:cs typeface="SutonnyMJ" pitchFamily="2" charset="0"/>
              </a:rPr>
              <a:t>DËi</a:t>
            </a:r>
            <a:r>
              <a:rPr lang="en-US" sz="3200" b="1" dirty="0">
                <a:latin typeface="SutonnyMJ" pitchFamily="2" charset="0"/>
                <a:cs typeface="SutonnyMJ" pitchFamily="2" charset="0"/>
              </a:rPr>
              <a:t> </a:t>
            </a:r>
            <a:r>
              <a:rPr lang="en-US" sz="3200" b="1" dirty="0" err="1" smtClean="0">
                <a:latin typeface="SutonnyMJ" pitchFamily="2" charset="0"/>
                <a:cs typeface="SutonnyMJ" pitchFamily="2" charset="0"/>
              </a:rPr>
              <a:t>wjL‡Z</a:t>
            </a:r>
            <a:r>
              <a:rPr lang="en-US" sz="3200" b="1" dirty="0" smtClean="0">
                <a:latin typeface="SutonnyMJ" pitchFamily="2" charset="0"/>
                <a:cs typeface="SutonnyMJ" pitchFamily="2" charset="0"/>
              </a:rPr>
              <a:t> </a:t>
            </a:r>
            <a:r>
              <a:rPr lang="en-US" sz="3200" b="1" dirty="0" err="1">
                <a:latin typeface="SutonnyMJ" pitchFamily="2" charset="0"/>
                <a:cs typeface="SutonnyMJ" pitchFamily="2" charset="0"/>
              </a:rPr>
              <a:t>cvi‡e</a:t>
            </a:r>
            <a:r>
              <a:rPr lang="en-US" sz="3200" b="1" dirty="0" smtClean="0">
                <a:latin typeface="SutonnyMJ" pitchFamily="2" charset="0"/>
                <a:cs typeface="SutonnyMJ" pitchFamily="2" charset="0"/>
              </a:rPr>
              <a:t>|</a:t>
            </a:r>
            <a:endParaRPr lang="en-US" sz="3200" b="1" dirty="0">
              <a:latin typeface="SutonnyMJ" pitchFamily="2" charset="0"/>
              <a:cs typeface="SutonnyMJ" pitchFamily="2" charset="0"/>
            </a:endParaRPr>
          </a:p>
        </p:txBody>
      </p:sp>
    </p:spTree>
    <p:extLst>
      <p:ext uri="{BB962C8B-B14F-4D97-AF65-F5344CB8AC3E}">
        <p14:creationId xmlns:p14="http://schemas.microsoft.com/office/powerpoint/2010/main" val="315935194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1+#ppt_w/2"/>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par>
                                <p:cTn id="9" presetID="26" presetClass="emph" presetSubtype="0" repeatCount="4000" fill="hold" nodeType="withEffect">
                                  <p:stCondLst>
                                    <p:cond delay="0"/>
                                  </p:stCondLst>
                                  <p:childTnLst>
                                    <p:animEffect transition="out" filter="fade">
                                      <p:cBhvr>
                                        <p:cTn id="10" dur="500" tmFilter="0, 0; .2, .5; .8, .5; 1, 0"/>
                                        <p:tgtEl>
                                          <p:spTgt spid="3"/>
                                        </p:tgtEl>
                                      </p:cBhvr>
                                    </p:animEffect>
                                    <p:animScale>
                                      <p:cBhvr>
                                        <p:cTn id="11" dur="250" autoRev="1" fill="hold"/>
                                        <p:tgtEl>
                                          <p:spTgt spid="3"/>
                                        </p:tgtEl>
                                      </p:cBhvr>
                                      <p:by x="105000" y="105000"/>
                                    </p:animScale>
                                  </p:childTnLst>
                                </p:cTn>
                              </p:par>
                              <p:par>
                                <p:cTn id="12" presetID="10" presetClass="exit" presetSubtype="0" fill="hold" nodeType="withEffect">
                                  <p:stCondLst>
                                    <p:cond delay="2000"/>
                                  </p:stCondLst>
                                  <p:childTnLst>
                                    <p:animEffect transition="out" filter="fade">
                                      <p:cBhvr>
                                        <p:cTn id="13" dur="500"/>
                                        <p:tgtEl>
                                          <p:spTgt spid="3"/>
                                        </p:tgtEl>
                                      </p:cBhvr>
                                    </p:animEffect>
                                    <p:set>
                                      <p:cBhvr>
                                        <p:cTn id="14" dur="1" fill="hold">
                                          <p:stCondLst>
                                            <p:cond delay="499"/>
                                          </p:stCondLst>
                                        </p:cTn>
                                        <p:tgtEl>
                                          <p:spTgt spid="3"/>
                                        </p:tgtEl>
                                        <p:attrNameLst>
                                          <p:attrName>style.visibility</p:attrName>
                                        </p:attrNameLst>
                                      </p:cBhvr>
                                      <p:to>
                                        <p:strVal val="hidden"/>
                                      </p:to>
                                    </p:set>
                                  </p:childTnLst>
                                </p:cTn>
                              </p:par>
                              <p:par>
                                <p:cTn id="15" presetID="10" presetClass="entr" presetSubtype="0" fill="hold" nodeType="withEffect">
                                  <p:stCondLst>
                                    <p:cond delay="20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childTnLst>
                                </p:cTn>
                              </p:par>
                              <p:par>
                                <p:cTn id="18" presetID="26" presetClass="emph" presetSubtype="0" repeatCount="indefinite" fill="hold" nodeType="withEffect">
                                  <p:stCondLst>
                                    <p:cond delay="2000"/>
                                  </p:stCondLst>
                                  <p:childTnLst>
                                    <p:animEffect transition="out" filter="fade">
                                      <p:cBhvr>
                                        <p:cTn id="19" dur="500" tmFilter="0, 0; .2, .5; .8, .5; 1, 0"/>
                                        <p:tgtEl>
                                          <p:spTgt spid="4"/>
                                        </p:tgtEl>
                                      </p:cBhvr>
                                    </p:animEffect>
                                    <p:animScale>
                                      <p:cBhvr>
                                        <p:cTn id="20" dur="250" autoRev="1" fill="hold"/>
                                        <p:tgtEl>
                                          <p:spTgt spid="4"/>
                                        </p:tgtEl>
                                      </p:cBhvr>
                                      <p:by x="105000" y="105000"/>
                                    </p:animScale>
                                  </p:childTnLst>
                                </p:cTn>
                              </p:par>
                              <p:par>
                                <p:cTn id="21" presetID="22" presetClass="entr" presetSubtype="8" fill="hold" grpId="0" nodeType="withEffect">
                                  <p:stCondLst>
                                    <p:cond delay="3000"/>
                                  </p:stCondLst>
                                  <p:iterate type="lt">
                                    <p:tmPct val="10000"/>
                                  </p:iterate>
                                  <p:childTnLst>
                                    <p:set>
                                      <p:cBhvr>
                                        <p:cTn id="22" dur="1" fill="hold">
                                          <p:stCondLst>
                                            <p:cond delay="0"/>
                                          </p:stCondLst>
                                        </p:cTn>
                                        <p:tgtEl>
                                          <p:spTgt spid="2"/>
                                        </p:tgtEl>
                                        <p:attrNameLst>
                                          <p:attrName>style.visibility</p:attrName>
                                        </p:attrNameLst>
                                      </p:cBhvr>
                                      <p:to>
                                        <p:strVal val="visible"/>
                                      </p:to>
                                    </p:set>
                                    <p:animEffect transition="in" filter="wipe(left)">
                                      <p:cBhvr>
                                        <p:cTn id="23" dur="1000"/>
                                        <p:tgtEl>
                                          <p:spTgt spid="2"/>
                                        </p:tgtEl>
                                      </p:cBhvr>
                                    </p:animEffect>
                                  </p:childTnLst>
                                </p:cTn>
                              </p:par>
                              <p:par>
                                <p:cTn id="24" presetID="53" presetClass="entr" presetSubtype="16" fill="hold" grpId="1" nodeType="withEffect">
                                  <p:stCondLst>
                                    <p:cond delay="1500"/>
                                  </p:stCondLst>
                                  <p:iterate type="lt">
                                    <p:tmPct val="0"/>
                                  </p:iterate>
                                  <p:childTnLst>
                                    <p:set>
                                      <p:cBhvr>
                                        <p:cTn id="25" dur="1" fill="hold">
                                          <p:stCondLst>
                                            <p:cond delay="0"/>
                                          </p:stCondLst>
                                        </p:cTn>
                                        <p:tgtEl>
                                          <p:spTgt spid="5"/>
                                        </p:tgtEl>
                                        <p:attrNameLst>
                                          <p:attrName>style.visibility</p:attrName>
                                        </p:attrNameLst>
                                      </p:cBhvr>
                                      <p:to>
                                        <p:strVal val="visible"/>
                                      </p:to>
                                    </p:set>
                                    <p:anim calcmode="lin" valueType="num">
                                      <p:cBhvr>
                                        <p:cTn id="26" dur="1000" fill="hold"/>
                                        <p:tgtEl>
                                          <p:spTgt spid="5"/>
                                        </p:tgtEl>
                                        <p:attrNameLst>
                                          <p:attrName>ppt_w</p:attrName>
                                        </p:attrNameLst>
                                      </p:cBhvr>
                                      <p:tavLst>
                                        <p:tav tm="0">
                                          <p:val>
                                            <p:fltVal val="0"/>
                                          </p:val>
                                        </p:tav>
                                        <p:tav tm="100000">
                                          <p:val>
                                            <p:strVal val="#ppt_w"/>
                                          </p:val>
                                        </p:tav>
                                      </p:tavLst>
                                    </p:anim>
                                    <p:anim calcmode="lin" valueType="num">
                                      <p:cBhvr>
                                        <p:cTn id="27" dur="1000" fill="hold"/>
                                        <p:tgtEl>
                                          <p:spTgt spid="5"/>
                                        </p:tgtEl>
                                        <p:attrNameLst>
                                          <p:attrName>ppt_h</p:attrName>
                                        </p:attrNameLst>
                                      </p:cBhvr>
                                      <p:tavLst>
                                        <p:tav tm="0">
                                          <p:val>
                                            <p:fltVal val="0"/>
                                          </p:val>
                                        </p:tav>
                                        <p:tav tm="100000">
                                          <p:val>
                                            <p:strVal val="#ppt_h"/>
                                          </p:val>
                                        </p:tav>
                                      </p:tavLst>
                                    </p:anim>
                                    <p:animEffect transition="in" filter="fade">
                                      <p:cBhvr>
                                        <p:cTn id="28" dur="1000"/>
                                        <p:tgtEl>
                                          <p:spTgt spid="5"/>
                                        </p:tgtEl>
                                      </p:cBhvr>
                                    </p:animEffect>
                                  </p:childTnLst>
                                </p:cTn>
                              </p:par>
                              <p:par>
                                <p:cTn id="29" presetID="22" presetClass="emph" presetSubtype="0" repeatCount="indefinite" fill="hold" grpId="0" nodeType="withEffect">
                                  <p:stCondLst>
                                    <p:cond delay="1500"/>
                                  </p:stCondLst>
                                  <p:iterate type="lt">
                                    <p:tmPct val="10000"/>
                                  </p:iterate>
                                  <p:childTnLst>
                                    <p:animClr clrSpc="hsl" dir="cw">
                                      <p:cBhvr override="childStyle">
                                        <p:cTn id="30" dur="1000" fill="hold"/>
                                        <p:tgtEl>
                                          <p:spTgt spid="5"/>
                                        </p:tgtEl>
                                        <p:attrNameLst>
                                          <p:attrName>style.color</p:attrName>
                                        </p:attrNameLst>
                                      </p:cBhvr>
                                      <p:by>
                                        <p:hsl h="-7200000" s="0" l="0"/>
                                      </p:by>
                                    </p:animClr>
                                    <p:animClr clrSpc="hsl" dir="cw">
                                      <p:cBhvr>
                                        <p:cTn id="31" dur="1000" fill="hold"/>
                                        <p:tgtEl>
                                          <p:spTgt spid="5"/>
                                        </p:tgtEl>
                                        <p:attrNameLst>
                                          <p:attrName>fillcolor</p:attrName>
                                        </p:attrNameLst>
                                      </p:cBhvr>
                                      <p:by>
                                        <p:hsl h="-7200000" s="0" l="0"/>
                                      </p:by>
                                    </p:animClr>
                                    <p:animClr clrSpc="hsl" dir="cw">
                                      <p:cBhvr>
                                        <p:cTn id="32" dur="1000" fill="hold"/>
                                        <p:tgtEl>
                                          <p:spTgt spid="5"/>
                                        </p:tgtEl>
                                        <p:attrNameLst>
                                          <p:attrName>stroke.color</p:attrName>
                                        </p:attrNameLst>
                                      </p:cBhvr>
                                      <p:by>
                                        <p:hsl h="-7200000" s="0" l="0"/>
                                      </p:by>
                                    </p:animClr>
                                    <p:set>
                                      <p:cBhvr>
                                        <p:cTn id="33" dur="1000" fill="hold"/>
                                        <p:tgtEl>
                                          <p:spTgt spid="5"/>
                                        </p:tgtEl>
                                        <p:attrNameLst>
                                          <p:attrName>fill.type</p:attrName>
                                        </p:attrNameLst>
                                      </p:cBhvr>
                                      <p:to>
                                        <p:strVal val="solid"/>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iterate type="lt">
                                    <p:tmPct val="10000"/>
                                  </p:iterate>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par>
                                <p:cTn id="39" presetID="22" presetClass="entr" presetSubtype="8" fill="hold" grpId="0" nodeType="withEffect">
                                  <p:stCondLst>
                                    <p:cond delay="0"/>
                                  </p:stCondLst>
                                  <p:iterate type="lt">
                                    <p:tmPct val="10000"/>
                                  </p:iterate>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5" grpId="1"/>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riped Right Arrow 1"/>
          <p:cNvSpPr/>
          <p:nvPr/>
        </p:nvSpPr>
        <p:spPr>
          <a:xfrm>
            <a:off x="4758241" y="2715227"/>
            <a:ext cx="3613261" cy="1441757"/>
          </a:xfrm>
          <a:prstGeom prst="strip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এসো, পড়ি...</a:t>
            </a:r>
            <a:endParaRPr lang="en-US" sz="4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nvGrpSpPr>
          <p:cNvPr id="3" name="Group 2"/>
          <p:cNvGrpSpPr/>
          <p:nvPr/>
        </p:nvGrpSpPr>
        <p:grpSpPr>
          <a:xfrm>
            <a:off x="2472242" y="2293106"/>
            <a:ext cx="2286000" cy="2286000"/>
            <a:chOff x="5313238" y="2651760"/>
            <a:chExt cx="1556174" cy="1554480"/>
          </a:xfrm>
        </p:grpSpPr>
        <p:sp>
          <p:nvSpPr>
            <p:cNvPr id="4" name="Freeform 3"/>
            <p:cNvSpPr/>
            <p:nvPr/>
          </p:nvSpPr>
          <p:spPr>
            <a:xfrm>
              <a:off x="5313238" y="2651760"/>
              <a:ext cx="794129" cy="1554480"/>
            </a:xfrm>
            <a:custGeom>
              <a:avLst/>
              <a:gdLst>
                <a:gd name="connsiteX0" fmla="*/ 777240 w 794129"/>
                <a:gd name="connsiteY0" fmla="*/ 0 h 1554480"/>
                <a:gd name="connsiteX1" fmla="*/ 794129 w 794129"/>
                <a:gd name="connsiteY1" fmla="*/ 853 h 1554480"/>
                <a:gd name="connsiteX2" fmla="*/ 794129 w 794129"/>
                <a:gd name="connsiteY2" fmla="*/ 1553627 h 1554480"/>
                <a:gd name="connsiteX3" fmla="*/ 777240 w 794129"/>
                <a:gd name="connsiteY3" fmla="*/ 1554480 h 1554480"/>
                <a:gd name="connsiteX4" fmla="*/ 0 w 794129"/>
                <a:gd name="connsiteY4" fmla="*/ 777240 h 1554480"/>
                <a:gd name="connsiteX5" fmla="*/ 777240 w 794129"/>
                <a:gd name="connsiteY5"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129" h="1554480">
                  <a:moveTo>
                    <a:pt x="777240" y="0"/>
                  </a:moveTo>
                  <a:lnTo>
                    <a:pt x="794129" y="853"/>
                  </a:lnTo>
                  <a:lnTo>
                    <a:pt x="794129" y="1553627"/>
                  </a:lnTo>
                  <a:lnTo>
                    <a:pt x="777240" y="1554480"/>
                  </a:lnTo>
                  <a:cubicBezTo>
                    <a:pt x="347982" y="1554480"/>
                    <a:pt x="0" y="1206498"/>
                    <a:pt x="0" y="777240"/>
                  </a:cubicBezTo>
                  <a:cubicBezTo>
                    <a:pt x="0" y="347982"/>
                    <a:pt x="347982" y="0"/>
                    <a:pt x="777240"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flipH="1">
              <a:off x="6075283" y="2651760"/>
              <a:ext cx="794129" cy="1554480"/>
            </a:xfrm>
            <a:custGeom>
              <a:avLst/>
              <a:gdLst>
                <a:gd name="connsiteX0" fmla="*/ 777240 w 794129"/>
                <a:gd name="connsiteY0" fmla="*/ 0 h 1554480"/>
                <a:gd name="connsiteX1" fmla="*/ 794129 w 794129"/>
                <a:gd name="connsiteY1" fmla="*/ 853 h 1554480"/>
                <a:gd name="connsiteX2" fmla="*/ 794129 w 794129"/>
                <a:gd name="connsiteY2" fmla="*/ 1553627 h 1554480"/>
                <a:gd name="connsiteX3" fmla="*/ 777240 w 794129"/>
                <a:gd name="connsiteY3" fmla="*/ 1554480 h 1554480"/>
                <a:gd name="connsiteX4" fmla="*/ 0 w 794129"/>
                <a:gd name="connsiteY4" fmla="*/ 777240 h 1554480"/>
                <a:gd name="connsiteX5" fmla="*/ 777240 w 794129"/>
                <a:gd name="connsiteY5"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129" h="1554480">
                  <a:moveTo>
                    <a:pt x="777240" y="0"/>
                  </a:moveTo>
                  <a:lnTo>
                    <a:pt x="794129" y="853"/>
                  </a:lnTo>
                  <a:lnTo>
                    <a:pt x="794129" y="1553627"/>
                  </a:lnTo>
                  <a:lnTo>
                    <a:pt x="777240" y="1554480"/>
                  </a:lnTo>
                  <a:cubicBezTo>
                    <a:pt x="347982" y="1554480"/>
                    <a:pt x="0" y="1206498"/>
                    <a:pt x="0" y="777240"/>
                  </a:cubicBezTo>
                  <a:cubicBezTo>
                    <a:pt x="0" y="347982"/>
                    <a:pt x="347982" y="0"/>
                    <a:pt x="777240"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5"/>
          <p:cNvSpPr/>
          <p:nvPr/>
        </p:nvSpPr>
        <p:spPr>
          <a:xfrm>
            <a:off x="2607810" y="2427577"/>
            <a:ext cx="2014863" cy="2017059"/>
          </a:xfrm>
          <a:custGeom>
            <a:avLst/>
            <a:gdLst>
              <a:gd name="connsiteX0" fmla="*/ 685800 w 1371600"/>
              <a:gd name="connsiteY0" fmla="*/ 161444 h 1371600"/>
              <a:gd name="connsiteX1" fmla="*/ 1210156 w 1371600"/>
              <a:gd name="connsiteY1" fmla="*/ 685800 h 1371600"/>
              <a:gd name="connsiteX2" fmla="*/ 685800 w 1371600"/>
              <a:gd name="connsiteY2" fmla="*/ 1210156 h 1371600"/>
              <a:gd name="connsiteX3" fmla="*/ 161444 w 1371600"/>
              <a:gd name="connsiteY3" fmla="*/ 685800 h 1371600"/>
              <a:gd name="connsiteX4" fmla="*/ 685800 w 1371600"/>
              <a:gd name="connsiteY4" fmla="*/ 161444 h 1371600"/>
              <a:gd name="connsiteX5" fmla="*/ 685800 w 1371600"/>
              <a:gd name="connsiteY5" fmla="*/ 91440 h 1371600"/>
              <a:gd name="connsiteX6" fmla="*/ 91440 w 1371600"/>
              <a:gd name="connsiteY6" fmla="*/ 685800 h 1371600"/>
              <a:gd name="connsiteX7" fmla="*/ 685800 w 1371600"/>
              <a:gd name="connsiteY7" fmla="*/ 1280160 h 1371600"/>
              <a:gd name="connsiteX8" fmla="*/ 1280160 w 1371600"/>
              <a:gd name="connsiteY8" fmla="*/ 685800 h 1371600"/>
              <a:gd name="connsiteX9" fmla="*/ 685800 w 1371600"/>
              <a:gd name="connsiteY9" fmla="*/ 91440 h 1371600"/>
              <a:gd name="connsiteX10" fmla="*/ 685800 w 1371600"/>
              <a:gd name="connsiteY10" fmla="*/ 0 h 1371600"/>
              <a:gd name="connsiteX11" fmla="*/ 1371600 w 1371600"/>
              <a:gd name="connsiteY11" fmla="*/ 685800 h 1371600"/>
              <a:gd name="connsiteX12" fmla="*/ 685800 w 1371600"/>
              <a:gd name="connsiteY12" fmla="*/ 1371600 h 1371600"/>
              <a:gd name="connsiteX13" fmla="*/ 0 w 1371600"/>
              <a:gd name="connsiteY13" fmla="*/ 685800 h 1371600"/>
              <a:gd name="connsiteX14" fmla="*/ 685800 w 1371600"/>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1371600">
                <a:moveTo>
                  <a:pt x="685800" y="161444"/>
                </a:moveTo>
                <a:cubicBezTo>
                  <a:pt x="975394" y="161444"/>
                  <a:pt x="1210156" y="396206"/>
                  <a:pt x="1210156" y="685800"/>
                </a:cubicBezTo>
                <a:cubicBezTo>
                  <a:pt x="1210156" y="975394"/>
                  <a:pt x="975394" y="1210156"/>
                  <a:pt x="685800" y="1210156"/>
                </a:cubicBezTo>
                <a:cubicBezTo>
                  <a:pt x="396206" y="1210156"/>
                  <a:pt x="161444" y="975394"/>
                  <a:pt x="161444" y="685800"/>
                </a:cubicBezTo>
                <a:cubicBezTo>
                  <a:pt x="161444" y="396206"/>
                  <a:pt x="396206" y="161444"/>
                  <a:pt x="685800" y="161444"/>
                </a:cubicBezTo>
                <a:close/>
                <a:moveTo>
                  <a:pt x="685800" y="91440"/>
                </a:moveTo>
                <a:cubicBezTo>
                  <a:pt x="357544" y="91440"/>
                  <a:pt x="91440" y="357544"/>
                  <a:pt x="91440" y="685800"/>
                </a:cubicBezTo>
                <a:cubicBezTo>
                  <a:pt x="91440" y="1014056"/>
                  <a:pt x="357544" y="1280160"/>
                  <a:pt x="685800" y="1280160"/>
                </a:cubicBezTo>
                <a:cubicBezTo>
                  <a:pt x="1014056" y="1280160"/>
                  <a:pt x="1280160" y="1014056"/>
                  <a:pt x="1280160" y="685800"/>
                </a:cubicBezTo>
                <a:cubicBezTo>
                  <a:pt x="1280160" y="357544"/>
                  <a:pt x="1014056" y="91440"/>
                  <a:pt x="685800" y="9144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b="1" dirty="0" smtClean="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বই</a:t>
            </a:r>
            <a:endParaRPr lang="en-US" sz="4400" b="1"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50627164"/>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49" presetClass="entr" presetSubtype="0" decel="10000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 calcmode="lin" valueType="num">
                                      <p:cBhvr>
                                        <p:cTn id="14" dur="500" fill="hold"/>
                                        <p:tgtEl>
                                          <p:spTgt spid="3"/>
                                        </p:tgtEl>
                                        <p:attrNameLst>
                                          <p:attrName>style.rotation</p:attrName>
                                        </p:attrNameLst>
                                      </p:cBhvr>
                                      <p:tavLst>
                                        <p:tav tm="0">
                                          <p:val>
                                            <p:fltVal val="360"/>
                                          </p:val>
                                        </p:tav>
                                        <p:tav tm="100000">
                                          <p:val>
                                            <p:fltVal val="0"/>
                                          </p:val>
                                        </p:tav>
                                      </p:tavLst>
                                    </p:anim>
                                    <p:animEffect transition="in" filter="fade">
                                      <p:cBhvr>
                                        <p:cTn id="15" dur="500"/>
                                        <p:tgtEl>
                                          <p:spTgt spid="3"/>
                                        </p:tgtEl>
                                      </p:cBhvr>
                                    </p:animEffect>
                                  </p:childTnLst>
                                </p:cTn>
                              </p:par>
                              <p:par>
                                <p:cTn id="16" presetID="12" presetClass="entr" presetSubtype="8" fill="hold" grpId="0" nodeType="withEffect">
                                  <p:stCondLst>
                                    <p:cond delay="50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1000"/>
                                        <p:tgtEl>
                                          <p:spTgt spid="2"/>
                                        </p:tgtEl>
                                        <p:attrNameLst>
                                          <p:attrName>ppt_x</p:attrName>
                                        </p:attrNameLst>
                                      </p:cBhvr>
                                      <p:tavLst>
                                        <p:tav tm="0">
                                          <p:val>
                                            <p:strVal val="#ppt_x-#ppt_w*1.125000"/>
                                          </p:val>
                                        </p:tav>
                                        <p:tav tm="100000">
                                          <p:val>
                                            <p:strVal val="#ppt_x"/>
                                          </p:val>
                                        </p:tav>
                                      </p:tavLst>
                                    </p:anim>
                                    <p:animEffect transition="in" filter="wipe(right)">
                                      <p:cBhvr>
                                        <p:cTn id="1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40876" y="540721"/>
            <a:ext cx="7110248" cy="4162097"/>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w="190500" cmpd="tri">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900856" y="4979269"/>
            <a:ext cx="6306207" cy="646331"/>
          </a:xfrm>
          <a:prstGeom prst="rect">
            <a:avLst/>
          </a:prstGeom>
          <a:noFill/>
        </p:spPr>
        <p:txBody>
          <a:bodyPr wrap="square" rtlCol="0">
            <a:spAutoFit/>
          </a:bodyPr>
          <a:lstStyle/>
          <a:p>
            <a:pPr algn="just"/>
            <a:r>
              <a:rPr lang="bn-IN" sz="3600" dirty="0" smtClean="0">
                <a:latin typeface="NikoshBAN" panose="02000000000000000000" pitchFamily="2" charset="0"/>
                <a:cs typeface="NikoshBAN" panose="02000000000000000000" pitchFamily="2" charset="0"/>
              </a:rPr>
              <a:t>একদিন রাজার খেয়াল হলো শিকারে যাবেন।</a:t>
            </a:r>
            <a:endParaRPr lang="en-US" sz="3600" dirty="0">
              <a:latin typeface="NikoshBAN" panose="02000000000000000000" pitchFamily="2" charset="0"/>
              <a:cs typeface="NikoshBAN" panose="02000000000000000000" pitchFamily="2" charset="0"/>
            </a:endParaRPr>
          </a:p>
        </p:txBody>
      </p:sp>
      <p:sp>
        <p:nvSpPr>
          <p:cNvPr id="5" name="TextBox 4"/>
          <p:cNvSpPr txBox="1"/>
          <p:nvPr/>
        </p:nvSpPr>
        <p:spPr>
          <a:xfrm>
            <a:off x="2900856" y="5515303"/>
            <a:ext cx="6306207" cy="646331"/>
          </a:xfrm>
          <a:prstGeom prst="rect">
            <a:avLst/>
          </a:prstGeom>
          <a:noFill/>
        </p:spPr>
        <p:txBody>
          <a:bodyPr wrap="square" rtlCol="0">
            <a:spAutoFit/>
          </a:bodyPr>
          <a:lstStyle/>
          <a:p>
            <a:pPr algn="just"/>
            <a:r>
              <a:rPr lang="bn-IN" sz="3600" dirty="0" smtClean="0">
                <a:latin typeface="NikoshBAN" panose="02000000000000000000" pitchFamily="2" charset="0"/>
                <a:cs typeface="NikoshBAN" panose="02000000000000000000" pitchFamily="2" charset="0"/>
              </a:rPr>
              <a:t>রাজার খেয়াল মানে সহজ কথা নয়।</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45330125"/>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1000"/>
                                        <p:tgtEl>
                                          <p:spTgt spid="3"/>
                                        </p:tgtEl>
                                      </p:cBhvr>
                                    </p:animEffect>
                                  </p:childTnLst>
                                </p:cTn>
                              </p:par>
                              <p:par>
                                <p:cTn id="8" presetID="22" presetClass="entr" presetSubtype="8" fill="hold" grpId="0" nodeType="withEffect">
                                  <p:stCondLst>
                                    <p:cond delay="1100"/>
                                  </p:stCondLst>
                                  <p:iterate type="lt">
                                    <p:tmPct val="10000"/>
                                  </p:iterate>
                                  <p:childTnLst>
                                    <p:set>
                                      <p:cBhvr>
                                        <p:cTn id="9" dur="1" fill="hold">
                                          <p:stCondLst>
                                            <p:cond delay="0"/>
                                          </p:stCondLst>
                                        </p:cTn>
                                        <p:tgtEl>
                                          <p:spTgt spid="4"/>
                                        </p:tgtEl>
                                        <p:attrNameLst>
                                          <p:attrName>style.visibility</p:attrName>
                                        </p:attrNameLst>
                                      </p:cBhvr>
                                      <p:to>
                                        <p:strVal val="visible"/>
                                      </p:to>
                                    </p:set>
                                    <p:animEffect transition="in" filter="wipe(left)">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iterate type="lt">
                                    <p:tmPct val="10000"/>
                                  </p:iterate>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40876" y="540721"/>
            <a:ext cx="7110248" cy="4162097"/>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w="190500" cmpd="tri">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900856" y="4979269"/>
            <a:ext cx="6306207" cy="1200329"/>
          </a:xfrm>
          <a:prstGeom prst="rect">
            <a:avLst/>
          </a:prstGeom>
          <a:noFill/>
        </p:spPr>
        <p:txBody>
          <a:bodyPr wrap="square" rtlCol="0">
            <a:spAutoFit/>
          </a:bodyPr>
          <a:lstStyle/>
          <a:p>
            <a:pPr algn="just"/>
            <a:r>
              <a:rPr lang="bn-IN" sz="3600" dirty="0" smtClean="0">
                <a:latin typeface="NikoshBAN" panose="02000000000000000000" pitchFamily="2" charset="0"/>
                <a:cs typeface="NikoshBAN" panose="02000000000000000000" pitchFamily="2" charset="0"/>
              </a:rPr>
              <a:t>উজির নাজির পাইক বরকন্দাজ নিয়ে বেরোলেন শিকারে।</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39578909"/>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1000"/>
                                        <p:tgtEl>
                                          <p:spTgt spid="2"/>
                                        </p:tgtEl>
                                      </p:cBhvr>
                                    </p:animEffect>
                                  </p:childTnLst>
                                </p:cTn>
                              </p:par>
                              <p:par>
                                <p:cTn id="8" presetID="22" presetClass="entr" presetSubtype="8" fill="hold" grpId="0" nodeType="withEffect">
                                  <p:stCondLst>
                                    <p:cond delay="1100"/>
                                  </p:stCondLst>
                                  <p:iterate type="lt">
                                    <p:tmPct val="10000"/>
                                  </p:iterate>
                                  <p:childTnLst>
                                    <p:set>
                                      <p:cBhvr>
                                        <p:cTn id="9" dur="1" fill="hold">
                                          <p:stCondLst>
                                            <p:cond delay="0"/>
                                          </p:stCondLst>
                                        </p:cTn>
                                        <p:tgtEl>
                                          <p:spTgt spid="3"/>
                                        </p:tgtEl>
                                        <p:attrNameLst>
                                          <p:attrName>style.visibility</p:attrName>
                                        </p:attrNameLst>
                                      </p:cBhvr>
                                      <p:to>
                                        <p:strVal val="visible"/>
                                      </p:to>
                                    </p:set>
                                    <p:animEffect transition="in" filter="wipe(left)">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40876" y="540721"/>
            <a:ext cx="7110248" cy="4162097"/>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w="190500" cmpd="tri">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62959" y="4979269"/>
            <a:ext cx="8466082" cy="646331"/>
          </a:xfrm>
          <a:prstGeom prst="rect">
            <a:avLst/>
          </a:prstGeom>
          <a:noFill/>
        </p:spPr>
        <p:txBody>
          <a:bodyPr wrap="square" rtlCol="0">
            <a:spAutoFit/>
          </a:bodyPr>
          <a:lstStyle/>
          <a:p>
            <a:pPr algn="just"/>
            <a:r>
              <a:rPr lang="bn-IN" sz="3600" dirty="0" smtClean="0">
                <a:latin typeface="NikoshBAN" panose="02000000000000000000" pitchFamily="2" charset="0"/>
                <a:cs typeface="NikoshBAN" panose="02000000000000000000" pitchFamily="2" charset="0"/>
              </a:rPr>
              <a:t>শিকারের খোঁজে ঘুরতে ঘুরতে পৌঁছলেন সেই গভীর অরণ্যে।</a:t>
            </a:r>
            <a:endParaRPr lang="en-US" sz="3600" dirty="0">
              <a:latin typeface="NikoshBAN" panose="02000000000000000000" pitchFamily="2" charset="0"/>
              <a:cs typeface="NikoshBAN" panose="02000000000000000000" pitchFamily="2" charset="0"/>
            </a:endParaRPr>
          </a:p>
        </p:txBody>
      </p:sp>
      <p:sp>
        <p:nvSpPr>
          <p:cNvPr id="4" name="TextBox 3"/>
          <p:cNvSpPr txBox="1"/>
          <p:nvPr/>
        </p:nvSpPr>
        <p:spPr>
          <a:xfrm>
            <a:off x="1876096" y="5515303"/>
            <a:ext cx="6306207" cy="646331"/>
          </a:xfrm>
          <a:prstGeom prst="rect">
            <a:avLst/>
          </a:prstGeom>
          <a:noFill/>
        </p:spPr>
        <p:txBody>
          <a:bodyPr wrap="square" rtlCol="0">
            <a:spAutoFit/>
          </a:bodyPr>
          <a:lstStyle/>
          <a:p>
            <a:pPr algn="just"/>
            <a:r>
              <a:rPr lang="bn-IN" sz="3600" dirty="0" smtClean="0">
                <a:latin typeface="NikoshBAN" panose="02000000000000000000" pitchFamily="2" charset="0"/>
                <a:cs typeface="NikoshBAN" panose="02000000000000000000" pitchFamily="2" charset="0"/>
              </a:rPr>
              <a:t>রাজা তখন খুবই ক্ষুধার্ত।</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54100884"/>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1000"/>
                                        <p:tgtEl>
                                          <p:spTgt spid="2"/>
                                        </p:tgtEl>
                                      </p:cBhvr>
                                    </p:animEffect>
                                  </p:childTnLst>
                                </p:cTn>
                              </p:par>
                              <p:par>
                                <p:cTn id="8" presetID="22" presetClass="entr" presetSubtype="8" fill="hold" grpId="0" nodeType="withEffect">
                                  <p:stCondLst>
                                    <p:cond delay="1100"/>
                                  </p:stCondLst>
                                  <p:iterate type="lt">
                                    <p:tmPct val="10000"/>
                                  </p:iterate>
                                  <p:childTnLst>
                                    <p:set>
                                      <p:cBhvr>
                                        <p:cTn id="9" dur="1" fill="hold">
                                          <p:stCondLst>
                                            <p:cond delay="0"/>
                                          </p:stCondLst>
                                        </p:cTn>
                                        <p:tgtEl>
                                          <p:spTgt spid="3"/>
                                        </p:tgtEl>
                                        <p:attrNameLst>
                                          <p:attrName>style.visibility</p:attrName>
                                        </p:attrNameLst>
                                      </p:cBhvr>
                                      <p:to>
                                        <p:strVal val="visible"/>
                                      </p:to>
                                    </p:set>
                                    <p:animEffect transition="in" filter="wipe(left)">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iterate type="lt">
                                    <p:tmPct val="10000"/>
                                  </p:iterate>
                                  <p:childTnLst>
                                    <p:set>
                                      <p:cBhvr>
                                        <p:cTn id="14" dur="1" fill="hold">
                                          <p:stCondLst>
                                            <p:cond delay="0"/>
                                          </p:stCondLst>
                                        </p:cTn>
                                        <p:tgtEl>
                                          <p:spTgt spid="4"/>
                                        </p:tgtEl>
                                        <p:attrNameLst>
                                          <p:attrName>style.visibility</p:attrName>
                                        </p:attrNameLst>
                                      </p:cBhvr>
                                      <p:to>
                                        <p:strVal val="visible"/>
                                      </p:to>
                                    </p:set>
                                    <p:animEffect transition="in" filter="wipe(left)">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40876" y="540721"/>
            <a:ext cx="7110248" cy="4162097"/>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w="190500" cmpd="tri">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928445" y="4979269"/>
            <a:ext cx="6335110" cy="646331"/>
          </a:xfrm>
          <a:prstGeom prst="rect">
            <a:avLst/>
          </a:prstGeom>
          <a:noFill/>
        </p:spPr>
        <p:txBody>
          <a:bodyPr wrap="square" rtlCol="0">
            <a:spAutoFit/>
          </a:bodyPr>
          <a:lstStyle/>
          <a:p>
            <a:pPr algn="just"/>
            <a:r>
              <a:rPr lang="bn-IN" sz="3600" dirty="0" smtClean="0">
                <a:latin typeface="NikoshBAN" panose="02000000000000000000" pitchFamily="2" charset="0"/>
                <a:cs typeface="NikoshBAN" panose="02000000000000000000" pitchFamily="2" charset="0"/>
              </a:rPr>
              <a:t>সবাই দূরে দেখতে পেলো একটা সুন্দর কুটির।</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30702312"/>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1000"/>
                                        <p:tgtEl>
                                          <p:spTgt spid="2"/>
                                        </p:tgtEl>
                                      </p:cBhvr>
                                    </p:animEffect>
                                  </p:childTnLst>
                                </p:cTn>
                              </p:par>
                              <p:par>
                                <p:cTn id="8" presetID="22" presetClass="entr" presetSubtype="8" fill="hold" grpId="0" nodeType="withEffect">
                                  <p:stCondLst>
                                    <p:cond delay="1100"/>
                                  </p:stCondLst>
                                  <p:iterate type="lt">
                                    <p:tmPct val="10000"/>
                                  </p:iterate>
                                  <p:childTnLst>
                                    <p:set>
                                      <p:cBhvr>
                                        <p:cTn id="9" dur="1" fill="hold">
                                          <p:stCondLst>
                                            <p:cond delay="0"/>
                                          </p:stCondLst>
                                        </p:cTn>
                                        <p:tgtEl>
                                          <p:spTgt spid="4"/>
                                        </p:tgtEl>
                                        <p:attrNameLst>
                                          <p:attrName>style.visibility</p:attrName>
                                        </p:attrNameLst>
                                      </p:cBhvr>
                                      <p:to>
                                        <p:strVal val="visible"/>
                                      </p:to>
                                    </p:set>
                                    <p:animEffect transition="in" filter="wipe(left)">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40876" y="540721"/>
            <a:ext cx="7110248" cy="4162097"/>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w="190500" cmpd="tri">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74478" y="4979269"/>
            <a:ext cx="5443045" cy="646331"/>
          </a:xfrm>
          <a:prstGeom prst="rect">
            <a:avLst/>
          </a:prstGeom>
          <a:noFill/>
        </p:spPr>
        <p:txBody>
          <a:bodyPr wrap="square" rtlCol="0">
            <a:spAutoFit/>
          </a:bodyPr>
          <a:lstStyle/>
          <a:p>
            <a:pPr algn="just"/>
            <a:r>
              <a:rPr lang="bn-IN" sz="3600" dirty="0" smtClean="0">
                <a:latin typeface="NikoshBAN" panose="02000000000000000000" pitchFamily="2" charset="0"/>
                <a:cs typeface="NikoshBAN" panose="02000000000000000000" pitchFamily="2" charset="0"/>
              </a:rPr>
              <a:t>সে কুটিরে বাস করে এক সুন্দরী কন্যা।</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56206628"/>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1000"/>
                                        <p:tgtEl>
                                          <p:spTgt spid="2"/>
                                        </p:tgtEl>
                                      </p:cBhvr>
                                    </p:animEffect>
                                  </p:childTnLst>
                                </p:cTn>
                              </p:par>
                              <p:par>
                                <p:cTn id="8" presetID="22" presetClass="entr" presetSubtype="8" fill="hold" grpId="0" nodeType="withEffect">
                                  <p:stCondLst>
                                    <p:cond delay="1100"/>
                                  </p:stCondLst>
                                  <p:iterate type="lt">
                                    <p:tmPct val="10000"/>
                                  </p:iterate>
                                  <p:childTnLst>
                                    <p:set>
                                      <p:cBhvr>
                                        <p:cTn id="9" dur="1" fill="hold">
                                          <p:stCondLst>
                                            <p:cond delay="0"/>
                                          </p:stCondLst>
                                        </p:cTn>
                                        <p:tgtEl>
                                          <p:spTgt spid="4"/>
                                        </p:tgtEl>
                                        <p:attrNameLst>
                                          <p:attrName>style.visibility</p:attrName>
                                        </p:attrNameLst>
                                      </p:cBhvr>
                                      <p:to>
                                        <p:strVal val="visible"/>
                                      </p:to>
                                    </p:set>
                                    <p:animEffect transition="in" filter="wipe(left)">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40876" y="540721"/>
            <a:ext cx="7110248" cy="4162097"/>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w="190500" cmpd="tri">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603939" y="4979269"/>
            <a:ext cx="6984123" cy="1200329"/>
          </a:xfrm>
          <a:prstGeom prst="rect">
            <a:avLst/>
          </a:prstGeom>
          <a:noFill/>
        </p:spPr>
        <p:txBody>
          <a:bodyPr wrap="square" rtlCol="0">
            <a:spAutoFit/>
          </a:bodyPr>
          <a:lstStyle/>
          <a:p>
            <a:pPr algn="just"/>
            <a:r>
              <a:rPr lang="bn-IN" sz="3600" dirty="0" smtClean="0">
                <a:latin typeface="NikoshBAN" panose="02000000000000000000" pitchFamily="2" charset="0"/>
                <a:cs typeface="NikoshBAN" panose="02000000000000000000" pitchFamily="2" charset="0"/>
              </a:rPr>
              <a:t>রাজার লোকেরা তাকে বললো, রাজা খুব ক্ষুধার্ত। তিনি খাবার ইচ্ছা জানিয়েছেন।</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88490399"/>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1000"/>
                                        <p:tgtEl>
                                          <p:spTgt spid="4"/>
                                        </p:tgtEl>
                                      </p:cBhvr>
                                    </p:animEffect>
                                  </p:childTnLst>
                                </p:cTn>
                              </p:par>
                              <p:par>
                                <p:cTn id="8" presetID="22" presetClass="entr" presetSubtype="8" fill="hold" grpId="0" nodeType="withEffect">
                                  <p:stCondLst>
                                    <p:cond delay="1100"/>
                                  </p:stCondLst>
                                  <p:iterate type="lt">
                                    <p:tmPct val="10000"/>
                                  </p:iterate>
                                  <p:childTnLst>
                                    <p:set>
                                      <p:cBhvr>
                                        <p:cTn id="9" dur="1" fill="hold">
                                          <p:stCondLst>
                                            <p:cond delay="0"/>
                                          </p:stCondLst>
                                        </p:cTn>
                                        <p:tgtEl>
                                          <p:spTgt spid="5"/>
                                        </p:tgtEl>
                                        <p:attrNameLst>
                                          <p:attrName>style.visibility</p:attrName>
                                        </p:attrNameLst>
                                      </p:cBhvr>
                                      <p:to>
                                        <p:strVal val="visible"/>
                                      </p:to>
                                    </p:set>
                                    <p:animEffect transition="in" filter="wipe(left)">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5990531" y="1844546"/>
            <a:ext cx="186185" cy="4146351"/>
          </a:xfrm>
          <a:custGeom>
            <a:avLst/>
            <a:gdLst>
              <a:gd name="connsiteX0" fmla="*/ 143860 w 287721"/>
              <a:gd name="connsiteY0" fmla="*/ 0 h 3184635"/>
              <a:gd name="connsiteX1" fmla="*/ 272061 w 287721"/>
              <a:gd name="connsiteY1" fmla="*/ 80808 h 3184635"/>
              <a:gd name="connsiteX2" fmla="*/ 287721 w 287721"/>
              <a:gd name="connsiteY2" fmla="*/ 116155 h 3184635"/>
              <a:gd name="connsiteX3" fmla="*/ 287721 w 287721"/>
              <a:gd name="connsiteY3" fmla="*/ 3184635 h 3184635"/>
              <a:gd name="connsiteX4" fmla="*/ 0 w 287721"/>
              <a:gd name="connsiteY4" fmla="*/ 3184635 h 3184635"/>
              <a:gd name="connsiteX5" fmla="*/ 0 w 287721"/>
              <a:gd name="connsiteY5" fmla="*/ 116152 h 3184635"/>
              <a:gd name="connsiteX6" fmla="*/ 15660 w 287721"/>
              <a:gd name="connsiteY6" fmla="*/ 80808 h 3184635"/>
              <a:gd name="connsiteX7" fmla="*/ 143860 w 287721"/>
              <a:gd name="connsiteY7" fmla="*/ 0 h 3184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7721" h="3184635">
                <a:moveTo>
                  <a:pt x="143860" y="0"/>
                </a:moveTo>
                <a:cubicBezTo>
                  <a:pt x="193926" y="0"/>
                  <a:pt x="239252" y="30881"/>
                  <a:pt x="272061" y="80808"/>
                </a:cubicBezTo>
                <a:lnTo>
                  <a:pt x="287721" y="116155"/>
                </a:lnTo>
                <a:lnTo>
                  <a:pt x="287721" y="3184635"/>
                </a:lnTo>
                <a:lnTo>
                  <a:pt x="0" y="3184635"/>
                </a:lnTo>
                <a:lnTo>
                  <a:pt x="0" y="116152"/>
                </a:lnTo>
                <a:lnTo>
                  <a:pt x="15660" y="80808"/>
                </a:lnTo>
                <a:cubicBezTo>
                  <a:pt x="48469" y="30881"/>
                  <a:pt x="93795" y="0"/>
                  <a:pt x="143860" y="0"/>
                </a:cubicBezTo>
                <a:close/>
              </a:path>
            </a:pathLst>
          </a:custGeom>
          <a:gradFill>
            <a:gsLst>
              <a:gs pos="94000">
                <a:srgbClr val="FFC000"/>
              </a:gs>
              <a:gs pos="53000">
                <a:srgbClr val="FF0000"/>
              </a:gs>
              <a:gs pos="6000">
                <a:srgbClr val="0033CC"/>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4522593" y="206231"/>
            <a:ext cx="3146814" cy="3040154"/>
            <a:chOff x="4484493" y="1908923"/>
            <a:chExt cx="3146814" cy="3040154"/>
          </a:xfrm>
        </p:grpSpPr>
        <p:cxnSp>
          <p:nvCxnSpPr>
            <p:cNvPr id="6" name="Straight Connector 5"/>
            <p:cNvCxnSpPr/>
            <p:nvPr/>
          </p:nvCxnSpPr>
          <p:spPr>
            <a:xfrm flipH="1" flipV="1">
              <a:off x="6054099" y="1908923"/>
              <a:ext cx="11824" cy="1606769"/>
            </a:xfrm>
            <a:prstGeom prst="line">
              <a:avLst/>
            </a:prstGeom>
            <a:ln w="95250">
              <a:gradFill flip="none" rotWithShape="1">
                <a:gsLst>
                  <a:gs pos="0">
                    <a:srgbClr val="FFC000"/>
                  </a:gs>
                  <a:gs pos="28000">
                    <a:srgbClr val="FF0000"/>
                  </a:gs>
                  <a:gs pos="51000">
                    <a:srgbClr val="0033CC"/>
                  </a:gs>
                  <a:gs pos="74000">
                    <a:srgbClr val="FF0000"/>
                  </a:gs>
                </a:gsLst>
                <a:path path="circle">
                  <a:fillToRect l="100000" t="100000"/>
                </a:path>
                <a:tileRect r="-100000" b="-100000"/>
              </a:gra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900000" flipH="1" flipV="1">
              <a:off x="6278940" y="2111098"/>
              <a:ext cx="0" cy="1280160"/>
            </a:xfrm>
            <a:prstGeom prst="line">
              <a:avLst/>
            </a:prstGeom>
            <a:ln w="95250">
              <a:gradFill flip="none" rotWithShape="1">
                <a:gsLst>
                  <a:gs pos="0">
                    <a:srgbClr val="FFC000"/>
                  </a:gs>
                  <a:gs pos="28000">
                    <a:srgbClr val="FF0000"/>
                  </a:gs>
                  <a:gs pos="51000">
                    <a:srgbClr val="0033CC"/>
                  </a:gs>
                  <a:gs pos="74000">
                    <a:srgbClr val="FF0000"/>
                  </a:gs>
                </a:gsLst>
                <a:path path="circle">
                  <a:fillToRect l="100000" t="100000"/>
                </a:path>
                <a:tileRect r="-100000" b="-100000"/>
              </a:gra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800000" flipH="1" flipV="1">
              <a:off x="6420957" y="2002791"/>
              <a:ext cx="11824" cy="1606769"/>
            </a:xfrm>
            <a:prstGeom prst="line">
              <a:avLst/>
            </a:prstGeom>
            <a:ln w="95250">
              <a:gradFill flip="none" rotWithShape="1">
                <a:gsLst>
                  <a:gs pos="0">
                    <a:srgbClr val="FFC000"/>
                  </a:gs>
                  <a:gs pos="28000">
                    <a:srgbClr val="FF0000"/>
                  </a:gs>
                  <a:gs pos="51000">
                    <a:srgbClr val="0033CC"/>
                  </a:gs>
                  <a:gs pos="74000">
                    <a:srgbClr val="FF0000"/>
                  </a:gs>
                </a:gsLst>
                <a:path path="circle">
                  <a:fillToRect l="100000" t="100000"/>
                </a:path>
                <a:tileRect r="-100000" b="-100000"/>
              </a:gra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6015370" y="2486526"/>
              <a:ext cx="981738" cy="1012225"/>
            </a:xfrm>
            <a:prstGeom prst="line">
              <a:avLst/>
            </a:prstGeom>
            <a:ln w="95250">
              <a:gradFill flip="none" rotWithShape="1">
                <a:gsLst>
                  <a:gs pos="0">
                    <a:srgbClr val="FFC000"/>
                  </a:gs>
                  <a:gs pos="28000">
                    <a:srgbClr val="FF0000"/>
                  </a:gs>
                  <a:gs pos="51000">
                    <a:srgbClr val="0033CC"/>
                  </a:gs>
                  <a:gs pos="74000">
                    <a:srgbClr val="FF0000"/>
                  </a:gs>
                </a:gsLst>
                <a:path path="circle">
                  <a:fillToRect l="100000" t="100000"/>
                </a:path>
                <a:tileRect r="-100000" b="-100000"/>
              </a:gra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3600000" flipH="1" flipV="1">
              <a:off x="6693673" y="2259465"/>
              <a:ext cx="11824" cy="1606769"/>
            </a:xfrm>
            <a:prstGeom prst="line">
              <a:avLst/>
            </a:prstGeom>
            <a:ln w="95250">
              <a:gradFill flip="none" rotWithShape="1">
                <a:gsLst>
                  <a:gs pos="0">
                    <a:srgbClr val="FFC000"/>
                  </a:gs>
                  <a:gs pos="28000">
                    <a:srgbClr val="FF0000"/>
                  </a:gs>
                  <a:gs pos="51000">
                    <a:srgbClr val="0033CC"/>
                  </a:gs>
                  <a:gs pos="74000">
                    <a:srgbClr val="FF0000"/>
                  </a:gs>
                </a:gsLst>
                <a:path path="circle">
                  <a:fillToRect l="100000" t="100000"/>
                </a:path>
                <a:tileRect r="-100000" b="-100000"/>
              </a:gra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6013337" y="3094553"/>
              <a:ext cx="1384958" cy="350381"/>
            </a:xfrm>
            <a:prstGeom prst="line">
              <a:avLst/>
            </a:prstGeom>
            <a:ln w="95250">
              <a:gradFill flip="none" rotWithShape="1">
                <a:gsLst>
                  <a:gs pos="0">
                    <a:srgbClr val="FFC000"/>
                  </a:gs>
                  <a:gs pos="28000">
                    <a:srgbClr val="FF0000"/>
                  </a:gs>
                  <a:gs pos="51000">
                    <a:srgbClr val="0033CC"/>
                  </a:gs>
                  <a:gs pos="74000">
                    <a:srgbClr val="FF0000"/>
                  </a:gs>
                </a:gsLst>
                <a:path path="circle">
                  <a:fillToRect l="100000" t="100000"/>
                </a:path>
                <a:tileRect r="-100000" b="-100000"/>
              </a:gra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flipH="1" flipV="1">
              <a:off x="6822011" y="2628433"/>
              <a:ext cx="11824" cy="1606769"/>
            </a:xfrm>
            <a:prstGeom prst="line">
              <a:avLst/>
            </a:prstGeom>
            <a:ln w="95250">
              <a:gradFill flip="none" rotWithShape="1">
                <a:gsLst>
                  <a:gs pos="0">
                    <a:srgbClr val="FFC000"/>
                  </a:gs>
                  <a:gs pos="28000">
                    <a:srgbClr val="FF0000"/>
                  </a:gs>
                  <a:gs pos="51000">
                    <a:srgbClr val="0033CC"/>
                  </a:gs>
                  <a:gs pos="74000">
                    <a:srgbClr val="FF0000"/>
                  </a:gs>
                </a:gsLst>
                <a:path path="circle">
                  <a:fillToRect l="100000" t="100000"/>
                </a:path>
                <a:tileRect r="-100000" b="-100000"/>
              </a:gra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20700000" flipV="1">
              <a:off x="5825439" y="2106138"/>
              <a:ext cx="0" cy="1280160"/>
            </a:xfrm>
            <a:prstGeom prst="line">
              <a:avLst/>
            </a:prstGeom>
            <a:ln w="95250">
              <a:gradFill flip="none" rotWithShape="1">
                <a:gsLst>
                  <a:gs pos="0">
                    <a:srgbClr val="FFC000"/>
                  </a:gs>
                  <a:gs pos="28000">
                    <a:srgbClr val="FF0000"/>
                  </a:gs>
                  <a:gs pos="51000">
                    <a:srgbClr val="0033CC"/>
                  </a:gs>
                  <a:gs pos="74000">
                    <a:srgbClr val="FF0000"/>
                  </a:gs>
                </a:gsLst>
                <a:path path="circle">
                  <a:fillToRect l="100000" t="100000"/>
                </a:path>
                <a:tileRect r="-100000" b="-100000"/>
              </a:gra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9800000" flipV="1">
              <a:off x="5683020" y="1994771"/>
              <a:ext cx="11824" cy="1606769"/>
            </a:xfrm>
            <a:prstGeom prst="line">
              <a:avLst/>
            </a:prstGeom>
            <a:ln w="95250">
              <a:gradFill flip="none" rotWithShape="1">
                <a:gsLst>
                  <a:gs pos="0">
                    <a:srgbClr val="FFC000"/>
                  </a:gs>
                  <a:gs pos="28000">
                    <a:srgbClr val="FF0000"/>
                  </a:gs>
                  <a:gs pos="51000">
                    <a:srgbClr val="0033CC"/>
                  </a:gs>
                  <a:gs pos="74000">
                    <a:srgbClr val="FF0000"/>
                  </a:gs>
                </a:gsLst>
                <a:path path="circle">
                  <a:fillToRect l="100000" t="100000"/>
                </a:path>
                <a:tileRect r="-100000" b="-100000"/>
              </a:gra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5172046" y="2482677"/>
              <a:ext cx="928385" cy="1008054"/>
            </a:xfrm>
            <a:prstGeom prst="line">
              <a:avLst/>
            </a:prstGeom>
            <a:ln w="95250">
              <a:gradFill flip="none" rotWithShape="1">
                <a:gsLst>
                  <a:gs pos="0">
                    <a:srgbClr val="FFC000"/>
                  </a:gs>
                  <a:gs pos="28000">
                    <a:srgbClr val="FF0000"/>
                  </a:gs>
                  <a:gs pos="51000">
                    <a:srgbClr val="0033CC"/>
                  </a:gs>
                  <a:gs pos="74000">
                    <a:srgbClr val="FF0000"/>
                  </a:gs>
                </a:gsLst>
                <a:path path="circle">
                  <a:fillToRect l="100000" t="100000"/>
                </a:path>
                <a:tileRect r="-100000" b="-100000"/>
              </a:gra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8000000" flipV="1">
              <a:off x="5410304" y="2251445"/>
              <a:ext cx="11824" cy="1606769"/>
            </a:xfrm>
            <a:prstGeom prst="line">
              <a:avLst/>
            </a:prstGeom>
            <a:ln w="95250">
              <a:gradFill flip="none" rotWithShape="1">
                <a:gsLst>
                  <a:gs pos="0">
                    <a:srgbClr val="FFC000"/>
                  </a:gs>
                  <a:gs pos="28000">
                    <a:srgbClr val="FF0000"/>
                  </a:gs>
                  <a:gs pos="51000">
                    <a:srgbClr val="0033CC"/>
                  </a:gs>
                  <a:gs pos="74000">
                    <a:srgbClr val="FF0000"/>
                  </a:gs>
                </a:gsLst>
                <a:path path="circle">
                  <a:fillToRect l="100000" t="100000"/>
                </a:path>
                <a:tileRect r="-100000" b="-100000"/>
              </a:gra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4776722" y="3079914"/>
              <a:ext cx="1325742" cy="357000"/>
            </a:xfrm>
            <a:prstGeom prst="line">
              <a:avLst/>
            </a:prstGeom>
            <a:ln w="95250">
              <a:gradFill flip="none" rotWithShape="1">
                <a:gsLst>
                  <a:gs pos="0">
                    <a:srgbClr val="FFC000"/>
                  </a:gs>
                  <a:gs pos="28000">
                    <a:srgbClr val="FF0000"/>
                  </a:gs>
                  <a:gs pos="51000">
                    <a:srgbClr val="0033CC"/>
                  </a:gs>
                  <a:gs pos="74000">
                    <a:srgbClr val="FF0000"/>
                  </a:gs>
                </a:gsLst>
                <a:path path="circle">
                  <a:fillToRect l="100000" t="100000"/>
                </a:path>
                <a:tileRect r="-100000" b="-100000"/>
              </a:gra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V="1">
              <a:off x="5281966" y="2620413"/>
              <a:ext cx="11824" cy="1606769"/>
            </a:xfrm>
            <a:prstGeom prst="line">
              <a:avLst/>
            </a:prstGeom>
            <a:ln w="95250">
              <a:gradFill flip="none" rotWithShape="1">
                <a:gsLst>
                  <a:gs pos="0">
                    <a:srgbClr val="FFC000"/>
                  </a:gs>
                  <a:gs pos="28000">
                    <a:srgbClr val="FF0000"/>
                  </a:gs>
                  <a:gs pos="51000">
                    <a:srgbClr val="0033CC"/>
                  </a:gs>
                  <a:gs pos="74000">
                    <a:srgbClr val="FF0000"/>
                  </a:gs>
                </a:gsLst>
                <a:path path="circle">
                  <a:fillToRect l="100000" t="100000"/>
                </a:path>
                <a:tileRect r="-100000" b="-100000"/>
              </a:gra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6062121" y="3342308"/>
              <a:ext cx="11824" cy="1606769"/>
            </a:xfrm>
            <a:prstGeom prst="line">
              <a:avLst/>
            </a:prstGeom>
            <a:ln w="95250">
              <a:gradFill flip="none" rotWithShape="1">
                <a:gsLst>
                  <a:gs pos="0">
                    <a:srgbClr val="FFC000"/>
                  </a:gs>
                  <a:gs pos="28000">
                    <a:srgbClr val="FF0000"/>
                  </a:gs>
                  <a:gs pos="51000">
                    <a:srgbClr val="0033CC"/>
                  </a:gs>
                  <a:gs pos="74000">
                    <a:srgbClr val="FF0000"/>
                  </a:gs>
                </a:gsLst>
                <a:path path="circle">
                  <a:fillToRect l="100000" t="100000"/>
                </a:path>
                <a:tileRect r="-100000" b="-100000"/>
              </a:gra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048186" y="3346475"/>
              <a:ext cx="320573" cy="1165313"/>
            </a:xfrm>
            <a:prstGeom prst="line">
              <a:avLst/>
            </a:prstGeom>
            <a:ln w="95250">
              <a:gradFill flip="none" rotWithShape="1">
                <a:gsLst>
                  <a:gs pos="0">
                    <a:srgbClr val="FFC000"/>
                  </a:gs>
                  <a:gs pos="28000">
                    <a:srgbClr val="FF0000"/>
                  </a:gs>
                  <a:gs pos="51000">
                    <a:srgbClr val="0033CC"/>
                  </a:gs>
                  <a:gs pos="74000">
                    <a:srgbClr val="FF0000"/>
                  </a:gs>
                </a:gsLst>
                <a:path path="circle">
                  <a:fillToRect l="100000" t="100000"/>
                </a:path>
                <a:tileRect r="-100000" b="-100000"/>
              </a:gra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9800000" flipH="1">
              <a:off x="6428979" y="3248440"/>
              <a:ext cx="11824" cy="1606769"/>
            </a:xfrm>
            <a:prstGeom prst="line">
              <a:avLst/>
            </a:prstGeom>
            <a:ln w="95250">
              <a:gradFill flip="none" rotWithShape="1">
                <a:gsLst>
                  <a:gs pos="0">
                    <a:srgbClr val="FFC000"/>
                  </a:gs>
                  <a:gs pos="28000">
                    <a:srgbClr val="FF0000"/>
                  </a:gs>
                  <a:gs pos="51000">
                    <a:srgbClr val="0033CC"/>
                  </a:gs>
                  <a:gs pos="74000">
                    <a:srgbClr val="FF0000"/>
                  </a:gs>
                </a:gsLst>
                <a:path path="circle">
                  <a:fillToRect l="100000" t="100000"/>
                </a:path>
                <a:tileRect r="-100000" b="-100000"/>
              </a:gra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023392" y="3359250"/>
              <a:ext cx="915138" cy="974056"/>
            </a:xfrm>
            <a:prstGeom prst="line">
              <a:avLst/>
            </a:prstGeom>
            <a:ln w="95250">
              <a:gradFill flip="none" rotWithShape="1">
                <a:gsLst>
                  <a:gs pos="0">
                    <a:srgbClr val="FFC000"/>
                  </a:gs>
                  <a:gs pos="28000">
                    <a:srgbClr val="FF0000"/>
                  </a:gs>
                  <a:gs pos="51000">
                    <a:srgbClr val="0033CC"/>
                  </a:gs>
                  <a:gs pos="74000">
                    <a:srgbClr val="FF0000"/>
                  </a:gs>
                </a:gsLst>
                <a:path path="circle">
                  <a:fillToRect l="100000" t="100000"/>
                </a:path>
                <a:tileRect r="-100000" b="-100000"/>
              </a:gra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000000" flipH="1">
              <a:off x="6701695" y="2991766"/>
              <a:ext cx="11824" cy="1606769"/>
            </a:xfrm>
            <a:prstGeom prst="line">
              <a:avLst/>
            </a:prstGeom>
            <a:ln w="95250">
              <a:gradFill flip="none" rotWithShape="1">
                <a:gsLst>
                  <a:gs pos="0">
                    <a:srgbClr val="FFC000"/>
                  </a:gs>
                  <a:gs pos="28000">
                    <a:srgbClr val="FF0000"/>
                  </a:gs>
                  <a:gs pos="51000">
                    <a:srgbClr val="0033CC"/>
                  </a:gs>
                  <a:gs pos="74000">
                    <a:srgbClr val="FF0000"/>
                  </a:gs>
                </a:gsLst>
                <a:path path="circle">
                  <a:fillToRect l="100000" t="100000"/>
                </a:path>
                <a:tileRect r="-100000" b="-100000"/>
              </a:gra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021359" y="3413067"/>
              <a:ext cx="1376934" cy="404430"/>
            </a:xfrm>
            <a:prstGeom prst="line">
              <a:avLst/>
            </a:prstGeom>
            <a:ln w="95250">
              <a:gradFill flip="none" rotWithShape="1">
                <a:gsLst>
                  <a:gs pos="0">
                    <a:srgbClr val="FFC000"/>
                  </a:gs>
                  <a:gs pos="28000">
                    <a:srgbClr val="FF0000"/>
                  </a:gs>
                  <a:gs pos="51000">
                    <a:srgbClr val="0033CC"/>
                  </a:gs>
                  <a:gs pos="74000">
                    <a:srgbClr val="FF0000"/>
                  </a:gs>
                </a:gsLst>
                <a:path path="circle">
                  <a:fillToRect l="100000" t="100000"/>
                </a:path>
                <a:tileRect r="-100000" b="-100000"/>
              </a:gra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5724198" y="3354495"/>
              <a:ext cx="359461" cy="1163935"/>
            </a:xfrm>
            <a:prstGeom prst="line">
              <a:avLst/>
            </a:prstGeom>
            <a:ln w="95250">
              <a:gradFill flip="none" rotWithShape="1">
                <a:gsLst>
                  <a:gs pos="0">
                    <a:srgbClr val="FFC000"/>
                  </a:gs>
                  <a:gs pos="28000">
                    <a:srgbClr val="FF0000"/>
                  </a:gs>
                  <a:gs pos="51000">
                    <a:srgbClr val="0033CC"/>
                  </a:gs>
                  <a:gs pos="74000">
                    <a:srgbClr val="FF0000"/>
                  </a:gs>
                </a:gsLst>
                <a:path path="circle">
                  <a:fillToRect l="100000" t="100000"/>
                </a:path>
                <a:tileRect r="-100000" b="-100000"/>
              </a:gra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00000">
              <a:off x="5691042" y="3256460"/>
              <a:ext cx="11824" cy="1606769"/>
            </a:xfrm>
            <a:prstGeom prst="line">
              <a:avLst/>
            </a:prstGeom>
            <a:ln w="95250">
              <a:gradFill flip="none" rotWithShape="1">
                <a:gsLst>
                  <a:gs pos="0">
                    <a:srgbClr val="FFC000"/>
                  </a:gs>
                  <a:gs pos="28000">
                    <a:srgbClr val="FF0000"/>
                  </a:gs>
                  <a:gs pos="51000">
                    <a:srgbClr val="0033CC"/>
                  </a:gs>
                  <a:gs pos="74000">
                    <a:srgbClr val="FF0000"/>
                  </a:gs>
                </a:gsLst>
                <a:path path="circle">
                  <a:fillToRect l="100000" t="100000"/>
                </a:path>
                <a:tileRect r="-100000" b="-100000"/>
              </a:gra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282119" y="3367270"/>
              <a:ext cx="826334" cy="900244"/>
            </a:xfrm>
            <a:prstGeom prst="line">
              <a:avLst/>
            </a:prstGeom>
            <a:ln w="95250">
              <a:gradFill flip="none" rotWithShape="1">
                <a:gsLst>
                  <a:gs pos="0">
                    <a:srgbClr val="FFC000"/>
                  </a:gs>
                  <a:gs pos="28000">
                    <a:srgbClr val="FF0000"/>
                  </a:gs>
                  <a:gs pos="51000">
                    <a:srgbClr val="0033CC"/>
                  </a:gs>
                  <a:gs pos="74000">
                    <a:srgbClr val="FF0000"/>
                  </a:gs>
                </a:gsLst>
                <a:path path="circle">
                  <a:fillToRect l="100000" t="100000"/>
                </a:path>
                <a:tileRect r="-100000" b="-100000"/>
              </a:gra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3600000">
              <a:off x="5418326" y="2999786"/>
              <a:ext cx="11824" cy="1606769"/>
            </a:xfrm>
            <a:prstGeom prst="line">
              <a:avLst/>
            </a:prstGeom>
            <a:ln w="95250">
              <a:gradFill flip="none" rotWithShape="1">
                <a:gsLst>
                  <a:gs pos="0">
                    <a:srgbClr val="FFC000"/>
                  </a:gs>
                  <a:gs pos="28000">
                    <a:srgbClr val="FF0000"/>
                  </a:gs>
                  <a:gs pos="51000">
                    <a:srgbClr val="0033CC"/>
                  </a:gs>
                  <a:gs pos="74000">
                    <a:srgbClr val="FF0000"/>
                  </a:gs>
                </a:gsLst>
                <a:path path="circle">
                  <a:fillToRect l="100000" t="100000"/>
                </a:path>
                <a:tileRect r="-100000" b="-100000"/>
              </a:gra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4873548" y="3421087"/>
              <a:ext cx="1236938" cy="330130"/>
            </a:xfrm>
            <a:prstGeom prst="line">
              <a:avLst/>
            </a:prstGeom>
            <a:ln w="95250">
              <a:gradFill flip="none" rotWithShape="1">
                <a:gsLst>
                  <a:gs pos="0">
                    <a:srgbClr val="FFC000"/>
                  </a:gs>
                  <a:gs pos="28000">
                    <a:srgbClr val="FF0000"/>
                  </a:gs>
                  <a:gs pos="51000">
                    <a:srgbClr val="0033CC"/>
                  </a:gs>
                  <a:gs pos="74000">
                    <a:srgbClr val="FF0000"/>
                  </a:gs>
                </a:gsLst>
                <a:path path="circle">
                  <a:fillToRect l="100000" t="100000"/>
                </a:path>
                <a:tileRect r="-100000" b="-100000"/>
              </a:gradFill>
              <a:prstDash val="sysDot"/>
            </a:ln>
          </p:spPr>
          <p:style>
            <a:lnRef idx="1">
              <a:schemeClr val="accent1"/>
            </a:lnRef>
            <a:fillRef idx="0">
              <a:schemeClr val="accent1"/>
            </a:fillRef>
            <a:effectRef idx="0">
              <a:schemeClr val="accent1"/>
            </a:effectRef>
            <a:fontRef idx="minor">
              <a:schemeClr val="tx1"/>
            </a:fontRef>
          </p:style>
        </p:cxnSp>
      </p:grpSp>
      <p:sp>
        <p:nvSpPr>
          <p:cNvPr id="30" name="Plaque 29"/>
          <p:cNvSpPr/>
          <p:nvPr/>
        </p:nvSpPr>
        <p:spPr>
          <a:xfrm>
            <a:off x="5181600" y="1276989"/>
            <a:ext cx="1828800" cy="914400"/>
          </a:xfrm>
          <a:prstGeom prst="plaque">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b="1" dirty="0" smtClean="0">
                <a:solidFill>
                  <a:srgbClr val="0033CC"/>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পরিচয়</a:t>
            </a:r>
            <a:endParaRPr lang="en-US" sz="4800" b="1" dirty="0">
              <a:solidFill>
                <a:srgbClr val="0033CC"/>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31" name="Picture 3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6501" y="1292177"/>
            <a:ext cx="4201302" cy="5255316"/>
          </a:xfrm>
          <a:prstGeom prst="rect">
            <a:avLst/>
          </a:prstGeom>
        </p:spPr>
      </p:pic>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646" y="1288269"/>
            <a:ext cx="4295731" cy="5259224"/>
          </a:xfrm>
          <a:prstGeom prst="rect">
            <a:avLst/>
          </a:prstGeom>
        </p:spPr>
      </p:pic>
    </p:spTree>
    <p:extLst>
      <p:ext uri="{BB962C8B-B14F-4D97-AF65-F5344CB8AC3E}">
        <p14:creationId xmlns:p14="http://schemas.microsoft.com/office/powerpoint/2010/main" val="3742091796"/>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par>
                                <p:cTn id="9" presetID="10" presetClass="exit" presetSubtype="0" fill="hold" grpId="1" nodeType="withEffect">
                                  <p:stCondLst>
                                    <p:cond delay="500"/>
                                  </p:stCondLst>
                                  <p:childTnLst>
                                    <p:animEffect transition="out" filter="fade">
                                      <p:cBhvr>
                                        <p:cTn id="10" dur="100"/>
                                        <p:tgtEl>
                                          <p:spTgt spid="4"/>
                                        </p:tgtEl>
                                      </p:cBhvr>
                                    </p:animEffect>
                                    <p:set>
                                      <p:cBhvr>
                                        <p:cTn id="11" dur="1" fill="hold">
                                          <p:stCondLst>
                                            <p:cond delay="99"/>
                                          </p:stCondLst>
                                        </p:cTn>
                                        <p:tgtEl>
                                          <p:spTgt spid="4"/>
                                        </p:tgtEl>
                                        <p:attrNameLst>
                                          <p:attrName>style.visibility</p:attrName>
                                        </p:attrNameLst>
                                      </p:cBhvr>
                                      <p:to>
                                        <p:strVal val="hidden"/>
                                      </p:to>
                                    </p:set>
                                  </p:childTnLst>
                                </p:cTn>
                              </p:par>
                              <p:par>
                                <p:cTn id="12" presetID="23" presetClass="entr" presetSubtype="16" fill="hold" nodeType="withEffect">
                                  <p:stCondLst>
                                    <p:cond delay="50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childTnLst>
                                </p:cTn>
                              </p:par>
                              <p:par>
                                <p:cTn id="16" presetID="6" presetClass="emph" presetSubtype="0" fill="hold" nodeType="withEffect">
                                  <p:stCondLst>
                                    <p:cond delay="500"/>
                                  </p:stCondLst>
                                  <p:childTnLst>
                                    <p:animScale>
                                      <p:cBhvr>
                                        <p:cTn id="17" dur="100" fill="hold"/>
                                        <p:tgtEl>
                                          <p:spTgt spid="5"/>
                                        </p:tgtEl>
                                      </p:cBhvr>
                                      <p:by x="150000" y="150000"/>
                                    </p:animScale>
                                  </p:childTnLst>
                                </p:cTn>
                              </p:par>
                              <p:par>
                                <p:cTn id="18" presetID="6" presetClass="exit" presetSubtype="32" fill="hold" nodeType="withEffect">
                                  <p:stCondLst>
                                    <p:cond delay="500"/>
                                  </p:stCondLst>
                                  <p:childTnLst>
                                    <p:animEffect transition="out" filter="circle(out)">
                                      <p:cBhvr>
                                        <p:cTn id="19" dur="1000"/>
                                        <p:tgtEl>
                                          <p:spTgt spid="5"/>
                                        </p:tgtEl>
                                      </p:cBhvr>
                                    </p:animEffect>
                                    <p:set>
                                      <p:cBhvr>
                                        <p:cTn id="20" dur="1" fill="hold">
                                          <p:stCondLst>
                                            <p:cond delay="999"/>
                                          </p:stCondLst>
                                        </p:cTn>
                                        <p:tgtEl>
                                          <p:spTgt spid="5"/>
                                        </p:tgtEl>
                                        <p:attrNameLst>
                                          <p:attrName>style.visibility</p:attrName>
                                        </p:attrNameLst>
                                      </p:cBhvr>
                                      <p:to>
                                        <p:strVal val="hidden"/>
                                      </p:to>
                                    </p:set>
                                  </p:childTnLst>
                                </p:cTn>
                              </p:par>
                              <p:par>
                                <p:cTn id="21" presetID="31" presetClass="entr" presetSubtype="0" fill="hold" grpId="0" nodeType="withEffect">
                                  <p:stCondLst>
                                    <p:cond delay="700"/>
                                  </p:stCondLst>
                                  <p:childTnLst>
                                    <p:set>
                                      <p:cBhvr>
                                        <p:cTn id="22" dur="1" fill="hold">
                                          <p:stCondLst>
                                            <p:cond delay="0"/>
                                          </p:stCondLst>
                                        </p:cTn>
                                        <p:tgtEl>
                                          <p:spTgt spid="30"/>
                                        </p:tgtEl>
                                        <p:attrNameLst>
                                          <p:attrName>style.visibility</p:attrName>
                                        </p:attrNameLst>
                                      </p:cBhvr>
                                      <p:to>
                                        <p:strVal val="visible"/>
                                      </p:to>
                                    </p:set>
                                    <p:anim calcmode="lin" valueType="num">
                                      <p:cBhvr>
                                        <p:cTn id="23" dur="500" fill="hold"/>
                                        <p:tgtEl>
                                          <p:spTgt spid="30"/>
                                        </p:tgtEl>
                                        <p:attrNameLst>
                                          <p:attrName>ppt_w</p:attrName>
                                        </p:attrNameLst>
                                      </p:cBhvr>
                                      <p:tavLst>
                                        <p:tav tm="0">
                                          <p:val>
                                            <p:fltVal val="0"/>
                                          </p:val>
                                        </p:tav>
                                        <p:tav tm="100000">
                                          <p:val>
                                            <p:strVal val="#ppt_w"/>
                                          </p:val>
                                        </p:tav>
                                      </p:tavLst>
                                    </p:anim>
                                    <p:anim calcmode="lin" valueType="num">
                                      <p:cBhvr>
                                        <p:cTn id="24" dur="500" fill="hold"/>
                                        <p:tgtEl>
                                          <p:spTgt spid="30"/>
                                        </p:tgtEl>
                                        <p:attrNameLst>
                                          <p:attrName>ppt_h</p:attrName>
                                        </p:attrNameLst>
                                      </p:cBhvr>
                                      <p:tavLst>
                                        <p:tav tm="0">
                                          <p:val>
                                            <p:fltVal val="0"/>
                                          </p:val>
                                        </p:tav>
                                        <p:tav tm="100000">
                                          <p:val>
                                            <p:strVal val="#ppt_h"/>
                                          </p:val>
                                        </p:tav>
                                      </p:tavLst>
                                    </p:anim>
                                    <p:anim calcmode="lin" valueType="num">
                                      <p:cBhvr>
                                        <p:cTn id="25" dur="500" fill="hold"/>
                                        <p:tgtEl>
                                          <p:spTgt spid="30"/>
                                        </p:tgtEl>
                                        <p:attrNameLst>
                                          <p:attrName>style.rotation</p:attrName>
                                        </p:attrNameLst>
                                      </p:cBhvr>
                                      <p:tavLst>
                                        <p:tav tm="0">
                                          <p:val>
                                            <p:fltVal val="90"/>
                                          </p:val>
                                        </p:tav>
                                        <p:tav tm="100000">
                                          <p:val>
                                            <p:fltVal val="0"/>
                                          </p:val>
                                        </p:tav>
                                      </p:tavLst>
                                    </p:anim>
                                    <p:animEffect transition="in" filter="fade">
                                      <p:cBhvr>
                                        <p:cTn id="26" dur="500"/>
                                        <p:tgtEl>
                                          <p:spTgt spid="30"/>
                                        </p:tgtEl>
                                      </p:cBhvr>
                                    </p:animEffect>
                                  </p:childTnLst>
                                </p:cTn>
                              </p:par>
                              <p:par>
                                <p:cTn id="27" presetID="23" presetClass="entr" presetSubtype="16" fill="hold" nodeType="withEffect">
                                  <p:stCondLst>
                                    <p:cond delay="1000"/>
                                  </p:stCondLst>
                                  <p:childTnLst>
                                    <p:set>
                                      <p:cBhvr>
                                        <p:cTn id="28" dur="1" fill="hold">
                                          <p:stCondLst>
                                            <p:cond delay="0"/>
                                          </p:stCondLst>
                                        </p:cTn>
                                        <p:tgtEl>
                                          <p:spTgt spid="32"/>
                                        </p:tgtEl>
                                        <p:attrNameLst>
                                          <p:attrName>style.visibility</p:attrName>
                                        </p:attrNameLst>
                                      </p:cBhvr>
                                      <p:to>
                                        <p:strVal val="visible"/>
                                      </p:to>
                                    </p:set>
                                    <p:anim calcmode="lin" valueType="num">
                                      <p:cBhvr>
                                        <p:cTn id="29" dur="500" fill="hold"/>
                                        <p:tgtEl>
                                          <p:spTgt spid="32"/>
                                        </p:tgtEl>
                                        <p:attrNameLst>
                                          <p:attrName>ppt_w</p:attrName>
                                        </p:attrNameLst>
                                      </p:cBhvr>
                                      <p:tavLst>
                                        <p:tav tm="0">
                                          <p:val>
                                            <p:fltVal val="0"/>
                                          </p:val>
                                        </p:tav>
                                        <p:tav tm="100000">
                                          <p:val>
                                            <p:strVal val="#ppt_w"/>
                                          </p:val>
                                        </p:tav>
                                      </p:tavLst>
                                    </p:anim>
                                    <p:anim calcmode="lin" valueType="num">
                                      <p:cBhvr>
                                        <p:cTn id="30" dur="500" fill="hold"/>
                                        <p:tgtEl>
                                          <p:spTgt spid="32"/>
                                        </p:tgtEl>
                                        <p:attrNameLst>
                                          <p:attrName>ppt_h</p:attrName>
                                        </p:attrNameLst>
                                      </p:cBhvr>
                                      <p:tavLst>
                                        <p:tav tm="0">
                                          <p:val>
                                            <p:fltVal val="0"/>
                                          </p:val>
                                        </p:tav>
                                        <p:tav tm="100000">
                                          <p:val>
                                            <p:strVal val="#ppt_h"/>
                                          </p:val>
                                        </p:tav>
                                      </p:tavLst>
                                    </p:anim>
                                  </p:childTnLst>
                                </p:cTn>
                              </p:par>
                              <p:par>
                                <p:cTn id="31" presetID="23" presetClass="entr" presetSubtype="16" fill="hold" nodeType="withEffect">
                                  <p:stCondLst>
                                    <p:cond delay="100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3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40876" y="540721"/>
            <a:ext cx="7110248" cy="4162097"/>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w="190500" cmpd="tri">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928445" y="4979269"/>
            <a:ext cx="6335110" cy="646331"/>
          </a:xfrm>
          <a:prstGeom prst="rect">
            <a:avLst/>
          </a:prstGeom>
          <a:noFill/>
          <a:ln w="57150">
            <a:solidFill>
              <a:srgbClr val="00FFFF"/>
            </a:solidFill>
          </a:ln>
        </p:spPr>
        <p:txBody>
          <a:bodyPr wrap="square" rtlCol="0">
            <a:spAutoFit/>
          </a:bodyPr>
          <a:lstStyle/>
          <a:p>
            <a:pPr algn="just"/>
            <a:r>
              <a:rPr lang="bn-IN" sz="3600" dirty="0" smtClean="0">
                <a:latin typeface="NikoshBAN" panose="02000000000000000000" pitchFamily="2" charset="0"/>
                <a:cs typeface="NikoshBAN" panose="02000000000000000000" pitchFamily="2" charset="0"/>
              </a:rPr>
              <a:t>পারুল বললো, আপনারা একটু জিরিয়ে নিন।</a:t>
            </a:r>
            <a:endParaRPr lang="en-US" sz="3600" dirty="0">
              <a:latin typeface="NikoshBAN" panose="02000000000000000000" pitchFamily="2" charset="0"/>
              <a:cs typeface="NikoshBAN" panose="02000000000000000000" pitchFamily="2" charset="0"/>
            </a:endParaRPr>
          </a:p>
        </p:txBody>
      </p:sp>
      <p:sp>
        <p:nvSpPr>
          <p:cNvPr id="6" name="Arc 5"/>
          <p:cNvSpPr/>
          <p:nvPr/>
        </p:nvSpPr>
        <p:spPr>
          <a:xfrm>
            <a:off x="1371598" y="1910442"/>
            <a:ext cx="3820886" cy="3314701"/>
          </a:xfrm>
          <a:prstGeom prst="arc">
            <a:avLst>
              <a:gd name="adj1" fmla="val 6205526"/>
              <a:gd name="adj2" fmla="val 19084607"/>
            </a:avLst>
          </a:prstGeom>
          <a:ln w="76200">
            <a:solidFill>
              <a:srgbClr val="00FF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70628396"/>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1000"/>
                                        <p:tgtEl>
                                          <p:spTgt spid="2"/>
                                        </p:tgtEl>
                                      </p:cBhvr>
                                    </p:animEffect>
                                  </p:childTnLst>
                                </p:cTn>
                              </p:par>
                              <p:par>
                                <p:cTn id="8" presetID="22" presetClass="entr" presetSubtype="1" fill="hold" grpId="0" nodeType="withEffect">
                                  <p:stCondLst>
                                    <p:cond delay="100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1000"/>
                                        <p:tgtEl>
                                          <p:spTgt spid="6"/>
                                        </p:tgtEl>
                                      </p:cBhvr>
                                    </p:animEffect>
                                  </p:childTnLst>
                                </p:cTn>
                              </p:par>
                              <p:par>
                                <p:cTn id="11" presetID="22" presetClass="entr" presetSubtype="8" fill="hold" grpId="0" nodeType="withEffect">
                                  <p:stCondLst>
                                    <p:cond delay="200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40876" y="540721"/>
            <a:ext cx="7110248" cy="4162097"/>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w="190500" cmpd="tri">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696108" y="5055469"/>
            <a:ext cx="8952185" cy="646331"/>
          </a:xfrm>
          <a:prstGeom prst="rect">
            <a:avLst/>
          </a:prstGeom>
          <a:noFill/>
        </p:spPr>
        <p:txBody>
          <a:bodyPr wrap="square" rtlCol="0">
            <a:spAutoFit/>
          </a:bodyPr>
          <a:lstStyle/>
          <a:p>
            <a:pPr algn="just"/>
            <a:r>
              <a:rPr lang="bn-IN" sz="3600" dirty="0" smtClean="0">
                <a:latin typeface="NikoshBAN" panose="02000000000000000000" pitchFamily="2" charset="0"/>
                <a:cs typeface="NikoshBAN" panose="02000000000000000000" pitchFamily="2" charset="0"/>
              </a:rPr>
              <a:t>সে রান্না করলো</a:t>
            </a:r>
            <a:endParaRPr lang="en-US" sz="3600" dirty="0">
              <a:latin typeface="NikoshBAN" panose="02000000000000000000" pitchFamily="2" charset="0"/>
              <a:cs typeface="NikoshBAN" panose="02000000000000000000" pitchFamily="2" charset="0"/>
            </a:endParaRPr>
          </a:p>
        </p:txBody>
      </p:sp>
      <p:sp>
        <p:nvSpPr>
          <p:cNvPr id="4" name="TextBox 3"/>
          <p:cNvSpPr txBox="1"/>
          <p:nvPr/>
        </p:nvSpPr>
        <p:spPr>
          <a:xfrm>
            <a:off x="3932019" y="5055469"/>
            <a:ext cx="6675120" cy="646331"/>
          </a:xfrm>
          <a:prstGeom prst="rect">
            <a:avLst/>
          </a:prstGeom>
          <a:noFill/>
        </p:spPr>
        <p:txBody>
          <a:bodyPr wrap="square" rtlCol="0">
            <a:spAutoFit/>
          </a:bodyPr>
          <a:lstStyle/>
          <a:p>
            <a:pPr algn="just"/>
            <a:r>
              <a:rPr lang="bn-IN" sz="3600" dirty="0" smtClean="0">
                <a:latin typeface="NikoshBAN" panose="02000000000000000000" pitchFamily="2" charset="0"/>
                <a:cs typeface="NikoshBAN" panose="02000000000000000000" pitchFamily="2" charset="0"/>
              </a:rPr>
              <a:t>কোরমা পোলাও মাংস। নানা রকমের তরকারি।</a:t>
            </a:r>
            <a:endParaRPr lang="en-US" sz="3600" dirty="0">
              <a:latin typeface="NikoshBAN" panose="02000000000000000000" pitchFamily="2" charset="0"/>
              <a:cs typeface="NikoshBAN" panose="02000000000000000000" pitchFamily="2" charset="0"/>
            </a:endParaRPr>
          </a:p>
        </p:txBody>
      </p:sp>
      <p:sp>
        <p:nvSpPr>
          <p:cNvPr id="5" name="Rectangle 4"/>
          <p:cNvSpPr/>
          <p:nvPr/>
        </p:nvSpPr>
        <p:spPr>
          <a:xfrm>
            <a:off x="2540876" y="540720"/>
            <a:ext cx="7110248" cy="4162097"/>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90500" cmpd="tri">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702665" y="5515303"/>
            <a:ext cx="6306207" cy="646331"/>
          </a:xfrm>
          <a:prstGeom prst="rect">
            <a:avLst/>
          </a:prstGeom>
          <a:noFill/>
        </p:spPr>
        <p:txBody>
          <a:bodyPr wrap="square" rtlCol="0">
            <a:spAutoFit/>
          </a:bodyPr>
          <a:lstStyle/>
          <a:p>
            <a:pPr algn="just"/>
            <a:r>
              <a:rPr lang="bn-IN" sz="3600" dirty="0" smtClean="0">
                <a:latin typeface="NikoshBAN" panose="02000000000000000000" pitchFamily="2" charset="0"/>
                <a:cs typeface="NikoshBAN" panose="02000000000000000000" pitchFamily="2" charset="0"/>
              </a:rPr>
              <a:t>কিন্তু কোনো কিছুতে একটুও নুন দিলো না।</a:t>
            </a:r>
            <a:endParaRPr lang="en-US" sz="3600" dirty="0">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4">
            <a:clrChange>
              <a:clrFrom>
                <a:srgbClr val="E8E8E8"/>
              </a:clrFrom>
              <a:clrTo>
                <a:srgbClr val="E8E8E8">
                  <a:alpha val="0"/>
                </a:srgbClr>
              </a:clrTo>
            </a:clrChange>
            <a:extLst>
              <a:ext uri="{28A0092B-C50C-407E-A947-70E740481C1C}">
                <a14:useLocalDpi xmlns:a14="http://schemas.microsoft.com/office/drawing/2010/main" val="0"/>
              </a:ext>
            </a:extLst>
          </a:blip>
          <a:stretch>
            <a:fillRect/>
          </a:stretch>
        </p:blipFill>
        <p:spPr>
          <a:xfrm>
            <a:off x="9446497" y="3312393"/>
            <a:ext cx="2619375" cy="1743075"/>
          </a:xfrm>
          <a:prstGeom prst="rect">
            <a:avLst/>
          </a:prstGeom>
        </p:spPr>
      </p:pic>
    </p:spTree>
    <p:extLst>
      <p:ext uri="{BB962C8B-B14F-4D97-AF65-F5344CB8AC3E}">
        <p14:creationId xmlns:p14="http://schemas.microsoft.com/office/powerpoint/2010/main" val="2138941241"/>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1000"/>
                                        <p:tgtEl>
                                          <p:spTgt spid="2"/>
                                        </p:tgtEl>
                                      </p:cBhvr>
                                    </p:animEffect>
                                  </p:childTnLst>
                                </p:cTn>
                              </p:par>
                              <p:par>
                                <p:cTn id="8" presetID="22" presetClass="entr" presetSubtype="8" fill="hold" grpId="0" nodeType="withEffect">
                                  <p:stCondLst>
                                    <p:cond delay="1100"/>
                                  </p:stCondLst>
                                  <p:iterate type="lt">
                                    <p:tmPct val="10000"/>
                                  </p:iterate>
                                  <p:childTnLst>
                                    <p:set>
                                      <p:cBhvr>
                                        <p:cTn id="9" dur="1" fill="hold">
                                          <p:stCondLst>
                                            <p:cond delay="0"/>
                                          </p:stCondLst>
                                        </p:cTn>
                                        <p:tgtEl>
                                          <p:spTgt spid="3"/>
                                        </p:tgtEl>
                                        <p:attrNameLst>
                                          <p:attrName>style.visibility</p:attrName>
                                        </p:attrNameLst>
                                      </p:cBhvr>
                                      <p:to>
                                        <p:strVal val="visible"/>
                                      </p:to>
                                    </p:set>
                                    <p:animEffect transition="in" filter="wipe(left)">
                                      <p:cBhvr>
                                        <p:cTn id="10" dur="1000"/>
                                        <p:tgtEl>
                                          <p:spTgt spid="3"/>
                                        </p:tgtEl>
                                      </p:cBhvr>
                                    </p:animEffect>
                                  </p:childTnLst>
                                </p:cTn>
                              </p:par>
                              <p:par>
                                <p:cTn id="11" presetID="16" presetClass="entr" presetSubtype="37" fill="hold" grpId="0" nodeType="withEffect">
                                  <p:stCondLst>
                                    <p:cond delay="3100"/>
                                  </p:stCondLst>
                                  <p:childTnLst>
                                    <p:set>
                                      <p:cBhvr>
                                        <p:cTn id="12" dur="1" fill="hold">
                                          <p:stCondLst>
                                            <p:cond delay="0"/>
                                          </p:stCondLst>
                                        </p:cTn>
                                        <p:tgtEl>
                                          <p:spTgt spid="5"/>
                                        </p:tgtEl>
                                        <p:attrNameLst>
                                          <p:attrName>style.visibility</p:attrName>
                                        </p:attrNameLst>
                                      </p:cBhvr>
                                      <p:to>
                                        <p:strVal val="visible"/>
                                      </p:to>
                                    </p:set>
                                    <p:animEffect transition="in" filter="barn(outVertical)">
                                      <p:cBhvr>
                                        <p:cTn id="13" dur="1000"/>
                                        <p:tgtEl>
                                          <p:spTgt spid="5"/>
                                        </p:tgtEl>
                                      </p:cBhvr>
                                    </p:animEffect>
                                  </p:childTnLst>
                                </p:cTn>
                              </p:par>
                              <p:par>
                                <p:cTn id="14" presetID="22" presetClass="entr" presetSubtype="8" fill="hold" grpId="0" nodeType="withEffect">
                                  <p:stCondLst>
                                    <p:cond delay="4000"/>
                                  </p:stCondLst>
                                  <p:iterate type="lt">
                                    <p:tmPct val="10000"/>
                                  </p:iterate>
                                  <p:childTnLst>
                                    <p:set>
                                      <p:cBhvr>
                                        <p:cTn id="15" dur="1" fill="hold">
                                          <p:stCondLst>
                                            <p:cond delay="0"/>
                                          </p:stCondLst>
                                        </p:cTn>
                                        <p:tgtEl>
                                          <p:spTgt spid="4"/>
                                        </p:tgtEl>
                                        <p:attrNameLst>
                                          <p:attrName>style.visibility</p:attrName>
                                        </p:attrNameLst>
                                      </p:cBhvr>
                                      <p:to>
                                        <p:strVal val="visible"/>
                                      </p:to>
                                    </p:set>
                                    <p:animEffect transition="in" filter="wipe(left)">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iterate type="lt">
                                    <p:tmPct val="10000"/>
                                  </p:iterate>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par>
                                <p:cTn id="22" presetID="10"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xit" presetSubtype="0" fill="hold" nodeType="withEffect">
                                  <p:stCondLst>
                                    <p:cond delay="280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animBg="1"/>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riped Right Arrow 1"/>
          <p:cNvSpPr/>
          <p:nvPr/>
        </p:nvSpPr>
        <p:spPr>
          <a:xfrm>
            <a:off x="2661415" y="902181"/>
            <a:ext cx="4322709" cy="1441757"/>
          </a:xfrm>
          <a:prstGeom prst="strip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এসো, মূলভাব শিখি</a:t>
            </a:r>
            <a:endParaRPr lang="en-US" sz="4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nvGrpSpPr>
          <p:cNvPr id="3" name="Group 2"/>
          <p:cNvGrpSpPr/>
          <p:nvPr/>
        </p:nvGrpSpPr>
        <p:grpSpPr>
          <a:xfrm>
            <a:off x="375416" y="480060"/>
            <a:ext cx="2286000" cy="2286000"/>
            <a:chOff x="5313238" y="2651760"/>
            <a:chExt cx="1556174" cy="1554480"/>
          </a:xfrm>
        </p:grpSpPr>
        <p:sp>
          <p:nvSpPr>
            <p:cNvPr id="4" name="Freeform 3"/>
            <p:cNvSpPr/>
            <p:nvPr/>
          </p:nvSpPr>
          <p:spPr>
            <a:xfrm>
              <a:off x="5313238" y="2651760"/>
              <a:ext cx="794129" cy="1554480"/>
            </a:xfrm>
            <a:custGeom>
              <a:avLst/>
              <a:gdLst>
                <a:gd name="connsiteX0" fmla="*/ 777240 w 794129"/>
                <a:gd name="connsiteY0" fmla="*/ 0 h 1554480"/>
                <a:gd name="connsiteX1" fmla="*/ 794129 w 794129"/>
                <a:gd name="connsiteY1" fmla="*/ 853 h 1554480"/>
                <a:gd name="connsiteX2" fmla="*/ 794129 w 794129"/>
                <a:gd name="connsiteY2" fmla="*/ 1553627 h 1554480"/>
                <a:gd name="connsiteX3" fmla="*/ 777240 w 794129"/>
                <a:gd name="connsiteY3" fmla="*/ 1554480 h 1554480"/>
                <a:gd name="connsiteX4" fmla="*/ 0 w 794129"/>
                <a:gd name="connsiteY4" fmla="*/ 777240 h 1554480"/>
                <a:gd name="connsiteX5" fmla="*/ 777240 w 794129"/>
                <a:gd name="connsiteY5"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129" h="1554480">
                  <a:moveTo>
                    <a:pt x="777240" y="0"/>
                  </a:moveTo>
                  <a:lnTo>
                    <a:pt x="794129" y="853"/>
                  </a:lnTo>
                  <a:lnTo>
                    <a:pt x="794129" y="1553627"/>
                  </a:lnTo>
                  <a:lnTo>
                    <a:pt x="777240" y="1554480"/>
                  </a:lnTo>
                  <a:cubicBezTo>
                    <a:pt x="347982" y="1554480"/>
                    <a:pt x="0" y="1206498"/>
                    <a:pt x="0" y="777240"/>
                  </a:cubicBezTo>
                  <a:cubicBezTo>
                    <a:pt x="0" y="347982"/>
                    <a:pt x="347982" y="0"/>
                    <a:pt x="777240"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flipH="1">
              <a:off x="6075283" y="2651760"/>
              <a:ext cx="794129" cy="1554480"/>
            </a:xfrm>
            <a:custGeom>
              <a:avLst/>
              <a:gdLst>
                <a:gd name="connsiteX0" fmla="*/ 777240 w 794129"/>
                <a:gd name="connsiteY0" fmla="*/ 0 h 1554480"/>
                <a:gd name="connsiteX1" fmla="*/ 794129 w 794129"/>
                <a:gd name="connsiteY1" fmla="*/ 853 h 1554480"/>
                <a:gd name="connsiteX2" fmla="*/ 794129 w 794129"/>
                <a:gd name="connsiteY2" fmla="*/ 1553627 h 1554480"/>
                <a:gd name="connsiteX3" fmla="*/ 777240 w 794129"/>
                <a:gd name="connsiteY3" fmla="*/ 1554480 h 1554480"/>
                <a:gd name="connsiteX4" fmla="*/ 0 w 794129"/>
                <a:gd name="connsiteY4" fmla="*/ 777240 h 1554480"/>
                <a:gd name="connsiteX5" fmla="*/ 777240 w 794129"/>
                <a:gd name="connsiteY5"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129" h="1554480">
                  <a:moveTo>
                    <a:pt x="777240" y="0"/>
                  </a:moveTo>
                  <a:lnTo>
                    <a:pt x="794129" y="853"/>
                  </a:lnTo>
                  <a:lnTo>
                    <a:pt x="794129" y="1553627"/>
                  </a:lnTo>
                  <a:lnTo>
                    <a:pt x="777240" y="1554480"/>
                  </a:lnTo>
                  <a:cubicBezTo>
                    <a:pt x="347982" y="1554480"/>
                    <a:pt x="0" y="1206498"/>
                    <a:pt x="0" y="777240"/>
                  </a:cubicBezTo>
                  <a:cubicBezTo>
                    <a:pt x="0" y="347982"/>
                    <a:pt x="347982" y="0"/>
                    <a:pt x="777240"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5"/>
          <p:cNvSpPr/>
          <p:nvPr/>
        </p:nvSpPr>
        <p:spPr>
          <a:xfrm>
            <a:off x="510984" y="614531"/>
            <a:ext cx="2014863" cy="2017059"/>
          </a:xfrm>
          <a:custGeom>
            <a:avLst/>
            <a:gdLst>
              <a:gd name="connsiteX0" fmla="*/ 685800 w 1371600"/>
              <a:gd name="connsiteY0" fmla="*/ 161444 h 1371600"/>
              <a:gd name="connsiteX1" fmla="*/ 1210156 w 1371600"/>
              <a:gd name="connsiteY1" fmla="*/ 685800 h 1371600"/>
              <a:gd name="connsiteX2" fmla="*/ 685800 w 1371600"/>
              <a:gd name="connsiteY2" fmla="*/ 1210156 h 1371600"/>
              <a:gd name="connsiteX3" fmla="*/ 161444 w 1371600"/>
              <a:gd name="connsiteY3" fmla="*/ 685800 h 1371600"/>
              <a:gd name="connsiteX4" fmla="*/ 685800 w 1371600"/>
              <a:gd name="connsiteY4" fmla="*/ 161444 h 1371600"/>
              <a:gd name="connsiteX5" fmla="*/ 685800 w 1371600"/>
              <a:gd name="connsiteY5" fmla="*/ 91440 h 1371600"/>
              <a:gd name="connsiteX6" fmla="*/ 91440 w 1371600"/>
              <a:gd name="connsiteY6" fmla="*/ 685800 h 1371600"/>
              <a:gd name="connsiteX7" fmla="*/ 685800 w 1371600"/>
              <a:gd name="connsiteY7" fmla="*/ 1280160 h 1371600"/>
              <a:gd name="connsiteX8" fmla="*/ 1280160 w 1371600"/>
              <a:gd name="connsiteY8" fmla="*/ 685800 h 1371600"/>
              <a:gd name="connsiteX9" fmla="*/ 685800 w 1371600"/>
              <a:gd name="connsiteY9" fmla="*/ 91440 h 1371600"/>
              <a:gd name="connsiteX10" fmla="*/ 685800 w 1371600"/>
              <a:gd name="connsiteY10" fmla="*/ 0 h 1371600"/>
              <a:gd name="connsiteX11" fmla="*/ 1371600 w 1371600"/>
              <a:gd name="connsiteY11" fmla="*/ 685800 h 1371600"/>
              <a:gd name="connsiteX12" fmla="*/ 685800 w 1371600"/>
              <a:gd name="connsiteY12" fmla="*/ 1371600 h 1371600"/>
              <a:gd name="connsiteX13" fmla="*/ 0 w 1371600"/>
              <a:gd name="connsiteY13" fmla="*/ 685800 h 1371600"/>
              <a:gd name="connsiteX14" fmla="*/ 685800 w 1371600"/>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1371600">
                <a:moveTo>
                  <a:pt x="685800" y="161444"/>
                </a:moveTo>
                <a:cubicBezTo>
                  <a:pt x="975394" y="161444"/>
                  <a:pt x="1210156" y="396206"/>
                  <a:pt x="1210156" y="685800"/>
                </a:cubicBezTo>
                <a:cubicBezTo>
                  <a:pt x="1210156" y="975394"/>
                  <a:pt x="975394" y="1210156"/>
                  <a:pt x="685800" y="1210156"/>
                </a:cubicBezTo>
                <a:cubicBezTo>
                  <a:pt x="396206" y="1210156"/>
                  <a:pt x="161444" y="975394"/>
                  <a:pt x="161444" y="685800"/>
                </a:cubicBezTo>
                <a:cubicBezTo>
                  <a:pt x="161444" y="396206"/>
                  <a:pt x="396206" y="161444"/>
                  <a:pt x="685800" y="161444"/>
                </a:cubicBezTo>
                <a:close/>
                <a:moveTo>
                  <a:pt x="685800" y="91440"/>
                </a:moveTo>
                <a:cubicBezTo>
                  <a:pt x="357544" y="91440"/>
                  <a:pt x="91440" y="357544"/>
                  <a:pt x="91440" y="685800"/>
                </a:cubicBezTo>
                <a:cubicBezTo>
                  <a:pt x="91440" y="1014056"/>
                  <a:pt x="357544" y="1280160"/>
                  <a:pt x="685800" y="1280160"/>
                </a:cubicBezTo>
                <a:cubicBezTo>
                  <a:pt x="1014056" y="1280160"/>
                  <a:pt x="1280160" y="1014056"/>
                  <a:pt x="1280160" y="685800"/>
                </a:cubicBezTo>
                <a:cubicBezTo>
                  <a:pt x="1280160" y="357544"/>
                  <a:pt x="1014056" y="91440"/>
                  <a:pt x="685800" y="9144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b="1" dirty="0" smtClean="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মূলভাব</a:t>
            </a:r>
            <a:endParaRPr lang="en-US" sz="4400" b="1"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7" name="TextBox 6"/>
          <p:cNvSpPr txBox="1"/>
          <p:nvPr/>
        </p:nvSpPr>
        <p:spPr>
          <a:xfrm>
            <a:off x="2525847" y="2279481"/>
            <a:ext cx="8683435" cy="2862322"/>
          </a:xfrm>
          <a:prstGeom prst="rect">
            <a:avLst/>
          </a:prstGeom>
          <a:noFill/>
        </p:spPr>
        <p:txBody>
          <a:bodyPr wrap="square" rtlCol="0">
            <a:spAutoFit/>
          </a:bodyPr>
          <a:lstStyle/>
          <a:p>
            <a:pPr algn="just"/>
            <a:r>
              <a:rPr lang="bn-IN" sz="3600" dirty="0" smtClean="0">
                <a:ln>
                  <a:solidFill>
                    <a:srgbClr val="002060"/>
                  </a:solidFill>
                </a:ln>
                <a:latin typeface="NikoshBAN" panose="02000000000000000000" pitchFamily="2" charset="0"/>
                <a:cs typeface="NikoshBAN" panose="02000000000000000000" pitchFamily="2" charset="0"/>
              </a:rPr>
              <a:t>একদিন রাজা সেই বনে গেলেন পশু শিকারে। ঘুরতে ঘুরতে রাজা খুব ক্ষুধার্ত হয়ে পড়লেন। তখন বনের ভেতর একটা কুটির দেখে খাবারের জন্য লোক পাঠালেন। রাজকন্যা পারুল তাদের বিশ্রাম নিতে বলে রান্না করলো নানা রকম উপাদেয় খাবার। কিন্তু সে ইচ্ছা করেই কোনো খাবারেই নুন দিল না।</a:t>
            </a:r>
            <a:endParaRPr lang="en-US" sz="3600" dirty="0">
              <a:ln>
                <a:solidFill>
                  <a:srgbClr val="002060"/>
                </a:solidFill>
              </a:ln>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88181017"/>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49" presetClass="entr" presetSubtype="0" decel="10000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 calcmode="lin" valueType="num">
                                      <p:cBhvr>
                                        <p:cTn id="14" dur="500" fill="hold"/>
                                        <p:tgtEl>
                                          <p:spTgt spid="3"/>
                                        </p:tgtEl>
                                        <p:attrNameLst>
                                          <p:attrName>style.rotation</p:attrName>
                                        </p:attrNameLst>
                                      </p:cBhvr>
                                      <p:tavLst>
                                        <p:tav tm="0">
                                          <p:val>
                                            <p:fltVal val="360"/>
                                          </p:val>
                                        </p:tav>
                                        <p:tav tm="100000">
                                          <p:val>
                                            <p:fltVal val="0"/>
                                          </p:val>
                                        </p:tav>
                                      </p:tavLst>
                                    </p:anim>
                                    <p:animEffect transition="in" filter="fade">
                                      <p:cBhvr>
                                        <p:cTn id="15" dur="500"/>
                                        <p:tgtEl>
                                          <p:spTgt spid="3"/>
                                        </p:tgtEl>
                                      </p:cBhvr>
                                    </p:animEffect>
                                  </p:childTnLst>
                                </p:cTn>
                              </p:par>
                              <p:par>
                                <p:cTn id="16" presetID="12" presetClass="entr" presetSubtype="8" fill="hold" grpId="0" nodeType="withEffect">
                                  <p:stCondLst>
                                    <p:cond delay="50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1000"/>
                                        <p:tgtEl>
                                          <p:spTgt spid="2"/>
                                        </p:tgtEl>
                                        <p:attrNameLst>
                                          <p:attrName>ppt_x</p:attrName>
                                        </p:attrNameLst>
                                      </p:cBhvr>
                                      <p:tavLst>
                                        <p:tav tm="0">
                                          <p:val>
                                            <p:strVal val="#ppt_x-#ppt_w*1.125000"/>
                                          </p:val>
                                        </p:tav>
                                        <p:tav tm="100000">
                                          <p:val>
                                            <p:strVal val="#ppt_x"/>
                                          </p:val>
                                        </p:tav>
                                      </p:tavLst>
                                    </p:anim>
                                    <p:animEffect transition="in" filter="wipe(right)">
                                      <p:cBhvr>
                                        <p:cTn id="19" dur="10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lt">
                                    <p:tmPct val="10000"/>
                                  </p:iterate>
                                  <p:childTnLst>
                                    <p:set>
                                      <p:cBhvr>
                                        <p:cTn id="23" dur="1" fill="hold">
                                          <p:stCondLst>
                                            <p:cond delay="0"/>
                                          </p:stCondLst>
                                        </p:cTn>
                                        <p:tgtEl>
                                          <p:spTgt spid="7"/>
                                        </p:tgtEl>
                                        <p:attrNameLst>
                                          <p:attrName>style.visibility</p:attrName>
                                        </p:attrNameLst>
                                      </p:cBhvr>
                                      <p:to>
                                        <p:strVal val="visible"/>
                                      </p:to>
                                    </p:set>
                                    <p:animEffect transition="in" filter="wipe(left)">
                                      <p:cBhvr>
                                        <p:cTn id="2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217479" y="1637459"/>
            <a:ext cx="5757043" cy="1804375"/>
            <a:chOff x="3217479" y="2372248"/>
            <a:chExt cx="5757043" cy="1804375"/>
          </a:xfrm>
        </p:grpSpPr>
        <p:sp>
          <p:nvSpPr>
            <p:cNvPr id="10" name="Striped Right Arrow 9"/>
            <p:cNvSpPr/>
            <p:nvPr/>
          </p:nvSpPr>
          <p:spPr>
            <a:xfrm rot="5400000">
              <a:off x="5193813" y="395914"/>
              <a:ext cx="1804375" cy="5757043"/>
            </a:xfrm>
            <a:prstGeom prst="stripedRightArrow">
              <a:avLst>
                <a:gd name="adj1" fmla="val 82930"/>
                <a:gd name="adj2" fmla="val 3165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719349" y="2822022"/>
              <a:ext cx="4753303" cy="769441"/>
            </a:xfrm>
            <a:prstGeom prst="rect">
              <a:avLst/>
            </a:prstGeom>
            <a:noFill/>
          </p:spPr>
          <p:txBody>
            <a:bodyPr wrap="square" rtlCol="0">
              <a:spAutoFit/>
            </a:bodyPr>
            <a:lstStyle/>
            <a:p>
              <a:r>
                <a:rPr lang="bn-IN" sz="4400" b="1" dirty="0" smtClean="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এসো, মুখোমুখি দলে বসি-</a:t>
              </a:r>
              <a:endParaRPr lang="en-US" sz="4400" b="1"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6740" y="546512"/>
            <a:ext cx="1067375" cy="1079965"/>
          </a:xfrm>
          <a:prstGeom prst="rect">
            <a:avLst/>
          </a:prstGeom>
        </p:spPr>
      </p:pic>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068211" y="546512"/>
            <a:ext cx="1067375" cy="1079965"/>
          </a:xfrm>
          <a:prstGeom prst="rect">
            <a:avLst/>
          </a:prstGeom>
        </p:spPr>
      </p:pic>
      <p:grpSp>
        <p:nvGrpSpPr>
          <p:cNvPr id="6" name="Group 5"/>
          <p:cNvGrpSpPr/>
          <p:nvPr/>
        </p:nvGrpSpPr>
        <p:grpSpPr>
          <a:xfrm>
            <a:off x="1084868" y="1290304"/>
            <a:ext cx="2286000" cy="2286000"/>
            <a:chOff x="5313238" y="2651760"/>
            <a:chExt cx="1556174" cy="1554480"/>
          </a:xfrm>
        </p:grpSpPr>
        <p:sp>
          <p:nvSpPr>
            <p:cNvPr id="7" name="Freeform 6"/>
            <p:cNvSpPr/>
            <p:nvPr/>
          </p:nvSpPr>
          <p:spPr>
            <a:xfrm>
              <a:off x="5313238" y="2651760"/>
              <a:ext cx="794129" cy="1554480"/>
            </a:xfrm>
            <a:custGeom>
              <a:avLst/>
              <a:gdLst>
                <a:gd name="connsiteX0" fmla="*/ 777240 w 794129"/>
                <a:gd name="connsiteY0" fmla="*/ 0 h 1554480"/>
                <a:gd name="connsiteX1" fmla="*/ 794129 w 794129"/>
                <a:gd name="connsiteY1" fmla="*/ 853 h 1554480"/>
                <a:gd name="connsiteX2" fmla="*/ 794129 w 794129"/>
                <a:gd name="connsiteY2" fmla="*/ 1553627 h 1554480"/>
                <a:gd name="connsiteX3" fmla="*/ 777240 w 794129"/>
                <a:gd name="connsiteY3" fmla="*/ 1554480 h 1554480"/>
                <a:gd name="connsiteX4" fmla="*/ 0 w 794129"/>
                <a:gd name="connsiteY4" fmla="*/ 777240 h 1554480"/>
                <a:gd name="connsiteX5" fmla="*/ 777240 w 794129"/>
                <a:gd name="connsiteY5"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129" h="1554480">
                  <a:moveTo>
                    <a:pt x="777240" y="0"/>
                  </a:moveTo>
                  <a:lnTo>
                    <a:pt x="794129" y="853"/>
                  </a:lnTo>
                  <a:lnTo>
                    <a:pt x="794129" y="1553627"/>
                  </a:lnTo>
                  <a:lnTo>
                    <a:pt x="777240" y="1554480"/>
                  </a:lnTo>
                  <a:cubicBezTo>
                    <a:pt x="347982" y="1554480"/>
                    <a:pt x="0" y="1206498"/>
                    <a:pt x="0" y="777240"/>
                  </a:cubicBezTo>
                  <a:cubicBezTo>
                    <a:pt x="0" y="347982"/>
                    <a:pt x="347982" y="0"/>
                    <a:pt x="777240"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flipH="1">
              <a:off x="6075283" y="2651760"/>
              <a:ext cx="794129" cy="1554480"/>
            </a:xfrm>
            <a:custGeom>
              <a:avLst/>
              <a:gdLst>
                <a:gd name="connsiteX0" fmla="*/ 777240 w 794129"/>
                <a:gd name="connsiteY0" fmla="*/ 0 h 1554480"/>
                <a:gd name="connsiteX1" fmla="*/ 794129 w 794129"/>
                <a:gd name="connsiteY1" fmla="*/ 853 h 1554480"/>
                <a:gd name="connsiteX2" fmla="*/ 794129 w 794129"/>
                <a:gd name="connsiteY2" fmla="*/ 1553627 h 1554480"/>
                <a:gd name="connsiteX3" fmla="*/ 777240 w 794129"/>
                <a:gd name="connsiteY3" fmla="*/ 1554480 h 1554480"/>
                <a:gd name="connsiteX4" fmla="*/ 0 w 794129"/>
                <a:gd name="connsiteY4" fmla="*/ 777240 h 1554480"/>
                <a:gd name="connsiteX5" fmla="*/ 777240 w 794129"/>
                <a:gd name="connsiteY5"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129" h="1554480">
                  <a:moveTo>
                    <a:pt x="777240" y="0"/>
                  </a:moveTo>
                  <a:lnTo>
                    <a:pt x="794129" y="853"/>
                  </a:lnTo>
                  <a:lnTo>
                    <a:pt x="794129" y="1553627"/>
                  </a:lnTo>
                  <a:lnTo>
                    <a:pt x="777240" y="1554480"/>
                  </a:lnTo>
                  <a:cubicBezTo>
                    <a:pt x="347982" y="1554480"/>
                    <a:pt x="0" y="1206498"/>
                    <a:pt x="0" y="777240"/>
                  </a:cubicBezTo>
                  <a:cubicBezTo>
                    <a:pt x="0" y="347982"/>
                    <a:pt x="347982" y="0"/>
                    <a:pt x="777240"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a:off x="1220434" y="1424775"/>
            <a:ext cx="2014863" cy="2017059"/>
          </a:xfrm>
          <a:custGeom>
            <a:avLst/>
            <a:gdLst>
              <a:gd name="connsiteX0" fmla="*/ 685800 w 1371600"/>
              <a:gd name="connsiteY0" fmla="*/ 161444 h 1371600"/>
              <a:gd name="connsiteX1" fmla="*/ 1210156 w 1371600"/>
              <a:gd name="connsiteY1" fmla="*/ 685800 h 1371600"/>
              <a:gd name="connsiteX2" fmla="*/ 685800 w 1371600"/>
              <a:gd name="connsiteY2" fmla="*/ 1210156 h 1371600"/>
              <a:gd name="connsiteX3" fmla="*/ 161444 w 1371600"/>
              <a:gd name="connsiteY3" fmla="*/ 685800 h 1371600"/>
              <a:gd name="connsiteX4" fmla="*/ 685800 w 1371600"/>
              <a:gd name="connsiteY4" fmla="*/ 161444 h 1371600"/>
              <a:gd name="connsiteX5" fmla="*/ 685800 w 1371600"/>
              <a:gd name="connsiteY5" fmla="*/ 91440 h 1371600"/>
              <a:gd name="connsiteX6" fmla="*/ 91440 w 1371600"/>
              <a:gd name="connsiteY6" fmla="*/ 685800 h 1371600"/>
              <a:gd name="connsiteX7" fmla="*/ 685800 w 1371600"/>
              <a:gd name="connsiteY7" fmla="*/ 1280160 h 1371600"/>
              <a:gd name="connsiteX8" fmla="*/ 1280160 w 1371600"/>
              <a:gd name="connsiteY8" fmla="*/ 685800 h 1371600"/>
              <a:gd name="connsiteX9" fmla="*/ 685800 w 1371600"/>
              <a:gd name="connsiteY9" fmla="*/ 91440 h 1371600"/>
              <a:gd name="connsiteX10" fmla="*/ 685800 w 1371600"/>
              <a:gd name="connsiteY10" fmla="*/ 0 h 1371600"/>
              <a:gd name="connsiteX11" fmla="*/ 1371600 w 1371600"/>
              <a:gd name="connsiteY11" fmla="*/ 685800 h 1371600"/>
              <a:gd name="connsiteX12" fmla="*/ 685800 w 1371600"/>
              <a:gd name="connsiteY12" fmla="*/ 1371600 h 1371600"/>
              <a:gd name="connsiteX13" fmla="*/ 0 w 1371600"/>
              <a:gd name="connsiteY13" fmla="*/ 685800 h 1371600"/>
              <a:gd name="connsiteX14" fmla="*/ 685800 w 1371600"/>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1371600">
                <a:moveTo>
                  <a:pt x="685800" y="161444"/>
                </a:moveTo>
                <a:cubicBezTo>
                  <a:pt x="975394" y="161444"/>
                  <a:pt x="1210156" y="396206"/>
                  <a:pt x="1210156" y="685800"/>
                </a:cubicBezTo>
                <a:cubicBezTo>
                  <a:pt x="1210156" y="975394"/>
                  <a:pt x="975394" y="1210156"/>
                  <a:pt x="685800" y="1210156"/>
                </a:cubicBezTo>
                <a:cubicBezTo>
                  <a:pt x="396206" y="1210156"/>
                  <a:pt x="161444" y="975394"/>
                  <a:pt x="161444" y="685800"/>
                </a:cubicBezTo>
                <a:cubicBezTo>
                  <a:pt x="161444" y="396206"/>
                  <a:pt x="396206" y="161444"/>
                  <a:pt x="685800" y="161444"/>
                </a:cubicBezTo>
                <a:close/>
                <a:moveTo>
                  <a:pt x="685800" y="91440"/>
                </a:moveTo>
                <a:cubicBezTo>
                  <a:pt x="357544" y="91440"/>
                  <a:pt x="91440" y="357544"/>
                  <a:pt x="91440" y="685800"/>
                </a:cubicBezTo>
                <a:cubicBezTo>
                  <a:pt x="91440" y="1014056"/>
                  <a:pt x="357544" y="1280160"/>
                  <a:pt x="685800" y="1280160"/>
                </a:cubicBezTo>
                <a:cubicBezTo>
                  <a:pt x="1014056" y="1280160"/>
                  <a:pt x="1280160" y="1014056"/>
                  <a:pt x="1280160" y="685800"/>
                </a:cubicBezTo>
                <a:cubicBezTo>
                  <a:pt x="1280160" y="357544"/>
                  <a:pt x="1014056" y="91440"/>
                  <a:pt x="685800" y="9144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b="1" dirty="0" smtClean="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দল</a:t>
            </a:r>
            <a:endParaRPr lang="en-US" sz="4400" b="1"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3" name="TextBox 12"/>
          <p:cNvSpPr txBox="1"/>
          <p:nvPr/>
        </p:nvSpPr>
        <p:spPr>
          <a:xfrm>
            <a:off x="1735125" y="3483434"/>
            <a:ext cx="8721751" cy="2862322"/>
          </a:xfrm>
          <a:prstGeom prst="rect">
            <a:avLst/>
          </a:prstGeom>
          <a:noFill/>
        </p:spPr>
        <p:txBody>
          <a:bodyPr wrap="square" rtlCol="0">
            <a:spAutoFit/>
          </a:bodyPr>
          <a:lstStyle/>
          <a:p>
            <a:pPr algn="just"/>
            <a:r>
              <a:rPr lang="bn-IN" sz="3600" dirty="0" smtClean="0">
                <a:latin typeface="NikoshBAN" panose="02000000000000000000" pitchFamily="2" charset="0"/>
                <a:cs typeface="NikoshBAN" panose="02000000000000000000" pitchFamily="2" charset="0"/>
              </a:rPr>
              <a:t>তোমরা জোড়ায় পরস্পর মুখোমুখি বসবে। প্রথম জন দুই লাইন পড়বে, অন্য জন শুনবে। এরপর দ্বিতীয় জন দুই লাইন পড়বে, অন্য জন শুনবে। এভাবে আজকের পাঠ্যাংশটুকু তিনবার পড়বে। পড়তে সমস্যা হলে বন্ধুর সাহাজ্য নেবে। না পারলে, আমি তোমাদের পড়তে সাহায্য করবো।</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74409883"/>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p:tgtEl>
                                          <p:spTgt spid="2"/>
                                        </p:tgtEl>
                                        <p:attrNameLst>
                                          <p:attrName>ppt_x</p:attrName>
                                        </p:attrNameLst>
                                      </p:cBhvr>
                                      <p:tavLst>
                                        <p:tav tm="0">
                                          <p:val>
                                            <p:strVal val="#ppt_x-#ppt_w*1.125000"/>
                                          </p:val>
                                        </p:tav>
                                        <p:tav tm="100000">
                                          <p:val>
                                            <p:strVal val="#ppt_x"/>
                                          </p:val>
                                        </p:tav>
                                      </p:tavLst>
                                    </p:anim>
                                    <p:animEffect transition="in" filter="wipe(right)">
                                      <p:cBhvr>
                                        <p:cTn id="8" dur="1000"/>
                                        <p:tgtEl>
                                          <p:spTgt spid="2"/>
                                        </p:tgtEl>
                                      </p:cBhvr>
                                    </p:animEffect>
                                  </p:childTnLst>
                                </p:cTn>
                              </p:par>
                              <p:par>
                                <p:cTn id="9" presetID="1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p:tgtEl>
                                          <p:spTgt spid="3"/>
                                        </p:tgtEl>
                                        <p:attrNameLst>
                                          <p:attrName>ppt_x</p:attrName>
                                        </p:attrNameLst>
                                      </p:cBhvr>
                                      <p:tavLst>
                                        <p:tav tm="0">
                                          <p:val>
                                            <p:strVal val="#ppt_x+#ppt_w*1.125000"/>
                                          </p:val>
                                        </p:tav>
                                        <p:tav tm="100000">
                                          <p:val>
                                            <p:strVal val="#ppt_x"/>
                                          </p:val>
                                        </p:tav>
                                      </p:tavLst>
                                    </p:anim>
                                    <p:animEffect transition="in" filter="wipe(left)">
                                      <p:cBhvr>
                                        <p:cTn id="12" dur="1000"/>
                                        <p:tgtEl>
                                          <p:spTgt spid="3"/>
                                        </p:tgtEl>
                                      </p:cBhvr>
                                    </p:animEffect>
                                  </p:childTnLst>
                                </p:cTn>
                              </p:par>
                              <p:par>
                                <p:cTn id="13" presetID="53" presetClass="entr" presetSubtype="16" fill="hold" grpId="0" nodeType="withEffect">
                                  <p:stCondLst>
                                    <p:cond delay="100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par>
                                <p:cTn id="18" presetID="49" presetClass="entr" presetSubtype="0" decel="100000" fill="hold" nodeType="withEffect">
                                  <p:stCondLst>
                                    <p:cond delay="100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 calcmode="lin" valueType="num">
                                      <p:cBhvr>
                                        <p:cTn id="22" dur="500" fill="hold"/>
                                        <p:tgtEl>
                                          <p:spTgt spid="6"/>
                                        </p:tgtEl>
                                        <p:attrNameLst>
                                          <p:attrName>style.rotation</p:attrName>
                                        </p:attrNameLst>
                                      </p:cBhvr>
                                      <p:tavLst>
                                        <p:tav tm="0">
                                          <p:val>
                                            <p:fltVal val="360"/>
                                          </p:val>
                                        </p:tav>
                                        <p:tav tm="100000">
                                          <p:val>
                                            <p:fltVal val="0"/>
                                          </p:val>
                                        </p:tav>
                                      </p:tavLst>
                                    </p:anim>
                                    <p:animEffect transition="in" filter="fade">
                                      <p:cBhvr>
                                        <p:cTn id="23" dur="500"/>
                                        <p:tgtEl>
                                          <p:spTgt spid="6"/>
                                        </p:tgtEl>
                                      </p:cBhvr>
                                    </p:animEffect>
                                  </p:childTnLst>
                                </p:cTn>
                              </p:par>
                              <p:par>
                                <p:cTn id="24" presetID="12" presetClass="entr" presetSubtype="1" fill="hold" nodeType="withEffect">
                                  <p:stCondLst>
                                    <p:cond delay="150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p:tgtEl>
                                          <p:spTgt spid="12"/>
                                        </p:tgtEl>
                                        <p:attrNameLst>
                                          <p:attrName>ppt_y</p:attrName>
                                        </p:attrNameLst>
                                      </p:cBhvr>
                                      <p:tavLst>
                                        <p:tav tm="0">
                                          <p:val>
                                            <p:strVal val="#ppt_y-#ppt_h*1.125000"/>
                                          </p:val>
                                        </p:tav>
                                        <p:tav tm="100000">
                                          <p:val>
                                            <p:strVal val="#ppt_y"/>
                                          </p:val>
                                        </p:tav>
                                      </p:tavLst>
                                    </p:anim>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lt">
                                    <p:tmPct val="10000"/>
                                  </p:iterate>
                                  <p:childTnLst>
                                    <p:set>
                                      <p:cBhvr>
                                        <p:cTn id="31" dur="1" fill="hold">
                                          <p:stCondLst>
                                            <p:cond delay="0"/>
                                          </p:stCondLst>
                                        </p:cTn>
                                        <p:tgtEl>
                                          <p:spTgt spid="13"/>
                                        </p:tgtEl>
                                        <p:attrNameLst>
                                          <p:attrName>style.visibility</p:attrName>
                                        </p:attrNameLst>
                                      </p:cBhvr>
                                      <p:to>
                                        <p:strVal val="visible"/>
                                      </p:to>
                                    </p:set>
                                    <p:animEffect transition="in" filter="wipe(left)">
                                      <p:cBhvr>
                                        <p:cTn id="3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riped Right Arrow 1"/>
          <p:cNvSpPr/>
          <p:nvPr/>
        </p:nvSpPr>
        <p:spPr>
          <a:xfrm>
            <a:off x="2740244" y="2100368"/>
            <a:ext cx="7176265" cy="2802716"/>
          </a:xfrm>
          <a:prstGeom prst="strip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পাঠ্যাংশ থেকে যুক্তবর্ণ দিয়ে তৈরি শব্দগুলো খুঁজে খাতায় লেখো-</a:t>
            </a:r>
            <a:endParaRPr lang="en-US" sz="4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nvGrpSpPr>
          <p:cNvPr id="3" name="Group 2"/>
          <p:cNvGrpSpPr/>
          <p:nvPr/>
        </p:nvGrpSpPr>
        <p:grpSpPr>
          <a:xfrm>
            <a:off x="454246" y="2293105"/>
            <a:ext cx="2286000" cy="2286000"/>
            <a:chOff x="5313238" y="2651760"/>
            <a:chExt cx="1556174" cy="1554480"/>
          </a:xfrm>
        </p:grpSpPr>
        <p:sp>
          <p:nvSpPr>
            <p:cNvPr id="4" name="Freeform 3"/>
            <p:cNvSpPr/>
            <p:nvPr/>
          </p:nvSpPr>
          <p:spPr>
            <a:xfrm>
              <a:off x="5313238" y="2651760"/>
              <a:ext cx="794129" cy="1554480"/>
            </a:xfrm>
            <a:custGeom>
              <a:avLst/>
              <a:gdLst>
                <a:gd name="connsiteX0" fmla="*/ 777240 w 794129"/>
                <a:gd name="connsiteY0" fmla="*/ 0 h 1554480"/>
                <a:gd name="connsiteX1" fmla="*/ 794129 w 794129"/>
                <a:gd name="connsiteY1" fmla="*/ 853 h 1554480"/>
                <a:gd name="connsiteX2" fmla="*/ 794129 w 794129"/>
                <a:gd name="connsiteY2" fmla="*/ 1553627 h 1554480"/>
                <a:gd name="connsiteX3" fmla="*/ 777240 w 794129"/>
                <a:gd name="connsiteY3" fmla="*/ 1554480 h 1554480"/>
                <a:gd name="connsiteX4" fmla="*/ 0 w 794129"/>
                <a:gd name="connsiteY4" fmla="*/ 777240 h 1554480"/>
                <a:gd name="connsiteX5" fmla="*/ 777240 w 794129"/>
                <a:gd name="connsiteY5"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129" h="1554480">
                  <a:moveTo>
                    <a:pt x="777240" y="0"/>
                  </a:moveTo>
                  <a:lnTo>
                    <a:pt x="794129" y="853"/>
                  </a:lnTo>
                  <a:lnTo>
                    <a:pt x="794129" y="1553627"/>
                  </a:lnTo>
                  <a:lnTo>
                    <a:pt x="777240" y="1554480"/>
                  </a:lnTo>
                  <a:cubicBezTo>
                    <a:pt x="347982" y="1554480"/>
                    <a:pt x="0" y="1206498"/>
                    <a:pt x="0" y="777240"/>
                  </a:cubicBezTo>
                  <a:cubicBezTo>
                    <a:pt x="0" y="347982"/>
                    <a:pt x="347982" y="0"/>
                    <a:pt x="777240"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flipH="1">
              <a:off x="6075283" y="2651760"/>
              <a:ext cx="794129" cy="1554480"/>
            </a:xfrm>
            <a:custGeom>
              <a:avLst/>
              <a:gdLst>
                <a:gd name="connsiteX0" fmla="*/ 777240 w 794129"/>
                <a:gd name="connsiteY0" fmla="*/ 0 h 1554480"/>
                <a:gd name="connsiteX1" fmla="*/ 794129 w 794129"/>
                <a:gd name="connsiteY1" fmla="*/ 853 h 1554480"/>
                <a:gd name="connsiteX2" fmla="*/ 794129 w 794129"/>
                <a:gd name="connsiteY2" fmla="*/ 1553627 h 1554480"/>
                <a:gd name="connsiteX3" fmla="*/ 777240 w 794129"/>
                <a:gd name="connsiteY3" fmla="*/ 1554480 h 1554480"/>
                <a:gd name="connsiteX4" fmla="*/ 0 w 794129"/>
                <a:gd name="connsiteY4" fmla="*/ 777240 h 1554480"/>
                <a:gd name="connsiteX5" fmla="*/ 777240 w 794129"/>
                <a:gd name="connsiteY5"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129" h="1554480">
                  <a:moveTo>
                    <a:pt x="777240" y="0"/>
                  </a:moveTo>
                  <a:lnTo>
                    <a:pt x="794129" y="853"/>
                  </a:lnTo>
                  <a:lnTo>
                    <a:pt x="794129" y="1553627"/>
                  </a:lnTo>
                  <a:lnTo>
                    <a:pt x="777240" y="1554480"/>
                  </a:lnTo>
                  <a:cubicBezTo>
                    <a:pt x="347982" y="1554480"/>
                    <a:pt x="0" y="1206498"/>
                    <a:pt x="0" y="777240"/>
                  </a:cubicBezTo>
                  <a:cubicBezTo>
                    <a:pt x="0" y="347982"/>
                    <a:pt x="347982" y="0"/>
                    <a:pt x="777240"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5"/>
          <p:cNvSpPr/>
          <p:nvPr/>
        </p:nvSpPr>
        <p:spPr>
          <a:xfrm>
            <a:off x="589814" y="2427576"/>
            <a:ext cx="2014863" cy="2017059"/>
          </a:xfrm>
          <a:custGeom>
            <a:avLst/>
            <a:gdLst>
              <a:gd name="connsiteX0" fmla="*/ 685800 w 1371600"/>
              <a:gd name="connsiteY0" fmla="*/ 161444 h 1371600"/>
              <a:gd name="connsiteX1" fmla="*/ 1210156 w 1371600"/>
              <a:gd name="connsiteY1" fmla="*/ 685800 h 1371600"/>
              <a:gd name="connsiteX2" fmla="*/ 685800 w 1371600"/>
              <a:gd name="connsiteY2" fmla="*/ 1210156 h 1371600"/>
              <a:gd name="connsiteX3" fmla="*/ 161444 w 1371600"/>
              <a:gd name="connsiteY3" fmla="*/ 685800 h 1371600"/>
              <a:gd name="connsiteX4" fmla="*/ 685800 w 1371600"/>
              <a:gd name="connsiteY4" fmla="*/ 161444 h 1371600"/>
              <a:gd name="connsiteX5" fmla="*/ 685800 w 1371600"/>
              <a:gd name="connsiteY5" fmla="*/ 91440 h 1371600"/>
              <a:gd name="connsiteX6" fmla="*/ 91440 w 1371600"/>
              <a:gd name="connsiteY6" fmla="*/ 685800 h 1371600"/>
              <a:gd name="connsiteX7" fmla="*/ 685800 w 1371600"/>
              <a:gd name="connsiteY7" fmla="*/ 1280160 h 1371600"/>
              <a:gd name="connsiteX8" fmla="*/ 1280160 w 1371600"/>
              <a:gd name="connsiteY8" fmla="*/ 685800 h 1371600"/>
              <a:gd name="connsiteX9" fmla="*/ 685800 w 1371600"/>
              <a:gd name="connsiteY9" fmla="*/ 91440 h 1371600"/>
              <a:gd name="connsiteX10" fmla="*/ 685800 w 1371600"/>
              <a:gd name="connsiteY10" fmla="*/ 0 h 1371600"/>
              <a:gd name="connsiteX11" fmla="*/ 1371600 w 1371600"/>
              <a:gd name="connsiteY11" fmla="*/ 685800 h 1371600"/>
              <a:gd name="connsiteX12" fmla="*/ 685800 w 1371600"/>
              <a:gd name="connsiteY12" fmla="*/ 1371600 h 1371600"/>
              <a:gd name="connsiteX13" fmla="*/ 0 w 1371600"/>
              <a:gd name="connsiteY13" fmla="*/ 685800 h 1371600"/>
              <a:gd name="connsiteX14" fmla="*/ 685800 w 1371600"/>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1371600">
                <a:moveTo>
                  <a:pt x="685800" y="161444"/>
                </a:moveTo>
                <a:cubicBezTo>
                  <a:pt x="975394" y="161444"/>
                  <a:pt x="1210156" y="396206"/>
                  <a:pt x="1210156" y="685800"/>
                </a:cubicBezTo>
                <a:cubicBezTo>
                  <a:pt x="1210156" y="975394"/>
                  <a:pt x="975394" y="1210156"/>
                  <a:pt x="685800" y="1210156"/>
                </a:cubicBezTo>
                <a:cubicBezTo>
                  <a:pt x="396206" y="1210156"/>
                  <a:pt x="161444" y="975394"/>
                  <a:pt x="161444" y="685800"/>
                </a:cubicBezTo>
                <a:cubicBezTo>
                  <a:pt x="161444" y="396206"/>
                  <a:pt x="396206" y="161444"/>
                  <a:pt x="685800" y="161444"/>
                </a:cubicBezTo>
                <a:close/>
                <a:moveTo>
                  <a:pt x="685800" y="91440"/>
                </a:moveTo>
                <a:cubicBezTo>
                  <a:pt x="357544" y="91440"/>
                  <a:pt x="91440" y="357544"/>
                  <a:pt x="91440" y="685800"/>
                </a:cubicBezTo>
                <a:cubicBezTo>
                  <a:pt x="91440" y="1014056"/>
                  <a:pt x="357544" y="1280160"/>
                  <a:pt x="685800" y="1280160"/>
                </a:cubicBezTo>
                <a:cubicBezTo>
                  <a:pt x="1014056" y="1280160"/>
                  <a:pt x="1280160" y="1014056"/>
                  <a:pt x="1280160" y="685800"/>
                </a:cubicBezTo>
                <a:cubicBezTo>
                  <a:pt x="1280160" y="357544"/>
                  <a:pt x="1014056" y="91440"/>
                  <a:pt x="685800" y="9144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b="1" dirty="0" smtClean="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যুক্তবর্ণ</a:t>
            </a:r>
            <a:endParaRPr lang="en-US" sz="4400" b="1"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44924627"/>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49" presetClass="entr" presetSubtype="0" decel="10000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 calcmode="lin" valueType="num">
                                      <p:cBhvr>
                                        <p:cTn id="14" dur="500" fill="hold"/>
                                        <p:tgtEl>
                                          <p:spTgt spid="3"/>
                                        </p:tgtEl>
                                        <p:attrNameLst>
                                          <p:attrName>style.rotation</p:attrName>
                                        </p:attrNameLst>
                                      </p:cBhvr>
                                      <p:tavLst>
                                        <p:tav tm="0">
                                          <p:val>
                                            <p:fltVal val="360"/>
                                          </p:val>
                                        </p:tav>
                                        <p:tav tm="100000">
                                          <p:val>
                                            <p:fltVal val="0"/>
                                          </p:val>
                                        </p:tav>
                                      </p:tavLst>
                                    </p:anim>
                                    <p:animEffect transition="in" filter="fade">
                                      <p:cBhvr>
                                        <p:cTn id="15" dur="500"/>
                                        <p:tgtEl>
                                          <p:spTgt spid="3"/>
                                        </p:tgtEl>
                                      </p:cBhvr>
                                    </p:animEffect>
                                  </p:childTnLst>
                                </p:cTn>
                              </p:par>
                              <p:par>
                                <p:cTn id="16" presetID="12" presetClass="entr" presetSubtype="8" fill="hold" grpId="0" nodeType="withEffect">
                                  <p:stCondLst>
                                    <p:cond delay="50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1000"/>
                                        <p:tgtEl>
                                          <p:spTgt spid="2"/>
                                        </p:tgtEl>
                                        <p:attrNameLst>
                                          <p:attrName>ppt_x</p:attrName>
                                        </p:attrNameLst>
                                      </p:cBhvr>
                                      <p:tavLst>
                                        <p:tav tm="0">
                                          <p:val>
                                            <p:strVal val="#ppt_x-#ppt_w*1.125000"/>
                                          </p:val>
                                        </p:tav>
                                        <p:tav tm="100000">
                                          <p:val>
                                            <p:strVal val="#ppt_x"/>
                                          </p:val>
                                        </p:tav>
                                      </p:tavLst>
                                    </p:anim>
                                    <p:animEffect transition="in" filter="wipe(right)">
                                      <p:cBhvr>
                                        <p:cTn id="1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217479" y="3253991"/>
            <a:ext cx="5757043" cy="1804375"/>
            <a:chOff x="3217479" y="2372248"/>
            <a:chExt cx="5757043" cy="1804375"/>
          </a:xfrm>
        </p:grpSpPr>
        <p:sp>
          <p:nvSpPr>
            <p:cNvPr id="3" name="Striped Right Arrow 2"/>
            <p:cNvSpPr/>
            <p:nvPr/>
          </p:nvSpPr>
          <p:spPr>
            <a:xfrm rot="5400000">
              <a:off x="5193813" y="395914"/>
              <a:ext cx="1804375" cy="5757043"/>
            </a:xfrm>
            <a:prstGeom prst="stripedRightArrow">
              <a:avLst>
                <a:gd name="adj1" fmla="val 82930"/>
                <a:gd name="adj2" fmla="val 3165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719349" y="2822022"/>
              <a:ext cx="4753303" cy="769441"/>
            </a:xfrm>
            <a:prstGeom prst="rect">
              <a:avLst/>
            </a:prstGeom>
            <a:noFill/>
          </p:spPr>
          <p:txBody>
            <a:bodyPr wrap="square" rtlCol="0">
              <a:spAutoFit/>
            </a:bodyPr>
            <a:lstStyle/>
            <a:p>
              <a:pPr algn="ctr"/>
              <a:r>
                <a:rPr lang="bn-IN" sz="4400" b="1" dirty="0" smtClean="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প্রশ্নোত্তর কর</a:t>
              </a:r>
              <a:endParaRPr lang="en-US" sz="4400" b="1"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9250" y="587182"/>
            <a:ext cx="2624866" cy="2655827"/>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078267" y="587182"/>
            <a:ext cx="2624866" cy="2655827"/>
          </a:xfrm>
          <a:prstGeom prst="rect">
            <a:avLst/>
          </a:prstGeom>
        </p:spPr>
      </p:pic>
      <p:grpSp>
        <p:nvGrpSpPr>
          <p:cNvPr id="7" name="Group 6"/>
          <p:cNvGrpSpPr/>
          <p:nvPr/>
        </p:nvGrpSpPr>
        <p:grpSpPr>
          <a:xfrm>
            <a:off x="1084868" y="2906836"/>
            <a:ext cx="2286000" cy="2286000"/>
            <a:chOff x="5313238" y="2651760"/>
            <a:chExt cx="1556174" cy="1554480"/>
          </a:xfrm>
        </p:grpSpPr>
        <p:sp>
          <p:nvSpPr>
            <p:cNvPr id="8" name="Freeform 7"/>
            <p:cNvSpPr/>
            <p:nvPr/>
          </p:nvSpPr>
          <p:spPr>
            <a:xfrm>
              <a:off x="5313238" y="2651760"/>
              <a:ext cx="794129" cy="1554480"/>
            </a:xfrm>
            <a:custGeom>
              <a:avLst/>
              <a:gdLst>
                <a:gd name="connsiteX0" fmla="*/ 777240 w 794129"/>
                <a:gd name="connsiteY0" fmla="*/ 0 h 1554480"/>
                <a:gd name="connsiteX1" fmla="*/ 794129 w 794129"/>
                <a:gd name="connsiteY1" fmla="*/ 853 h 1554480"/>
                <a:gd name="connsiteX2" fmla="*/ 794129 w 794129"/>
                <a:gd name="connsiteY2" fmla="*/ 1553627 h 1554480"/>
                <a:gd name="connsiteX3" fmla="*/ 777240 w 794129"/>
                <a:gd name="connsiteY3" fmla="*/ 1554480 h 1554480"/>
                <a:gd name="connsiteX4" fmla="*/ 0 w 794129"/>
                <a:gd name="connsiteY4" fmla="*/ 777240 h 1554480"/>
                <a:gd name="connsiteX5" fmla="*/ 777240 w 794129"/>
                <a:gd name="connsiteY5"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129" h="1554480">
                  <a:moveTo>
                    <a:pt x="777240" y="0"/>
                  </a:moveTo>
                  <a:lnTo>
                    <a:pt x="794129" y="853"/>
                  </a:lnTo>
                  <a:lnTo>
                    <a:pt x="794129" y="1553627"/>
                  </a:lnTo>
                  <a:lnTo>
                    <a:pt x="777240" y="1554480"/>
                  </a:lnTo>
                  <a:cubicBezTo>
                    <a:pt x="347982" y="1554480"/>
                    <a:pt x="0" y="1206498"/>
                    <a:pt x="0" y="777240"/>
                  </a:cubicBezTo>
                  <a:cubicBezTo>
                    <a:pt x="0" y="347982"/>
                    <a:pt x="347982" y="0"/>
                    <a:pt x="777240"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flipH="1">
              <a:off x="6075283" y="2651760"/>
              <a:ext cx="794129" cy="1554480"/>
            </a:xfrm>
            <a:custGeom>
              <a:avLst/>
              <a:gdLst>
                <a:gd name="connsiteX0" fmla="*/ 777240 w 794129"/>
                <a:gd name="connsiteY0" fmla="*/ 0 h 1554480"/>
                <a:gd name="connsiteX1" fmla="*/ 794129 w 794129"/>
                <a:gd name="connsiteY1" fmla="*/ 853 h 1554480"/>
                <a:gd name="connsiteX2" fmla="*/ 794129 w 794129"/>
                <a:gd name="connsiteY2" fmla="*/ 1553627 h 1554480"/>
                <a:gd name="connsiteX3" fmla="*/ 777240 w 794129"/>
                <a:gd name="connsiteY3" fmla="*/ 1554480 h 1554480"/>
                <a:gd name="connsiteX4" fmla="*/ 0 w 794129"/>
                <a:gd name="connsiteY4" fmla="*/ 777240 h 1554480"/>
                <a:gd name="connsiteX5" fmla="*/ 777240 w 794129"/>
                <a:gd name="connsiteY5"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129" h="1554480">
                  <a:moveTo>
                    <a:pt x="777240" y="0"/>
                  </a:moveTo>
                  <a:lnTo>
                    <a:pt x="794129" y="853"/>
                  </a:lnTo>
                  <a:lnTo>
                    <a:pt x="794129" y="1553627"/>
                  </a:lnTo>
                  <a:lnTo>
                    <a:pt x="777240" y="1554480"/>
                  </a:lnTo>
                  <a:cubicBezTo>
                    <a:pt x="347982" y="1554480"/>
                    <a:pt x="0" y="1206498"/>
                    <a:pt x="0" y="777240"/>
                  </a:cubicBezTo>
                  <a:cubicBezTo>
                    <a:pt x="0" y="347982"/>
                    <a:pt x="347982" y="0"/>
                    <a:pt x="777240"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a:off x="1220434" y="3041307"/>
            <a:ext cx="2014863" cy="2017059"/>
          </a:xfrm>
          <a:custGeom>
            <a:avLst/>
            <a:gdLst>
              <a:gd name="connsiteX0" fmla="*/ 685800 w 1371600"/>
              <a:gd name="connsiteY0" fmla="*/ 161444 h 1371600"/>
              <a:gd name="connsiteX1" fmla="*/ 1210156 w 1371600"/>
              <a:gd name="connsiteY1" fmla="*/ 685800 h 1371600"/>
              <a:gd name="connsiteX2" fmla="*/ 685800 w 1371600"/>
              <a:gd name="connsiteY2" fmla="*/ 1210156 h 1371600"/>
              <a:gd name="connsiteX3" fmla="*/ 161444 w 1371600"/>
              <a:gd name="connsiteY3" fmla="*/ 685800 h 1371600"/>
              <a:gd name="connsiteX4" fmla="*/ 685800 w 1371600"/>
              <a:gd name="connsiteY4" fmla="*/ 161444 h 1371600"/>
              <a:gd name="connsiteX5" fmla="*/ 685800 w 1371600"/>
              <a:gd name="connsiteY5" fmla="*/ 91440 h 1371600"/>
              <a:gd name="connsiteX6" fmla="*/ 91440 w 1371600"/>
              <a:gd name="connsiteY6" fmla="*/ 685800 h 1371600"/>
              <a:gd name="connsiteX7" fmla="*/ 685800 w 1371600"/>
              <a:gd name="connsiteY7" fmla="*/ 1280160 h 1371600"/>
              <a:gd name="connsiteX8" fmla="*/ 1280160 w 1371600"/>
              <a:gd name="connsiteY8" fmla="*/ 685800 h 1371600"/>
              <a:gd name="connsiteX9" fmla="*/ 685800 w 1371600"/>
              <a:gd name="connsiteY9" fmla="*/ 91440 h 1371600"/>
              <a:gd name="connsiteX10" fmla="*/ 685800 w 1371600"/>
              <a:gd name="connsiteY10" fmla="*/ 0 h 1371600"/>
              <a:gd name="connsiteX11" fmla="*/ 1371600 w 1371600"/>
              <a:gd name="connsiteY11" fmla="*/ 685800 h 1371600"/>
              <a:gd name="connsiteX12" fmla="*/ 685800 w 1371600"/>
              <a:gd name="connsiteY12" fmla="*/ 1371600 h 1371600"/>
              <a:gd name="connsiteX13" fmla="*/ 0 w 1371600"/>
              <a:gd name="connsiteY13" fmla="*/ 685800 h 1371600"/>
              <a:gd name="connsiteX14" fmla="*/ 685800 w 1371600"/>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1371600">
                <a:moveTo>
                  <a:pt x="685800" y="161444"/>
                </a:moveTo>
                <a:cubicBezTo>
                  <a:pt x="975394" y="161444"/>
                  <a:pt x="1210156" y="396206"/>
                  <a:pt x="1210156" y="685800"/>
                </a:cubicBezTo>
                <a:cubicBezTo>
                  <a:pt x="1210156" y="975394"/>
                  <a:pt x="975394" y="1210156"/>
                  <a:pt x="685800" y="1210156"/>
                </a:cubicBezTo>
                <a:cubicBezTo>
                  <a:pt x="396206" y="1210156"/>
                  <a:pt x="161444" y="975394"/>
                  <a:pt x="161444" y="685800"/>
                </a:cubicBezTo>
                <a:cubicBezTo>
                  <a:pt x="161444" y="396206"/>
                  <a:pt x="396206" y="161444"/>
                  <a:pt x="685800" y="161444"/>
                </a:cubicBezTo>
                <a:close/>
                <a:moveTo>
                  <a:pt x="685800" y="91440"/>
                </a:moveTo>
                <a:cubicBezTo>
                  <a:pt x="357544" y="91440"/>
                  <a:pt x="91440" y="357544"/>
                  <a:pt x="91440" y="685800"/>
                </a:cubicBezTo>
                <a:cubicBezTo>
                  <a:pt x="91440" y="1014056"/>
                  <a:pt x="357544" y="1280160"/>
                  <a:pt x="685800" y="1280160"/>
                </a:cubicBezTo>
                <a:cubicBezTo>
                  <a:pt x="1014056" y="1280160"/>
                  <a:pt x="1280160" y="1014056"/>
                  <a:pt x="1280160" y="685800"/>
                </a:cubicBezTo>
                <a:cubicBezTo>
                  <a:pt x="1280160" y="357544"/>
                  <a:pt x="1014056" y="91440"/>
                  <a:pt x="685800" y="9144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b="1" dirty="0" smtClean="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জোড়া</a:t>
            </a:r>
            <a:endParaRPr lang="en-US" sz="4400" b="1"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1" name="TextBox 10"/>
          <p:cNvSpPr txBox="1"/>
          <p:nvPr/>
        </p:nvSpPr>
        <p:spPr>
          <a:xfrm>
            <a:off x="1744718" y="5148953"/>
            <a:ext cx="8702565" cy="1200329"/>
          </a:xfrm>
          <a:prstGeom prst="rect">
            <a:avLst/>
          </a:prstGeom>
          <a:noFill/>
        </p:spPr>
        <p:txBody>
          <a:bodyPr wrap="square" rtlCol="0">
            <a:spAutoFit/>
          </a:bodyPr>
          <a:lstStyle/>
          <a:p>
            <a:pPr algn="just"/>
            <a:r>
              <a:rPr lang="bn-IN" sz="3600" dirty="0" smtClean="0">
                <a:latin typeface="NikoshBAN" panose="02000000000000000000" pitchFamily="2" charset="0"/>
                <a:cs typeface="NikoshBAN" panose="02000000000000000000" pitchFamily="2" charset="0"/>
              </a:rPr>
              <a:t>একজন </a:t>
            </a:r>
            <a:r>
              <a:rPr lang="bn-IN" sz="3600" dirty="0" smtClean="0">
                <a:latin typeface="NikoshBAN" panose="02000000000000000000" pitchFamily="2" charset="0"/>
                <a:cs typeface="NikoshBAN" panose="02000000000000000000" pitchFamily="2" charset="0"/>
              </a:rPr>
              <a:t>নিজের খাতায় লিখে ও মুখে </a:t>
            </a:r>
            <a:r>
              <a:rPr lang="bn-IN" sz="3600" dirty="0" smtClean="0">
                <a:latin typeface="NikoshBAN" panose="02000000000000000000" pitchFamily="2" charset="0"/>
                <a:cs typeface="NikoshBAN" panose="02000000000000000000" pitchFamily="2" charset="0"/>
              </a:rPr>
              <a:t>প্রশ্ন </a:t>
            </a:r>
            <a:r>
              <a:rPr lang="bn-IN" sz="3600" dirty="0" smtClean="0">
                <a:latin typeface="NikoshBAN" panose="02000000000000000000" pitchFamily="2" charset="0"/>
                <a:cs typeface="NikoshBAN" panose="02000000000000000000" pitchFamily="2" charset="0"/>
              </a:rPr>
              <a:t>কর </a:t>
            </a:r>
            <a:r>
              <a:rPr lang="bn-IN" sz="3600" dirty="0" smtClean="0">
                <a:latin typeface="NikoshBAN" panose="02000000000000000000" pitchFamily="2" charset="0"/>
                <a:cs typeface="NikoshBAN" panose="02000000000000000000" pitchFamily="2" charset="0"/>
              </a:rPr>
              <a:t>এবং অন্যজন খাতায় লিখে </a:t>
            </a:r>
            <a:r>
              <a:rPr lang="bn-IN" sz="3600" dirty="0">
                <a:latin typeface="NikoshBAN" panose="02000000000000000000" pitchFamily="2" charset="0"/>
                <a:cs typeface="NikoshBAN" panose="02000000000000000000" pitchFamily="2" charset="0"/>
              </a:rPr>
              <a:t>ও মুখে উত্তর </a:t>
            </a:r>
            <a:r>
              <a:rPr lang="bn-IN" sz="3600" dirty="0" smtClean="0">
                <a:latin typeface="NikoshBAN" panose="02000000000000000000" pitchFamily="2" charset="0"/>
                <a:cs typeface="NikoshBAN" panose="02000000000000000000" pitchFamily="2" charset="0"/>
              </a:rPr>
              <a:t>দাও। এসো, একটি উদাহরণ দেখি-</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65464903"/>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p:tgtEl>
                                          <p:spTgt spid="5"/>
                                        </p:tgtEl>
                                        <p:attrNameLst>
                                          <p:attrName>ppt_x</p:attrName>
                                        </p:attrNameLst>
                                      </p:cBhvr>
                                      <p:tavLst>
                                        <p:tav tm="0">
                                          <p:val>
                                            <p:strVal val="#ppt_x-#ppt_w*1.125000"/>
                                          </p:val>
                                        </p:tav>
                                        <p:tav tm="100000">
                                          <p:val>
                                            <p:strVal val="#ppt_x"/>
                                          </p:val>
                                        </p:tav>
                                      </p:tavLst>
                                    </p:anim>
                                    <p:animEffect transition="in" filter="wipe(right)">
                                      <p:cBhvr>
                                        <p:cTn id="8" dur="1000"/>
                                        <p:tgtEl>
                                          <p:spTgt spid="5"/>
                                        </p:tgtEl>
                                      </p:cBhvr>
                                    </p:animEffect>
                                  </p:childTnLst>
                                </p:cTn>
                              </p:par>
                              <p:par>
                                <p:cTn id="9" presetID="12" presetClass="entr" presetSubtype="2"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p:tgtEl>
                                          <p:spTgt spid="6"/>
                                        </p:tgtEl>
                                        <p:attrNameLst>
                                          <p:attrName>ppt_x</p:attrName>
                                        </p:attrNameLst>
                                      </p:cBhvr>
                                      <p:tavLst>
                                        <p:tav tm="0">
                                          <p:val>
                                            <p:strVal val="#ppt_x+#ppt_w*1.125000"/>
                                          </p:val>
                                        </p:tav>
                                        <p:tav tm="100000">
                                          <p:val>
                                            <p:strVal val="#ppt_x"/>
                                          </p:val>
                                        </p:tav>
                                      </p:tavLst>
                                    </p:anim>
                                    <p:animEffect transition="in" filter="wipe(left)">
                                      <p:cBhvr>
                                        <p:cTn id="12" dur="1000"/>
                                        <p:tgtEl>
                                          <p:spTgt spid="6"/>
                                        </p:tgtEl>
                                      </p:cBhvr>
                                    </p:animEffect>
                                  </p:childTnLst>
                                </p:cTn>
                              </p:par>
                              <p:par>
                                <p:cTn id="13" presetID="53" presetClass="entr" presetSubtype="16" fill="hold" grpId="0" nodeType="withEffect">
                                  <p:stCondLst>
                                    <p:cond delay="100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49" presetClass="entr" presetSubtype="0" decel="100000" fill="hold" nodeType="withEffect">
                                  <p:stCondLst>
                                    <p:cond delay="100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 calcmode="lin" valueType="num">
                                      <p:cBhvr>
                                        <p:cTn id="22" dur="500" fill="hold"/>
                                        <p:tgtEl>
                                          <p:spTgt spid="7"/>
                                        </p:tgtEl>
                                        <p:attrNameLst>
                                          <p:attrName>style.rotation</p:attrName>
                                        </p:attrNameLst>
                                      </p:cBhvr>
                                      <p:tavLst>
                                        <p:tav tm="0">
                                          <p:val>
                                            <p:fltVal val="360"/>
                                          </p:val>
                                        </p:tav>
                                        <p:tav tm="100000">
                                          <p:val>
                                            <p:fltVal val="0"/>
                                          </p:val>
                                        </p:tav>
                                      </p:tavLst>
                                    </p:anim>
                                    <p:animEffect transition="in" filter="fade">
                                      <p:cBhvr>
                                        <p:cTn id="23" dur="500"/>
                                        <p:tgtEl>
                                          <p:spTgt spid="7"/>
                                        </p:tgtEl>
                                      </p:cBhvr>
                                    </p:animEffect>
                                  </p:childTnLst>
                                </p:cTn>
                              </p:par>
                              <p:par>
                                <p:cTn id="24" presetID="12" presetClass="entr" presetSubtype="1" fill="hold" nodeType="withEffect">
                                  <p:stCondLst>
                                    <p:cond delay="150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p:tgtEl>
                                          <p:spTgt spid="2"/>
                                        </p:tgtEl>
                                        <p:attrNameLst>
                                          <p:attrName>ppt_y</p:attrName>
                                        </p:attrNameLst>
                                      </p:cBhvr>
                                      <p:tavLst>
                                        <p:tav tm="0">
                                          <p:val>
                                            <p:strVal val="#ppt_y-#ppt_h*1.125000"/>
                                          </p:val>
                                        </p:tav>
                                        <p:tav tm="100000">
                                          <p:val>
                                            <p:strVal val="#ppt_y"/>
                                          </p:val>
                                        </p:tav>
                                      </p:tavLst>
                                    </p:anim>
                                    <p:animEffect transition="in" filter="wipe(down)">
                                      <p:cBhvr>
                                        <p:cTn id="27" dur="500"/>
                                        <p:tgtEl>
                                          <p:spTgt spid="2"/>
                                        </p:tgtEl>
                                      </p:cBhvr>
                                    </p:animEffect>
                                  </p:childTnLst>
                                </p:cTn>
                              </p:par>
                              <p:par>
                                <p:cTn id="28" presetID="22" presetClass="entr" presetSubtype="8" fill="hold" grpId="0" nodeType="withEffect">
                                  <p:stCondLst>
                                    <p:cond delay="200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riped Right Arrow 1"/>
          <p:cNvSpPr/>
          <p:nvPr/>
        </p:nvSpPr>
        <p:spPr>
          <a:xfrm>
            <a:off x="3967708" y="902181"/>
            <a:ext cx="4322709" cy="1441757"/>
          </a:xfrm>
          <a:prstGeom prst="strip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সম্ভাব্য প্রশ্ন ও উত্তর-</a:t>
            </a:r>
            <a:endParaRPr lang="en-US" sz="4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nvGrpSpPr>
          <p:cNvPr id="3" name="Group 2"/>
          <p:cNvGrpSpPr/>
          <p:nvPr/>
        </p:nvGrpSpPr>
        <p:grpSpPr>
          <a:xfrm>
            <a:off x="1681709" y="480060"/>
            <a:ext cx="2286000" cy="2286000"/>
            <a:chOff x="5313238" y="2651760"/>
            <a:chExt cx="1556174" cy="1554480"/>
          </a:xfrm>
        </p:grpSpPr>
        <p:sp>
          <p:nvSpPr>
            <p:cNvPr id="4" name="Freeform 3"/>
            <p:cNvSpPr/>
            <p:nvPr/>
          </p:nvSpPr>
          <p:spPr>
            <a:xfrm>
              <a:off x="5313238" y="2651760"/>
              <a:ext cx="794129" cy="1554480"/>
            </a:xfrm>
            <a:custGeom>
              <a:avLst/>
              <a:gdLst>
                <a:gd name="connsiteX0" fmla="*/ 777240 w 794129"/>
                <a:gd name="connsiteY0" fmla="*/ 0 h 1554480"/>
                <a:gd name="connsiteX1" fmla="*/ 794129 w 794129"/>
                <a:gd name="connsiteY1" fmla="*/ 853 h 1554480"/>
                <a:gd name="connsiteX2" fmla="*/ 794129 w 794129"/>
                <a:gd name="connsiteY2" fmla="*/ 1553627 h 1554480"/>
                <a:gd name="connsiteX3" fmla="*/ 777240 w 794129"/>
                <a:gd name="connsiteY3" fmla="*/ 1554480 h 1554480"/>
                <a:gd name="connsiteX4" fmla="*/ 0 w 794129"/>
                <a:gd name="connsiteY4" fmla="*/ 777240 h 1554480"/>
                <a:gd name="connsiteX5" fmla="*/ 777240 w 794129"/>
                <a:gd name="connsiteY5"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129" h="1554480">
                  <a:moveTo>
                    <a:pt x="777240" y="0"/>
                  </a:moveTo>
                  <a:lnTo>
                    <a:pt x="794129" y="853"/>
                  </a:lnTo>
                  <a:lnTo>
                    <a:pt x="794129" y="1553627"/>
                  </a:lnTo>
                  <a:lnTo>
                    <a:pt x="777240" y="1554480"/>
                  </a:lnTo>
                  <a:cubicBezTo>
                    <a:pt x="347982" y="1554480"/>
                    <a:pt x="0" y="1206498"/>
                    <a:pt x="0" y="777240"/>
                  </a:cubicBezTo>
                  <a:cubicBezTo>
                    <a:pt x="0" y="347982"/>
                    <a:pt x="347982" y="0"/>
                    <a:pt x="777240"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flipH="1">
              <a:off x="6075283" y="2651760"/>
              <a:ext cx="794129" cy="1554480"/>
            </a:xfrm>
            <a:custGeom>
              <a:avLst/>
              <a:gdLst>
                <a:gd name="connsiteX0" fmla="*/ 777240 w 794129"/>
                <a:gd name="connsiteY0" fmla="*/ 0 h 1554480"/>
                <a:gd name="connsiteX1" fmla="*/ 794129 w 794129"/>
                <a:gd name="connsiteY1" fmla="*/ 853 h 1554480"/>
                <a:gd name="connsiteX2" fmla="*/ 794129 w 794129"/>
                <a:gd name="connsiteY2" fmla="*/ 1553627 h 1554480"/>
                <a:gd name="connsiteX3" fmla="*/ 777240 w 794129"/>
                <a:gd name="connsiteY3" fmla="*/ 1554480 h 1554480"/>
                <a:gd name="connsiteX4" fmla="*/ 0 w 794129"/>
                <a:gd name="connsiteY4" fmla="*/ 777240 h 1554480"/>
                <a:gd name="connsiteX5" fmla="*/ 777240 w 794129"/>
                <a:gd name="connsiteY5"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129" h="1554480">
                  <a:moveTo>
                    <a:pt x="777240" y="0"/>
                  </a:moveTo>
                  <a:lnTo>
                    <a:pt x="794129" y="853"/>
                  </a:lnTo>
                  <a:lnTo>
                    <a:pt x="794129" y="1553627"/>
                  </a:lnTo>
                  <a:lnTo>
                    <a:pt x="777240" y="1554480"/>
                  </a:lnTo>
                  <a:cubicBezTo>
                    <a:pt x="347982" y="1554480"/>
                    <a:pt x="0" y="1206498"/>
                    <a:pt x="0" y="777240"/>
                  </a:cubicBezTo>
                  <a:cubicBezTo>
                    <a:pt x="0" y="347982"/>
                    <a:pt x="347982" y="0"/>
                    <a:pt x="777240"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5"/>
          <p:cNvSpPr/>
          <p:nvPr/>
        </p:nvSpPr>
        <p:spPr>
          <a:xfrm>
            <a:off x="1817277" y="614531"/>
            <a:ext cx="2014863" cy="2017059"/>
          </a:xfrm>
          <a:custGeom>
            <a:avLst/>
            <a:gdLst>
              <a:gd name="connsiteX0" fmla="*/ 685800 w 1371600"/>
              <a:gd name="connsiteY0" fmla="*/ 161444 h 1371600"/>
              <a:gd name="connsiteX1" fmla="*/ 1210156 w 1371600"/>
              <a:gd name="connsiteY1" fmla="*/ 685800 h 1371600"/>
              <a:gd name="connsiteX2" fmla="*/ 685800 w 1371600"/>
              <a:gd name="connsiteY2" fmla="*/ 1210156 h 1371600"/>
              <a:gd name="connsiteX3" fmla="*/ 161444 w 1371600"/>
              <a:gd name="connsiteY3" fmla="*/ 685800 h 1371600"/>
              <a:gd name="connsiteX4" fmla="*/ 685800 w 1371600"/>
              <a:gd name="connsiteY4" fmla="*/ 161444 h 1371600"/>
              <a:gd name="connsiteX5" fmla="*/ 685800 w 1371600"/>
              <a:gd name="connsiteY5" fmla="*/ 91440 h 1371600"/>
              <a:gd name="connsiteX6" fmla="*/ 91440 w 1371600"/>
              <a:gd name="connsiteY6" fmla="*/ 685800 h 1371600"/>
              <a:gd name="connsiteX7" fmla="*/ 685800 w 1371600"/>
              <a:gd name="connsiteY7" fmla="*/ 1280160 h 1371600"/>
              <a:gd name="connsiteX8" fmla="*/ 1280160 w 1371600"/>
              <a:gd name="connsiteY8" fmla="*/ 685800 h 1371600"/>
              <a:gd name="connsiteX9" fmla="*/ 685800 w 1371600"/>
              <a:gd name="connsiteY9" fmla="*/ 91440 h 1371600"/>
              <a:gd name="connsiteX10" fmla="*/ 685800 w 1371600"/>
              <a:gd name="connsiteY10" fmla="*/ 0 h 1371600"/>
              <a:gd name="connsiteX11" fmla="*/ 1371600 w 1371600"/>
              <a:gd name="connsiteY11" fmla="*/ 685800 h 1371600"/>
              <a:gd name="connsiteX12" fmla="*/ 685800 w 1371600"/>
              <a:gd name="connsiteY12" fmla="*/ 1371600 h 1371600"/>
              <a:gd name="connsiteX13" fmla="*/ 0 w 1371600"/>
              <a:gd name="connsiteY13" fmla="*/ 685800 h 1371600"/>
              <a:gd name="connsiteX14" fmla="*/ 685800 w 1371600"/>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1371600">
                <a:moveTo>
                  <a:pt x="685800" y="161444"/>
                </a:moveTo>
                <a:cubicBezTo>
                  <a:pt x="975394" y="161444"/>
                  <a:pt x="1210156" y="396206"/>
                  <a:pt x="1210156" y="685800"/>
                </a:cubicBezTo>
                <a:cubicBezTo>
                  <a:pt x="1210156" y="975394"/>
                  <a:pt x="975394" y="1210156"/>
                  <a:pt x="685800" y="1210156"/>
                </a:cubicBezTo>
                <a:cubicBezTo>
                  <a:pt x="396206" y="1210156"/>
                  <a:pt x="161444" y="975394"/>
                  <a:pt x="161444" y="685800"/>
                </a:cubicBezTo>
                <a:cubicBezTo>
                  <a:pt x="161444" y="396206"/>
                  <a:pt x="396206" y="161444"/>
                  <a:pt x="685800" y="161444"/>
                </a:cubicBezTo>
                <a:close/>
                <a:moveTo>
                  <a:pt x="685800" y="91440"/>
                </a:moveTo>
                <a:cubicBezTo>
                  <a:pt x="357544" y="91440"/>
                  <a:pt x="91440" y="357544"/>
                  <a:pt x="91440" y="685800"/>
                </a:cubicBezTo>
                <a:cubicBezTo>
                  <a:pt x="91440" y="1014056"/>
                  <a:pt x="357544" y="1280160"/>
                  <a:pt x="685800" y="1280160"/>
                </a:cubicBezTo>
                <a:cubicBezTo>
                  <a:pt x="1014056" y="1280160"/>
                  <a:pt x="1280160" y="1014056"/>
                  <a:pt x="1280160" y="685800"/>
                </a:cubicBezTo>
                <a:cubicBezTo>
                  <a:pt x="1280160" y="357544"/>
                  <a:pt x="1014056" y="91440"/>
                  <a:pt x="685800" y="9144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b="1" dirty="0" smtClean="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প্রশ্নোত্তর</a:t>
            </a:r>
            <a:endParaRPr lang="en-US" sz="4400" b="1"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8" name="Flowchart: Stored Data 7"/>
          <p:cNvSpPr/>
          <p:nvPr/>
        </p:nvSpPr>
        <p:spPr>
          <a:xfrm rot="10800000">
            <a:off x="2034433" y="3263642"/>
            <a:ext cx="1520638" cy="822960"/>
          </a:xfrm>
          <a:prstGeom prst="flowChartOnlineStorage">
            <a:avLst/>
          </a:prstGeom>
          <a:gradFill>
            <a:gsLst>
              <a:gs pos="4000">
                <a:srgbClr val="FFC000"/>
              </a:gs>
              <a:gs pos="28000">
                <a:schemeClr val="bg1"/>
              </a:gs>
              <a:gs pos="72000">
                <a:schemeClr val="accent4">
                  <a:lumMod val="60000"/>
                  <a:lumOff val="40000"/>
                </a:schemeClr>
              </a:gs>
              <a:gs pos="47000">
                <a:schemeClr val="bg1"/>
              </a:gs>
              <a:gs pos="38000">
                <a:schemeClr val="bg1"/>
              </a:gs>
              <a:gs pos="100000">
                <a:srgbClr val="FFC000"/>
              </a:gs>
            </a:gsLst>
            <a:lin ang="5400000" scaled="1"/>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2990800" y="3346614"/>
            <a:ext cx="5980850" cy="657017"/>
            <a:chOff x="4907284" y="2575753"/>
            <a:chExt cx="5980850" cy="657017"/>
          </a:xfrm>
        </p:grpSpPr>
        <p:sp>
          <p:nvSpPr>
            <p:cNvPr id="10" name="Flowchart: Delay 9"/>
            <p:cNvSpPr/>
            <p:nvPr/>
          </p:nvSpPr>
          <p:spPr>
            <a:xfrm>
              <a:off x="5300133" y="2575753"/>
              <a:ext cx="5588001" cy="640080"/>
            </a:xfrm>
            <a:prstGeom prst="flowChartDelay">
              <a:avLst/>
            </a:prstGeom>
            <a:gradFill>
              <a:gsLst>
                <a:gs pos="4000">
                  <a:srgbClr val="FFC000"/>
                </a:gs>
                <a:gs pos="28000">
                  <a:schemeClr val="bg1"/>
                </a:gs>
                <a:gs pos="72000">
                  <a:schemeClr val="accent4">
                    <a:lumMod val="60000"/>
                    <a:lumOff val="40000"/>
                  </a:schemeClr>
                </a:gs>
                <a:gs pos="47000">
                  <a:schemeClr val="bg1"/>
                </a:gs>
                <a:gs pos="38000">
                  <a:schemeClr val="bg1"/>
                </a:gs>
                <a:gs pos="100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solidFill>
                    <a:srgbClr val="FF0000"/>
                  </a:solidFill>
                  <a:latin typeface="NikoshBAN" panose="02000000000000000000" pitchFamily="2" charset="0"/>
                  <a:cs typeface="NikoshBAN" panose="02000000000000000000" pitchFamily="2" charset="0"/>
                </a:rPr>
                <a:t>রাজার কী খেয়াল হলো?</a:t>
              </a:r>
              <a:endParaRPr lang="en-US" sz="3600" dirty="0">
                <a:solidFill>
                  <a:srgbClr val="FF0000"/>
                </a:solidFill>
                <a:latin typeface="NikoshBAN" panose="02000000000000000000" pitchFamily="2" charset="0"/>
                <a:cs typeface="NikoshBAN" panose="02000000000000000000" pitchFamily="2" charset="0"/>
              </a:endParaRPr>
            </a:p>
          </p:txBody>
        </p:sp>
        <p:grpSp>
          <p:nvGrpSpPr>
            <p:cNvPr id="11" name="Group 10"/>
            <p:cNvGrpSpPr/>
            <p:nvPr/>
          </p:nvGrpSpPr>
          <p:grpSpPr>
            <a:xfrm>
              <a:off x="4907284" y="2592690"/>
              <a:ext cx="640080" cy="640080"/>
              <a:chOff x="4822619" y="3456286"/>
              <a:chExt cx="640080" cy="640080"/>
            </a:xfrm>
          </p:grpSpPr>
          <p:sp>
            <p:nvSpPr>
              <p:cNvPr id="12" name="Oval 11"/>
              <p:cNvSpPr/>
              <p:nvPr/>
            </p:nvSpPr>
            <p:spPr>
              <a:xfrm>
                <a:off x="4822619" y="3456286"/>
                <a:ext cx="640080" cy="640080"/>
              </a:xfrm>
              <a:prstGeom prst="ellipse">
                <a:avLst/>
              </a:prstGeom>
              <a:solidFill>
                <a:srgbClr val="FFC000"/>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012271" y="3507836"/>
                <a:ext cx="182880" cy="182880"/>
              </a:xfrm>
              <a:prstGeom prst="ellipse">
                <a:avLst/>
              </a:prstGeom>
              <a:solidFill>
                <a:schemeClr val="bg1"/>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232403" y="3592504"/>
                <a:ext cx="182880" cy="182880"/>
              </a:xfrm>
              <a:prstGeom prst="ellipse">
                <a:avLst/>
              </a:prstGeom>
              <a:solidFill>
                <a:schemeClr val="bg1"/>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198540" y="3812636"/>
                <a:ext cx="182880" cy="182880"/>
              </a:xfrm>
              <a:prstGeom prst="ellipse">
                <a:avLst/>
              </a:prstGeom>
              <a:solidFill>
                <a:schemeClr val="bg1"/>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995338" y="3846505"/>
                <a:ext cx="182880" cy="182880"/>
              </a:xfrm>
              <a:prstGeom prst="ellipse">
                <a:avLst/>
              </a:prstGeom>
              <a:solidFill>
                <a:schemeClr val="bg1"/>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859883" y="3668895"/>
                <a:ext cx="182880" cy="182880"/>
              </a:xfrm>
              <a:prstGeom prst="ellipse">
                <a:avLst/>
              </a:prstGeom>
              <a:solidFill>
                <a:schemeClr val="bg1"/>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 name="Flowchart: Stored Data 17"/>
          <p:cNvSpPr/>
          <p:nvPr/>
        </p:nvSpPr>
        <p:spPr>
          <a:xfrm>
            <a:off x="1661898" y="3263642"/>
            <a:ext cx="1520638" cy="822960"/>
          </a:xfrm>
          <a:prstGeom prst="flowChartOnlineStorage">
            <a:avLst/>
          </a:prstGeom>
          <a:gradFill>
            <a:gsLst>
              <a:gs pos="4000">
                <a:srgbClr val="FFC000"/>
              </a:gs>
              <a:gs pos="28000">
                <a:schemeClr val="bg1"/>
              </a:gs>
              <a:gs pos="72000">
                <a:schemeClr val="accent4">
                  <a:lumMod val="60000"/>
                  <a:lumOff val="40000"/>
                </a:schemeClr>
              </a:gs>
              <a:gs pos="47000">
                <a:schemeClr val="bg1"/>
              </a:gs>
              <a:gs pos="38000">
                <a:schemeClr val="bg1"/>
              </a:gs>
              <a:gs pos="100000">
                <a:srgbClr val="FFC000"/>
              </a:gs>
            </a:gsLst>
            <a:lin ang="5400000" scaled="1"/>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smtClean="0">
                <a:solidFill>
                  <a:srgbClr val="0033CC"/>
                </a:solidFill>
                <a:latin typeface="NikoshBAN" panose="02000000000000000000" pitchFamily="2" charset="0"/>
                <a:cs typeface="NikoshBAN" panose="02000000000000000000" pitchFamily="2" charset="0"/>
              </a:rPr>
              <a:t>প্রশ্ন</a:t>
            </a:r>
            <a:endParaRPr lang="en-US" sz="4000" dirty="0">
              <a:solidFill>
                <a:srgbClr val="0033CC"/>
              </a:solidFill>
              <a:latin typeface="NikoshBAN" panose="02000000000000000000" pitchFamily="2" charset="0"/>
              <a:cs typeface="NikoshBAN" panose="02000000000000000000" pitchFamily="2" charset="0"/>
            </a:endParaRPr>
          </a:p>
        </p:txBody>
      </p:sp>
      <p:sp>
        <p:nvSpPr>
          <p:cNvPr id="19" name="Flowchart: Stored Data 18"/>
          <p:cNvSpPr/>
          <p:nvPr/>
        </p:nvSpPr>
        <p:spPr>
          <a:xfrm rot="10800000">
            <a:off x="2562392" y="4608033"/>
            <a:ext cx="1520638" cy="822960"/>
          </a:xfrm>
          <a:prstGeom prst="flowChartOnlineStorage">
            <a:avLst/>
          </a:prstGeom>
          <a:gradFill>
            <a:gsLst>
              <a:gs pos="4000">
                <a:srgbClr val="FFC000"/>
              </a:gs>
              <a:gs pos="28000">
                <a:schemeClr val="bg1"/>
              </a:gs>
              <a:gs pos="72000">
                <a:schemeClr val="accent4">
                  <a:lumMod val="60000"/>
                  <a:lumOff val="40000"/>
                </a:schemeClr>
              </a:gs>
              <a:gs pos="47000">
                <a:schemeClr val="bg1"/>
              </a:gs>
              <a:gs pos="38000">
                <a:schemeClr val="bg1"/>
              </a:gs>
              <a:gs pos="100000">
                <a:srgbClr val="FFC000"/>
              </a:gs>
            </a:gsLst>
            <a:lin ang="5400000" scaled="1"/>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3518758" y="4691005"/>
            <a:ext cx="7028373" cy="657017"/>
            <a:chOff x="4907284" y="2575753"/>
            <a:chExt cx="5980850" cy="657017"/>
          </a:xfrm>
        </p:grpSpPr>
        <p:sp>
          <p:nvSpPr>
            <p:cNvPr id="21" name="Flowchart: Delay 20"/>
            <p:cNvSpPr/>
            <p:nvPr/>
          </p:nvSpPr>
          <p:spPr>
            <a:xfrm>
              <a:off x="5300133" y="2575753"/>
              <a:ext cx="5588001" cy="640080"/>
            </a:xfrm>
            <a:prstGeom prst="flowChartDelay">
              <a:avLst/>
            </a:prstGeom>
            <a:gradFill>
              <a:gsLst>
                <a:gs pos="4000">
                  <a:srgbClr val="FFC000"/>
                </a:gs>
                <a:gs pos="28000">
                  <a:schemeClr val="bg1"/>
                </a:gs>
                <a:gs pos="72000">
                  <a:schemeClr val="accent4">
                    <a:lumMod val="60000"/>
                    <a:lumOff val="40000"/>
                  </a:schemeClr>
                </a:gs>
                <a:gs pos="47000">
                  <a:schemeClr val="bg1"/>
                </a:gs>
                <a:gs pos="38000">
                  <a:schemeClr val="bg1"/>
                </a:gs>
                <a:gs pos="100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solidFill>
                    <a:srgbClr val="FF0000"/>
                  </a:solidFill>
                  <a:latin typeface="NikoshBAN" panose="02000000000000000000" pitchFamily="2" charset="0"/>
                  <a:cs typeface="NikoshBAN" panose="02000000000000000000" pitchFamily="2" charset="0"/>
                </a:rPr>
                <a:t>রাজার খেয়াল হলো শিকারে যাবার।</a:t>
              </a:r>
              <a:endParaRPr lang="en-US" sz="3600" dirty="0">
                <a:solidFill>
                  <a:srgbClr val="FF0000"/>
                </a:solidFill>
                <a:latin typeface="NikoshBAN" panose="02000000000000000000" pitchFamily="2" charset="0"/>
                <a:cs typeface="NikoshBAN" panose="02000000000000000000" pitchFamily="2" charset="0"/>
              </a:endParaRPr>
            </a:p>
          </p:txBody>
        </p:sp>
        <p:grpSp>
          <p:nvGrpSpPr>
            <p:cNvPr id="22" name="Group 21"/>
            <p:cNvGrpSpPr/>
            <p:nvPr/>
          </p:nvGrpSpPr>
          <p:grpSpPr>
            <a:xfrm>
              <a:off x="4907284" y="2592690"/>
              <a:ext cx="640080" cy="640080"/>
              <a:chOff x="4822619" y="3456286"/>
              <a:chExt cx="640080" cy="640080"/>
            </a:xfrm>
          </p:grpSpPr>
          <p:sp>
            <p:nvSpPr>
              <p:cNvPr id="23" name="Oval 22"/>
              <p:cNvSpPr/>
              <p:nvPr/>
            </p:nvSpPr>
            <p:spPr>
              <a:xfrm>
                <a:off x="4822619" y="3456286"/>
                <a:ext cx="640080" cy="640080"/>
              </a:xfrm>
              <a:prstGeom prst="ellipse">
                <a:avLst/>
              </a:prstGeom>
              <a:solidFill>
                <a:srgbClr val="FFC000"/>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012271" y="3507836"/>
                <a:ext cx="182880" cy="182880"/>
              </a:xfrm>
              <a:prstGeom prst="ellipse">
                <a:avLst/>
              </a:prstGeom>
              <a:solidFill>
                <a:schemeClr val="bg1"/>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232403" y="3592504"/>
                <a:ext cx="182880" cy="182880"/>
              </a:xfrm>
              <a:prstGeom prst="ellipse">
                <a:avLst/>
              </a:prstGeom>
              <a:solidFill>
                <a:schemeClr val="bg1"/>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198540" y="3812636"/>
                <a:ext cx="182880" cy="182880"/>
              </a:xfrm>
              <a:prstGeom prst="ellipse">
                <a:avLst/>
              </a:prstGeom>
              <a:solidFill>
                <a:schemeClr val="bg1"/>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995338" y="3846505"/>
                <a:ext cx="182880" cy="182880"/>
              </a:xfrm>
              <a:prstGeom prst="ellipse">
                <a:avLst/>
              </a:prstGeom>
              <a:solidFill>
                <a:schemeClr val="bg1"/>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4859883" y="3668895"/>
                <a:ext cx="182880" cy="182880"/>
              </a:xfrm>
              <a:prstGeom prst="ellipse">
                <a:avLst/>
              </a:prstGeom>
              <a:solidFill>
                <a:schemeClr val="bg1"/>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9" name="Flowchart: Stored Data 28"/>
          <p:cNvSpPr/>
          <p:nvPr/>
        </p:nvSpPr>
        <p:spPr>
          <a:xfrm>
            <a:off x="2189857" y="4608033"/>
            <a:ext cx="1520638" cy="822960"/>
          </a:xfrm>
          <a:prstGeom prst="flowChartOnlineStorage">
            <a:avLst/>
          </a:prstGeom>
          <a:gradFill>
            <a:gsLst>
              <a:gs pos="4000">
                <a:srgbClr val="FFC000"/>
              </a:gs>
              <a:gs pos="28000">
                <a:schemeClr val="bg1"/>
              </a:gs>
              <a:gs pos="72000">
                <a:schemeClr val="accent4">
                  <a:lumMod val="60000"/>
                  <a:lumOff val="40000"/>
                </a:schemeClr>
              </a:gs>
              <a:gs pos="47000">
                <a:schemeClr val="bg1"/>
              </a:gs>
              <a:gs pos="38000">
                <a:schemeClr val="bg1"/>
              </a:gs>
              <a:gs pos="100000">
                <a:srgbClr val="FFC000"/>
              </a:gs>
            </a:gsLst>
            <a:lin ang="5400000" scaled="1"/>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smtClean="0">
                <a:solidFill>
                  <a:srgbClr val="0033CC"/>
                </a:solidFill>
                <a:latin typeface="NikoshBAN" panose="02000000000000000000" pitchFamily="2" charset="0"/>
                <a:cs typeface="NikoshBAN" panose="02000000000000000000" pitchFamily="2" charset="0"/>
              </a:rPr>
              <a:t>উত্তর</a:t>
            </a:r>
            <a:endParaRPr lang="en-US" sz="4000" dirty="0">
              <a:solidFill>
                <a:srgbClr val="0033CC"/>
              </a:solidFill>
              <a:latin typeface="NikoshBAN" panose="02000000000000000000" pitchFamily="2" charset="0"/>
              <a:cs typeface="NikoshBAN" panose="02000000000000000000" pitchFamily="2" charset="0"/>
            </a:endParaRPr>
          </a:p>
        </p:txBody>
      </p:sp>
      <p:grpSp>
        <p:nvGrpSpPr>
          <p:cNvPr id="30" name="Group 29"/>
          <p:cNvGrpSpPr/>
          <p:nvPr/>
        </p:nvGrpSpPr>
        <p:grpSpPr>
          <a:xfrm>
            <a:off x="3217479" y="3253991"/>
            <a:ext cx="5757043" cy="1804375"/>
            <a:chOff x="3217479" y="2372248"/>
            <a:chExt cx="5757043" cy="1804375"/>
          </a:xfrm>
        </p:grpSpPr>
        <p:sp>
          <p:nvSpPr>
            <p:cNvPr id="31" name="Striped Right Arrow 30"/>
            <p:cNvSpPr/>
            <p:nvPr/>
          </p:nvSpPr>
          <p:spPr>
            <a:xfrm rot="5400000">
              <a:off x="5193813" y="395914"/>
              <a:ext cx="1804375" cy="5757043"/>
            </a:xfrm>
            <a:prstGeom prst="stripedRightArrow">
              <a:avLst>
                <a:gd name="adj1" fmla="val 82930"/>
                <a:gd name="adj2" fmla="val 3165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3719349" y="2822022"/>
              <a:ext cx="4753303" cy="769441"/>
            </a:xfrm>
            <a:prstGeom prst="rect">
              <a:avLst/>
            </a:prstGeom>
            <a:noFill/>
          </p:spPr>
          <p:txBody>
            <a:bodyPr wrap="square" rtlCol="0">
              <a:spAutoFit/>
            </a:bodyPr>
            <a:lstStyle/>
            <a:p>
              <a:pPr algn="ctr"/>
              <a:r>
                <a:rPr lang="bn-IN" sz="4400" b="1" dirty="0" smtClean="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প্রশ্নোত্তর কর</a:t>
              </a:r>
              <a:endParaRPr lang="en-US" sz="4400" b="1"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9250" y="587182"/>
            <a:ext cx="2624866" cy="2655827"/>
          </a:xfrm>
          <a:prstGeom prst="rect">
            <a:avLst/>
          </a:prstGeom>
        </p:spPr>
      </p:pic>
      <p:pic>
        <p:nvPicPr>
          <p:cNvPr id="34" name="Picture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078267" y="587182"/>
            <a:ext cx="2624866" cy="2655827"/>
          </a:xfrm>
          <a:prstGeom prst="rect">
            <a:avLst/>
          </a:prstGeom>
        </p:spPr>
      </p:pic>
      <p:grpSp>
        <p:nvGrpSpPr>
          <p:cNvPr id="35" name="Group 34"/>
          <p:cNvGrpSpPr/>
          <p:nvPr/>
        </p:nvGrpSpPr>
        <p:grpSpPr>
          <a:xfrm>
            <a:off x="1084868" y="2906836"/>
            <a:ext cx="2286000" cy="2286000"/>
            <a:chOff x="5313238" y="2651760"/>
            <a:chExt cx="1556174" cy="1554480"/>
          </a:xfrm>
        </p:grpSpPr>
        <p:sp>
          <p:nvSpPr>
            <p:cNvPr id="36" name="Freeform 35"/>
            <p:cNvSpPr/>
            <p:nvPr/>
          </p:nvSpPr>
          <p:spPr>
            <a:xfrm>
              <a:off x="5313238" y="2651760"/>
              <a:ext cx="794129" cy="1554480"/>
            </a:xfrm>
            <a:custGeom>
              <a:avLst/>
              <a:gdLst>
                <a:gd name="connsiteX0" fmla="*/ 777240 w 794129"/>
                <a:gd name="connsiteY0" fmla="*/ 0 h 1554480"/>
                <a:gd name="connsiteX1" fmla="*/ 794129 w 794129"/>
                <a:gd name="connsiteY1" fmla="*/ 853 h 1554480"/>
                <a:gd name="connsiteX2" fmla="*/ 794129 w 794129"/>
                <a:gd name="connsiteY2" fmla="*/ 1553627 h 1554480"/>
                <a:gd name="connsiteX3" fmla="*/ 777240 w 794129"/>
                <a:gd name="connsiteY3" fmla="*/ 1554480 h 1554480"/>
                <a:gd name="connsiteX4" fmla="*/ 0 w 794129"/>
                <a:gd name="connsiteY4" fmla="*/ 777240 h 1554480"/>
                <a:gd name="connsiteX5" fmla="*/ 777240 w 794129"/>
                <a:gd name="connsiteY5"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129" h="1554480">
                  <a:moveTo>
                    <a:pt x="777240" y="0"/>
                  </a:moveTo>
                  <a:lnTo>
                    <a:pt x="794129" y="853"/>
                  </a:lnTo>
                  <a:lnTo>
                    <a:pt x="794129" y="1553627"/>
                  </a:lnTo>
                  <a:lnTo>
                    <a:pt x="777240" y="1554480"/>
                  </a:lnTo>
                  <a:cubicBezTo>
                    <a:pt x="347982" y="1554480"/>
                    <a:pt x="0" y="1206498"/>
                    <a:pt x="0" y="777240"/>
                  </a:cubicBezTo>
                  <a:cubicBezTo>
                    <a:pt x="0" y="347982"/>
                    <a:pt x="347982" y="0"/>
                    <a:pt x="777240"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flipH="1">
              <a:off x="6075283" y="2651760"/>
              <a:ext cx="794129" cy="1554480"/>
            </a:xfrm>
            <a:custGeom>
              <a:avLst/>
              <a:gdLst>
                <a:gd name="connsiteX0" fmla="*/ 777240 w 794129"/>
                <a:gd name="connsiteY0" fmla="*/ 0 h 1554480"/>
                <a:gd name="connsiteX1" fmla="*/ 794129 w 794129"/>
                <a:gd name="connsiteY1" fmla="*/ 853 h 1554480"/>
                <a:gd name="connsiteX2" fmla="*/ 794129 w 794129"/>
                <a:gd name="connsiteY2" fmla="*/ 1553627 h 1554480"/>
                <a:gd name="connsiteX3" fmla="*/ 777240 w 794129"/>
                <a:gd name="connsiteY3" fmla="*/ 1554480 h 1554480"/>
                <a:gd name="connsiteX4" fmla="*/ 0 w 794129"/>
                <a:gd name="connsiteY4" fmla="*/ 777240 h 1554480"/>
                <a:gd name="connsiteX5" fmla="*/ 777240 w 794129"/>
                <a:gd name="connsiteY5"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129" h="1554480">
                  <a:moveTo>
                    <a:pt x="777240" y="0"/>
                  </a:moveTo>
                  <a:lnTo>
                    <a:pt x="794129" y="853"/>
                  </a:lnTo>
                  <a:lnTo>
                    <a:pt x="794129" y="1553627"/>
                  </a:lnTo>
                  <a:lnTo>
                    <a:pt x="777240" y="1554480"/>
                  </a:lnTo>
                  <a:cubicBezTo>
                    <a:pt x="347982" y="1554480"/>
                    <a:pt x="0" y="1206498"/>
                    <a:pt x="0" y="777240"/>
                  </a:cubicBezTo>
                  <a:cubicBezTo>
                    <a:pt x="0" y="347982"/>
                    <a:pt x="347982" y="0"/>
                    <a:pt x="777240"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Freeform 37"/>
          <p:cNvSpPr/>
          <p:nvPr/>
        </p:nvSpPr>
        <p:spPr>
          <a:xfrm>
            <a:off x="1220434" y="3041307"/>
            <a:ext cx="2014863" cy="2017059"/>
          </a:xfrm>
          <a:custGeom>
            <a:avLst/>
            <a:gdLst>
              <a:gd name="connsiteX0" fmla="*/ 685800 w 1371600"/>
              <a:gd name="connsiteY0" fmla="*/ 161444 h 1371600"/>
              <a:gd name="connsiteX1" fmla="*/ 1210156 w 1371600"/>
              <a:gd name="connsiteY1" fmla="*/ 685800 h 1371600"/>
              <a:gd name="connsiteX2" fmla="*/ 685800 w 1371600"/>
              <a:gd name="connsiteY2" fmla="*/ 1210156 h 1371600"/>
              <a:gd name="connsiteX3" fmla="*/ 161444 w 1371600"/>
              <a:gd name="connsiteY3" fmla="*/ 685800 h 1371600"/>
              <a:gd name="connsiteX4" fmla="*/ 685800 w 1371600"/>
              <a:gd name="connsiteY4" fmla="*/ 161444 h 1371600"/>
              <a:gd name="connsiteX5" fmla="*/ 685800 w 1371600"/>
              <a:gd name="connsiteY5" fmla="*/ 91440 h 1371600"/>
              <a:gd name="connsiteX6" fmla="*/ 91440 w 1371600"/>
              <a:gd name="connsiteY6" fmla="*/ 685800 h 1371600"/>
              <a:gd name="connsiteX7" fmla="*/ 685800 w 1371600"/>
              <a:gd name="connsiteY7" fmla="*/ 1280160 h 1371600"/>
              <a:gd name="connsiteX8" fmla="*/ 1280160 w 1371600"/>
              <a:gd name="connsiteY8" fmla="*/ 685800 h 1371600"/>
              <a:gd name="connsiteX9" fmla="*/ 685800 w 1371600"/>
              <a:gd name="connsiteY9" fmla="*/ 91440 h 1371600"/>
              <a:gd name="connsiteX10" fmla="*/ 685800 w 1371600"/>
              <a:gd name="connsiteY10" fmla="*/ 0 h 1371600"/>
              <a:gd name="connsiteX11" fmla="*/ 1371600 w 1371600"/>
              <a:gd name="connsiteY11" fmla="*/ 685800 h 1371600"/>
              <a:gd name="connsiteX12" fmla="*/ 685800 w 1371600"/>
              <a:gd name="connsiteY12" fmla="*/ 1371600 h 1371600"/>
              <a:gd name="connsiteX13" fmla="*/ 0 w 1371600"/>
              <a:gd name="connsiteY13" fmla="*/ 685800 h 1371600"/>
              <a:gd name="connsiteX14" fmla="*/ 685800 w 1371600"/>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1371600">
                <a:moveTo>
                  <a:pt x="685800" y="161444"/>
                </a:moveTo>
                <a:cubicBezTo>
                  <a:pt x="975394" y="161444"/>
                  <a:pt x="1210156" y="396206"/>
                  <a:pt x="1210156" y="685800"/>
                </a:cubicBezTo>
                <a:cubicBezTo>
                  <a:pt x="1210156" y="975394"/>
                  <a:pt x="975394" y="1210156"/>
                  <a:pt x="685800" y="1210156"/>
                </a:cubicBezTo>
                <a:cubicBezTo>
                  <a:pt x="396206" y="1210156"/>
                  <a:pt x="161444" y="975394"/>
                  <a:pt x="161444" y="685800"/>
                </a:cubicBezTo>
                <a:cubicBezTo>
                  <a:pt x="161444" y="396206"/>
                  <a:pt x="396206" y="161444"/>
                  <a:pt x="685800" y="161444"/>
                </a:cubicBezTo>
                <a:close/>
                <a:moveTo>
                  <a:pt x="685800" y="91440"/>
                </a:moveTo>
                <a:cubicBezTo>
                  <a:pt x="357544" y="91440"/>
                  <a:pt x="91440" y="357544"/>
                  <a:pt x="91440" y="685800"/>
                </a:cubicBezTo>
                <a:cubicBezTo>
                  <a:pt x="91440" y="1014056"/>
                  <a:pt x="357544" y="1280160"/>
                  <a:pt x="685800" y="1280160"/>
                </a:cubicBezTo>
                <a:cubicBezTo>
                  <a:pt x="1014056" y="1280160"/>
                  <a:pt x="1280160" y="1014056"/>
                  <a:pt x="1280160" y="685800"/>
                </a:cubicBezTo>
                <a:cubicBezTo>
                  <a:pt x="1280160" y="357544"/>
                  <a:pt x="1014056" y="91440"/>
                  <a:pt x="685800" y="9144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b="1" dirty="0" smtClean="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জোড়া</a:t>
            </a:r>
            <a:endParaRPr lang="en-US" sz="4400" b="1"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39" name="TextBox 38"/>
          <p:cNvSpPr txBox="1"/>
          <p:nvPr/>
        </p:nvSpPr>
        <p:spPr>
          <a:xfrm>
            <a:off x="1986805" y="5148953"/>
            <a:ext cx="8218390" cy="1200329"/>
          </a:xfrm>
          <a:prstGeom prst="rect">
            <a:avLst/>
          </a:prstGeom>
          <a:noFill/>
        </p:spPr>
        <p:txBody>
          <a:bodyPr wrap="square" rtlCol="0">
            <a:spAutoFit/>
          </a:bodyPr>
          <a:lstStyle/>
          <a:p>
            <a:pPr algn="just"/>
            <a:r>
              <a:rPr lang="bn-IN" sz="3600" dirty="0">
                <a:latin typeface="NikoshBAN" panose="02000000000000000000" pitchFamily="2" charset="0"/>
                <a:cs typeface="NikoshBAN" panose="02000000000000000000" pitchFamily="2" charset="0"/>
              </a:rPr>
              <a:t>একজন নিজের খাতায় লিখে ও মুখে প্রশ্ন কর এবং অন্যজন </a:t>
            </a:r>
            <a:r>
              <a:rPr lang="bn-IN" sz="3600" dirty="0" smtClean="0">
                <a:latin typeface="NikoshBAN" panose="02000000000000000000" pitchFamily="2" charset="0"/>
                <a:cs typeface="NikoshBAN" panose="02000000000000000000" pitchFamily="2" charset="0"/>
              </a:rPr>
              <a:t>খাতায় লিখে </a:t>
            </a:r>
            <a:r>
              <a:rPr lang="bn-IN" sz="3600" dirty="0">
                <a:latin typeface="NikoshBAN" panose="02000000000000000000" pitchFamily="2" charset="0"/>
                <a:cs typeface="NikoshBAN" panose="02000000000000000000" pitchFamily="2" charset="0"/>
              </a:rPr>
              <a:t>ও মুখে উত্তর দাও</a:t>
            </a:r>
            <a:r>
              <a:rPr lang="bn-IN" sz="3600" dirty="0" smtClean="0">
                <a:latin typeface="NikoshBAN" panose="02000000000000000000" pitchFamily="2" charset="0"/>
                <a:cs typeface="NikoshBAN" panose="02000000000000000000" pitchFamily="2" charset="0"/>
              </a:rPr>
              <a:t>।</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40109012"/>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49" presetClass="entr" presetSubtype="0" decel="10000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 calcmode="lin" valueType="num">
                                      <p:cBhvr>
                                        <p:cTn id="14" dur="500" fill="hold"/>
                                        <p:tgtEl>
                                          <p:spTgt spid="3"/>
                                        </p:tgtEl>
                                        <p:attrNameLst>
                                          <p:attrName>style.rotation</p:attrName>
                                        </p:attrNameLst>
                                      </p:cBhvr>
                                      <p:tavLst>
                                        <p:tav tm="0">
                                          <p:val>
                                            <p:fltVal val="360"/>
                                          </p:val>
                                        </p:tav>
                                        <p:tav tm="100000">
                                          <p:val>
                                            <p:fltVal val="0"/>
                                          </p:val>
                                        </p:tav>
                                      </p:tavLst>
                                    </p:anim>
                                    <p:animEffect transition="in" filter="fade">
                                      <p:cBhvr>
                                        <p:cTn id="15" dur="500"/>
                                        <p:tgtEl>
                                          <p:spTgt spid="3"/>
                                        </p:tgtEl>
                                      </p:cBhvr>
                                    </p:animEffect>
                                  </p:childTnLst>
                                </p:cTn>
                              </p:par>
                              <p:par>
                                <p:cTn id="16" presetID="12" presetClass="entr" presetSubtype="8" fill="hold" grpId="0" nodeType="withEffect">
                                  <p:stCondLst>
                                    <p:cond delay="50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1000"/>
                                        <p:tgtEl>
                                          <p:spTgt spid="2"/>
                                        </p:tgtEl>
                                        <p:attrNameLst>
                                          <p:attrName>ppt_x</p:attrName>
                                        </p:attrNameLst>
                                      </p:cBhvr>
                                      <p:tavLst>
                                        <p:tav tm="0">
                                          <p:val>
                                            <p:strVal val="#ppt_x-#ppt_w*1.125000"/>
                                          </p:val>
                                        </p:tav>
                                        <p:tav tm="100000">
                                          <p:val>
                                            <p:strVal val="#ppt_x"/>
                                          </p:val>
                                        </p:tav>
                                      </p:tavLst>
                                    </p:anim>
                                    <p:animEffect transition="in" filter="wipe(right)">
                                      <p:cBhvr>
                                        <p:cTn id="19" dur="10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par>
                                <p:cTn id="32" presetID="12" presetClass="entr" presetSubtype="8" fill="hold" nodeType="withEffect">
                                  <p:stCondLst>
                                    <p:cond delay="110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p:tgtEl>
                                          <p:spTgt spid="9"/>
                                        </p:tgtEl>
                                        <p:attrNameLst>
                                          <p:attrName>ppt_x</p:attrName>
                                        </p:attrNameLst>
                                      </p:cBhvr>
                                      <p:tavLst>
                                        <p:tav tm="0">
                                          <p:val>
                                            <p:strVal val="#ppt_x-#ppt_w*1.125000"/>
                                          </p:val>
                                        </p:tav>
                                        <p:tav tm="100000">
                                          <p:val>
                                            <p:strVal val="#ppt_x"/>
                                          </p:val>
                                        </p:tav>
                                      </p:tavLst>
                                    </p:anim>
                                    <p:animEffect transition="in" filter="wipe(right)">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500" fill="hold"/>
                                        <p:tgtEl>
                                          <p:spTgt spid="19"/>
                                        </p:tgtEl>
                                        <p:attrNameLst>
                                          <p:attrName>ppt_w</p:attrName>
                                        </p:attrNameLst>
                                      </p:cBhvr>
                                      <p:tavLst>
                                        <p:tav tm="0">
                                          <p:val>
                                            <p:fltVal val="0"/>
                                          </p:val>
                                        </p:tav>
                                        <p:tav tm="100000">
                                          <p:val>
                                            <p:strVal val="#ppt_w"/>
                                          </p:val>
                                        </p:tav>
                                      </p:tavLst>
                                    </p:anim>
                                    <p:anim calcmode="lin" valueType="num">
                                      <p:cBhvr>
                                        <p:cTn id="41" dur="500" fill="hold"/>
                                        <p:tgtEl>
                                          <p:spTgt spid="19"/>
                                        </p:tgtEl>
                                        <p:attrNameLst>
                                          <p:attrName>ppt_h</p:attrName>
                                        </p:attrNameLst>
                                      </p:cBhvr>
                                      <p:tavLst>
                                        <p:tav tm="0">
                                          <p:val>
                                            <p:fltVal val="0"/>
                                          </p:val>
                                        </p:tav>
                                        <p:tav tm="100000">
                                          <p:val>
                                            <p:strVal val="#ppt_h"/>
                                          </p:val>
                                        </p:tav>
                                      </p:tavLst>
                                    </p:anim>
                                    <p:animEffect transition="in" filter="fade">
                                      <p:cBhvr>
                                        <p:cTn id="42" dur="5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p:cTn id="45" dur="500" fill="hold"/>
                                        <p:tgtEl>
                                          <p:spTgt spid="29"/>
                                        </p:tgtEl>
                                        <p:attrNameLst>
                                          <p:attrName>ppt_w</p:attrName>
                                        </p:attrNameLst>
                                      </p:cBhvr>
                                      <p:tavLst>
                                        <p:tav tm="0">
                                          <p:val>
                                            <p:fltVal val="0"/>
                                          </p:val>
                                        </p:tav>
                                        <p:tav tm="100000">
                                          <p:val>
                                            <p:strVal val="#ppt_w"/>
                                          </p:val>
                                        </p:tav>
                                      </p:tavLst>
                                    </p:anim>
                                    <p:anim calcmode="lin" valueType="num">
                                      <p:cBhvr>
                                        <p:cTn id="46" dur="500" fill="hold"/>
                                        <p:tgtEl>
                                          <p:spTgt spid="29"/>
                                        </p:tgtEl>
                                        <p:attrNameLst>
                                          <p:attrName>ppt_h</p:attrName>
                                        </p:attrNameLst>
                                      </p:cBhvr>
                                      <p:tavLst>
                                        <p:tav tm="0">
                                          <p:val>
                                            <p:fltVal val="0"/>
                                          </p:val>
                                        </p:tav>
                                        <p:tav tm="100000">
                                          <p:val>
                                            <p:strVal val="#ppt_h"/>
                                          </p:val>
                                        </p:tav>
                                      </p:tavLst>
                                    </p:anim>
                                    <p:animEffect transition="in" filter="fade">
                                      <p:cBhvr>
                                        <p:cTn id="47" dur="500"/>
                                        <p:tgtEl>
                                          <p:spTgt spid="29"/>
                                        </p:tgtEl>
                                      </p:cBhvr>
                                    </p:animEffect>
                                  </p:childTnLst>
                                </p:cTn>
                              </p:par>
                              <p:par>
                                <p:cTn id="48" presetID="12" presetClass="entr" presetSubtype="8" fill="hold" nodeType="withEffect">
                                  <p:stCondLst>
                                    <p:cond delay="110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500"/>
                                        <p:tgtEl>
                                          <p:spTgt spid="20"/>
                                        </p:tgtEl>
                                        <p:attrNameLst>
                                          <p:attrName>ppt_x</p:attrName>
                                        </p:attrNameLst>
                                      </p:cBhvr>
                                      <p:tavLst>
                                        <p:tav tm="0">
                                          <p:val>
                                            <p:strVal val="#ppt_x-#ppt_w*1.125000"/>
                                          </p:val>
                                        </p:tav>
                                        <p:tav tm="100000">
                                          <p:val>
                                            <p:strVal val="#ppt_x"/>
                                          </p:val>
                                        </p:tav>
                                      </p:tavLst>
                                    </p:anim>
                                    <p:animEffect transition="in" filter="wipe(right)">
                                      <p:cBhvr>
                                        <p:cTn id="51" dur="5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1" nodeType="clickEffect">
                                  <p:stCondLst>
                                    <p:cond delay="0"/>
                                  </p:stCondLst>
                                  <p:childTnLst>
                                    <p:animEffect transition="out" filter="fade">
                                      <p:cBhvr>
                                        <p:cTn id="55" dur="500"/>
                                        <p:tgtEl>
                                          <p:spTgt spid="6"/>
                                        </p:tgtEl>
                                      </p:cBhvr>
                                    </p:animEffect>
                                    <p:set>
                                      <p:cBhvr>
                                        <p:cTn id="56" dur="1" fill="hold">
                                          <p:stCondLst>
                                            <p:cond delay="499"/>
                                          </p:stCondLst>
                                        </p:cTn>
                                        <p:tgtEl>
                                          <p:spTgt spid="6"/>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3"/>
                                        </p:tgtEl>
                                      </p:cBhvr>
                                    </p:animEffect>
                                    <p:set>
                                      <p:cBhvr>
                                        <p:cTn id="59" dur="1" fill="hold">
                                          <p:stCondLst>
                                            <p:cond delay="499"/>
                                          </p:stCondLst>
                                        </p:cTn>
                                        <p:tgtEl>
                                          <p:spTgt spid="3"/>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500"/>
                                        <p:tgtEl>
                                          <p:spTgt spid="2"/>
                                        </p:tgtEl>
                                      </p:cBhvr>
                                    </p:animEffect>
                                    <p:set>
                                      <p:cBhvr>
                                        <p:cTn id="62" dur="1" fill="hold">
                                          <p:stCondLst>
                                            <p:cond delay="499"/>
                                          </p:stCondLst>
                                        </p:cTn>
                                        <p:tgtEl>
                                          <p:spTgt spid="2"/>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500"/>
                                        <p:tgtEl>
                                          <p:spTgt spid="8"/>
                                        </p:tgtEl>
                                      </p:cBhvr>
                                    </p:animEffect>
                                    <p:set>
                                      <p:cBhvr>
                                        <p:cTn id="65" dur="1" fill="hold">
                                          <p:stCondLst>
                                            <p:cond delay="499"/>
                                          </p:stCondLst>
                                        </p:cTn>
                                        <p:tgtEl>
                                          <p:spTgt spid="8"/>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500"/>
                                        <p:tgtEl>
                                          <p:spTgt spid="18"/>
                                        </p:tgtEl>
                                      </p:cBhvr>
                                    </p:animEffect>
                                    <p:set>
                                      <p:cBhvr>
                                        <p:cTn id="68" dur="1" fill="hold">
                                          <p:stCondLst>
                                            <p:cond delay="499"/>
                                          </p:stCondLst>
                                        </p:cTn>
                                        <p:tgtEl>
                                          <p:spTgt spid="18"/>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9"/>
                                        </p:tgtEl>
                                      </p:cBhvr>
                                    </p:animEffect>
                                    <p:set>
                                      <p:cBhvr>
                                        <p:cTn id="71" dur="1" fill="hold">
                                          <p:stCondLst>
                                            <p:cond delay="499"/>
                                          </p:stCondLst>
                                        </p:cTn>
                                        <p:tgtEl>
                                          <p:spTgt spid="9"/>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500"/>
                                        <p:tgtEl>
                                          <p:spTgt spid="19"/>
                                        </p:tgtEl>
                                      </p:cBhvr>
                                    </p:animEffect>
                                    <p:set>
                                      <p:cBhvr>
                                        <p:cTn id="74" dur="1" fill="hold">
                                          <p:stCondLst>
                                            <p:cond delay="499"/>
                                          </p:stCondLst>
                                        </p:cTn>
                                        <p:tgtEl>
                                          <p:spTgt spid="19"/>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500"/>
                                        <p:tgtEl>
                                          <p:spTgt spid="29"/>
                                        </p:tgtEl>
                                      </p:cBhvr>
                                    </p:animEffect>
                                    <p:set>
                                      <p:cBhvr>
                                        <p:cTn id="77" dur="1" fill="hold">
                                          <p:stCondLst>
                                            <p:cond delay="499"/>
                                          </p:stCondLst>
                                        </p:cTn>
                                        <p:tgtEl>
                                          <p:spTgt spid="29"/>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20"/>
                                        </p:tgtEl>
                                      </p:cBhvr>
                                    </p:animEffect>
                                    <p:set>
                                      <p:cBhvr>
                                        <p:cTn id="80" dur="1" fill="hold">
                                          <p:stCondLst>
                                            <p:cond delay="499"/>
                                          </p:stCondLst>
                                        </p:cTn>
                                        <p:tgtEl>
                                          <p:spTgt spid="20"/>
                                        </p:tgtEl>
                                        <p:attrNameLst>
                                          <p:attrName>style.visibility</p:attrName>
                                        </p:attrNameLst>
                                      </p:cBhvr>
                                      <p:to>
                                        <p:strVal val="hidden"/>
                                      </p:to>
                                    </p:set>
                                  </p:childTnLst>
                                </p:cTn>
                              </p:par>
                              <p:par>
                                <p:cTn id="81" presetID="12" presetClass="entr" presetSubtype="8" fill="hold"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p:tgtEl>
                                          <p:spTgt spid="33"/>
                                        </p:tgtEl>
                                        <p:attrNameLst>
                                          <p:attrName>ppt_x</p:attrName>
                                        </p:attrNameLst>
                                      </p:cBhvr>
                                      <p:tavLst>
                                        <p:tav tm="0">
                                          <p:val>
                                            <p:strVal val="#ppt_x-#ppt_w*1.125000"/>
                                          </p:val>
                                        </p:tav>
                                        <p:tav tm="100000">
                                          <p:val>
                                            <p:strVal val="#ppt_x"/>
                                          </p:val>
                                        </p:tav>
                                      </p:tavLst>
                                    </p:anim>
                                    <p:animEffect transition="in" filter="wipe(right)">
                                      <p:cBhvr>
                                        <p:cTn id="84" dur="1000"/>
                                        <p:tgtEl>
                                          <p:spTgt spid="33"/>
                                        </p:tgtEl>
                                      </p:cBhvr>
                                    </p:animEffect>
                                  </p:childTnLst>
                                </p:cTn>
                              </p:par>
                              <p:par>
                                <p:cTn id="85" presetID="12" presetClass="entr" presetSubtype="2" fill="hold"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p:tgtEl>
                                          <p:spTgt spid="34"/>
                                        </p:tgtEl>
                                        <p:attrNameLst>
                                          <p:attrName>ppt_x</p:attrName>
                                        </p:attrNameLst>
                                      </p:cBhvr>
                                      <p:tavLst>
                                        <p:tav tm="0">
                                          <p:val>
                                            <p:strVal val="#ppt_x+#ppt_w*1.125000"/>
                                          </p:val>
                                        </p:tav>
                                        <p:tav tm="100000">
                                          <p:val>
                                            <p:strVal val="#ppt_x"/>
                                          </p:val>
                                        </p:tav>
                                      </p:tavLst>
                                    </p:anim>
                                    <p:animEffect transition="in" filter="wipe(left)">
                                      <p:cBhvr>
                                        <p:cTn id="88" dur="1000"/>
                                        <p:tgtEl>
                                          <p:spTgt spid="34"/>
                                        </p:tgtEl>
                                      </p:cBhvr>
                                    </p:animEffect>
                                  </p:childTnLst>
                                </p:cTn>
                              </p:par>
                              <p:par>
                                <p:cTn id="89" presetID="53" presetClass="entr" presetSubtype="16" fill="hold" grpId="0" nodeType="withEffect">
                                  <p:stCondLst>
                                    <p:cond delay="1000"/>
                                  </p:stCondLst>
                                  <p:childTnLst>
                                    <p:set>
                                      <p:cBhvr>
                                        <p:cTn id="90" dur="1" fill="hold">
                                          <p:stCondLst>
                                            <p:cond delay="0"/>
                                          </p:stCondLst>
                                        </p:cTn>
                                        <p:tgtEl>
                                          <p:spTgt spid="38"/>
                                        </p:tgtEl>
                                        <p:attrNameLst>
                                          <p:attrName>style.visibility</p:attrName>
                                        </p:attrNameLst>
                                      </p:cBhvr>
                                      <p:to>
                                        <p:strVal val="visible"/>
                                      </p:to>
                                    </p:set>
                                    <p:anim calcmode="lin" valueType="num">
                                      <p:cBhvr>
                                        <p:cTn id="91" dur="500" fill="hold"/>
                                        <p:tgtEl>
                                          <p:spTgt spid="38"/>
                                        </p:tgtEl>
                                        <p:attrNameLst>
                                          <p:attrName>ppt_w</p:attrName>
                                        </p:attrNameLst>
                                      </p:cBhvr>
                                      <p:tavLst>
                                        <p:tav tm="0">
                                          <p:val>
                                            <p:fltVal val="0"/>
                                          </p:val>
                                        </p:tav>
                                        <p:tav tm="100000">
                                          <p:val>
                                            <p:strVal val="#ppt_w"/>
                                          </p:val>
                                        </p:tav>
                                      </p:tavLst>
                                    </p:anim>
                                    <p:anim calcmode="lin" valueType="num">
                                      <p:cBhvr>
                                        <p:cTn id="92" dur="500" fill="hold"/>
                                        <p:tgtEl>
                                          <p:spTgt spid="38"/>
                                        </p:tgtEl>
                                        <p:attrNameLst>
                                          <p:attrName>ppt_h</p:attrName>
                                        </p:attrNameLst>
                                      </p:cBhvr>
                                      <p:tavLst>
                                        <p:tav tm="0">
                                          <p:val>
                                            <p:fltVal val="0"/>
                                          </p:val>
                                        </p:tav>
                                        <p:tav tm="100000">
                                          <p:val>
                                            <p:strVal val="#ppt_h"/>
                                          </p:val>
                                        </p:tav>
                                      </p:tavLst>
                                    </p:anim>
                                    <p:animEffect transition="in" filter="fade">
                                      <p:cBhvr>
                                        <p:cTn id="93" dur="500"/>
                                        <p:tgtEl>
                                          <p:spTgt spid="38"/>
                                        </p:tgtEl>
                                      </p:cBhvr>
                                    </p:animEffect>
                                  </p:childTnLst>
                                </p:cTn>
                              </p:par>
                              <p:par>
                                <p:cTn id="94" presetID="49" presetClass="entr" presetSubtype="0" decel="100000" fill="hold" nodeType="withEffect">
                                  <p:stCondLst>
                                    <p:cond delay="1000"/>
                                  </p:stCondLst>
                                  <p:childTnLst>
                                    <p:set>
                                      <p:cBhvr>
                                        <p:cTn id="95" dur="1" fill="hold">
                                          <p:stCondLst>
                                            <p:cond delay="0"/>
                                          </p:stCondLst>
                                        </p:cTn>
                                        <p:tgtEl>
                                          <p:spTgt spid="35"/>
                                        </p:tgtEl>
                                        <p:attrNameLst>
                                          <p:attrName>style.visibility</p:attrName>
                                        </p:attrNameLst>
                                      </p:cBhvr>
                                      <p:to>
                                        <p:strVal val="visible"/>
                                      </p:to>
                                    </p:set>
                                    <p:anim calcmode="lin" valueType="num">
                                      <p:cBhvr>
                                        <p:cTn id="96" dur="500" fill="hold"/>
                                        <p:tgtEl>
                                          <p:spTgt spid="35"/>
                                        </p:tgtEl>
                                        <p:attrNameLst>
                                          <p:attrName>ppt_w</p:attrName>
                                        </p:attrNameLst>
                                      </p:cBhvr>
                                      <p:tavLst>
                                        <p:tav tm="0">
                                          <p:val>
                                            <p:fltVal val="0"/>
                                          </p:val>
                                        </p:tav>
                                        <p:tav tm="100000">
                                          <p:val>
                                            <p:strVal val="#ppt_w"/>
                                          </p:val>
                                        </p:tav>
                                      </p:tavLst>
                                    </p:anim>
                                    <p:anim calcmode="lin" valueType="num">
                                      <p:cBhvr>
                                        <p:cTn id="97" dur="500" fill="hold"/>
                                        <p:tgtEl>
                                          <p:spTgt spid="35"/>
                                        </p:tgtEl>
                                        <p:attrNameLst>
                                          <p:attrName>ppt_h</p:attrName>
                                        </p:attrNameLst>
                                      </p:cBhvr>
                                      <p:tavLst>
                                        <p:tav tm="0">
                                          <p:val>
                                            <p:fltVal val="0"/>
                                          </p:val>
                                        </p:tav>
                                        <p:tav tm="100000">
                                          <p:val>
                                            <p:strVal val="#ppt_h"/>
                                          </p:val>
                                        </p:tav>
                                      </p:tavLst>
                                    </p:anim>
                                    <p:anim calcmode="lin" valueType="num">
                                      <p:cBhvr>
                                        <p:cTn id="98" dur="500" fill="hold"/>
                                        <p:tgtEl>
                                          <p:spTgt spid="35"/>
                                        </p:tgtEl>
                                        <p:attrNameLst>
                                          <p:attrName>style.rotation</p:attrName>
                                        </p:attrNameLst>
                                      </p:cBhvr>
                                      <p:tavLst>
                                        <p:tav tm="0">
                                          <p:val>
                                            <p:fltVal val="360"/>
                                          </p:val>
                                        </p:tav>
                                        <p:tav tm="100000">
                                          <p:val>
                                            <p:fltVal val="0"/>
                                          </p:val>
                                        </p:tav>
                                      </p:tavLst>
                                    </p:anim>
                                    <p:animEffect transition="in" filter="fade">
                                      <p:cBhvr>
                                        <p:cTn id="99" dur="500"/>
                                        <p:tgtEl>
                                          <p:spTgt spid="35"/>
                                        </p:tgtEl>
                                      </p:cBhvr>
                                    </p:animEffect>
                                  </p:childTnLst>
                                </p:cTn>
                              </p:par>
                              <p:par>
                                <p:cTn id="100" presetID="12" presetClass="entr" presetSubtype="1" fill="hold" nodeType="withEffect">
                                  <p:stCondLst>
                                    <p:cond delay="1500"/>
                                  </p:stCondLst>
                                  <p:childTnLst>
                                    <p:set>
                                      <p:cBhvr>
                                        <p:cTn id="101" dur="1" fill="hold">
                                          <p:stCondLst>
                                            <p:cond delay="0"/>
                                          </p:stCondLst>
                                        </p:cTn>
                                        <p:tgtEl>
                                          <p:spTgt spid="30"/>
                                        </p:tgtEl>
                                        <p:attrNameLst>
                                          <p:attrName>style.visibility</p:attrName>
                                        </p:attrNameLst>
                                      </p:cBhvr>
                                      <p:to>
                                        <p:strVal val="visible"/>
                                      </p:to>
                                    </p:set>
                                    <p:anim calcmode="lin" valueType="num">
                                      <p:cBhvr additive="base">
                                        <p:cTn id="102" dur="500"/>
                                        <p:tgtEl>
                                          <p:spTgt spid="30"/>
                                        </p:tgtEl>
                                        <p:attrNameLst>
                                          <p:attrName>ppt_y</p:attrName>
                                        </p:attrNameLst>
                                      </p:cBhvr>
                                      <p:tavLst>
                                        <p:tav tm="0">
                                          <p:val>
                                            <p:strVal val="#ppt_y-#ppt_h*1.125000"/>
                                          </p:val>
                                        </p:tav>
                                        <p:tav tm="100000">
                                          <p:val>
                                            <p:strVal val="#ppt_y"/>
                                          </p:val>
                                        </p:tav>
                                      </p:tavLst>
                                    </p:anim>
                                    <p:animEffect transition="in" filter="wipe(down)">
                                      <p:cBhvr>
                                        <p:cTn id="103" dur="500"/>
                                        <p:tgtEl>
                                          <p:spTgt spid="30"/>
                                        </p:tgtEl>
                                      </p:cBhvr>
                                    </p:animEffect>
                                  </p:childTnLst>
                                </p:cTn>
                              </p:par>
                              <p:par>
                                <p:cTn id="104" presetID="22" presetClass="entr" presetSubtype="8" fill="hold" grpId="0" nodeType="withEffect">
                                  <p:stCondLst>
                                    <p:cond delay="2000"/>
                                  </p:stCondLst>
                                  <p:childTnLst>
                                    <p:set>
                                      <p:cBhvr>
                                        <p:cTn id="105" dur="1" fill="hold">
                                          <p:stCondLst>
                                            <p:cond delay="0"/>
                                          </p:stCondLst>
                                        </p:cTn>
                                        <p:tgtEl>
                                          <p:spTgt spid="39"/>
                                        </p:tgtEl>
                                        <p:attrNameLst>
                                          <p:attrName>style.visibility</p:attrName>
                                        </p:attrNameLst>
                                      </p:cBhvr>
                                      <p:to>
                                        <p:strVal val="visible"/>
                                      </p:to>
                                    </p:set>
                                    <p:animEffect transition="in" filter="wipe(left)">
                                      <p:cBhvr>
                                        <p:cTn id="106"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6" grpId="0" animBg="1"/>
      <p:bldP spid="6" grpId="1" animBg="1"/>
      <p:bldP spid="8" grpId="0" animBg="1"/>
      <p:bldP spid="8" grpId="1" animBg="1"/>
      <p:bldP spid="18" grpId="0" animBg="1"/>
      <p:bldP spid="18" grpId="1" animBg="1"/>
      <p:bldP spid="19" grpId="0" animBg="1"/>
      <p:bldP spid="19" grpId="1" animBg="1"/>
      <p:bldP spid="29" grpId="0" animBg="1"/>
      <p:bldP spid="29" grpId="1" animBg="1"/>
      <p:bldP spid="38" grpId="0" animBg="1"/>
      <p:bldP spid="3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riped Right Arrow 1"/>
          <p:cNvSpPr/>
          <p:nvPr/>
        </p:nvSpPr>
        <p:spPr>
          <a:xfrm>
            <a:off x="2740244" y="429215"/>
            <a:ext cx="5788901" cy="2907808"/>
          </a:xfrm>
          <a:prstGeom prst="strip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খাতায় লেখা শব্দগুলো </a:t>
            </a:r>
            <a:r>
              <a:rPr lang="bn-IN" sz="4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দেখাও ও পড়-</a:t>
            </a:r>
            <a:endParaRPr lang="en-US" sz="4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nvGrpSpPr>
          <p:cNvPr id="3" name="Group 2"/>
          <p:cNvGrpSpPr/>
          <p:nvPr/>
        </p:nvGrpSpPr>
        <p:grpSpPr>
          <a:xfrm>
            <a:off x="454246" y="779609"/>
            <a:ext cx="2286000" cy="2286000"/>
            <a:chOff x="5313238" y="2651760"/>
            <a:chExt cx="1556174" cy="1554480"/>
          </a:xfrm>
        </p:grpSpPr>
        <p:sp>
          <p:nvSpPr>
            <p:cNvPr id="4" name="Freeform 3"/>
            <p:cNvSpPr/>
            <p:nvPr/>
          </p:nvSpPr>
          <p:spPr>
            <a:xfrm>
              <a:off x="5313238" y="2651760"/>
              <a:ext cx="794129" cy="1554480"/>
            </a:xfrm>
            <a:custGeom>
              <a:avLst/>
              <a:gdLst>
                <a:gd name="connsiteX0" fmla="*/ 777240 w 794129"/>
                <a:gd name="connsiteY0" fmla="*/ 0 h 1554480"/>
                <a:gd name="connsiteX1" fmla="*/ 794129 w 794129"/>
                <a:gd name="connsiteY1" fmla="*/ 853 h 1554480"/>
                <a:gd name="connsiteX2" fmla="*/ 794129 w 794129"/>
                <a:gd name="connsiteY2" fmla="*/ 1553627 h 1554480"/>
                <a:gd name="connsiteX3" fmla="*/ 777240 w 794129"/>
                <a:gd name="connsiteY3" fmla="*/ 1554480 h 1554480"/>
                <a:gd name="connsiteX4" fmla="*/ 0 w 794129"/>
                <a:gd name="connsiteY4" fmla="*/ 777240 h 1554480"/>
                <a:gd name="connsiteX5" fmla="*/ 777240 w 794129"/>
                <a:gd name="connsiteY5"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129" h="1554480">
                  <a:moveTo>
                    <a:pt x="777240" y="0"/>
                  </a:moveTo>
                  <a:lnTo>
                    <a:pt x="794129" y="853"/>
                  </a:lnTo>
                  <a:lnTo>
                    <a:pt x="794129" y="1553627"/>
                  </a:lnTo>
                  <a:lnTo>
                    <a:pt x="777240" y="1554480"/>
                  </a:lnTo>
                  <a:cubicBezTo>
                    <a:pt x="347982" y="1554480"/>
                    <a:pt x="0" y="1206498"/>
                    <a:pt x="0" y="777240"/>
                  </a:cubicBezTo>
                  <a:cubicBezTo>
                    <a:pt x="0" y="347982"/>
                    <a:pt x="347982" y="0"/>
                    <a:pt x="777240"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flipH="1">
              <a:off x="6075283" y="2651760"/>
              <a:ext cx="794129" cy="1554480"/>
            </a:xfrm>
            <a:custGeom>
              <a:avLst/>
              <a:gdLst>
                <a:gd name="connsiteX0" fmla="*/ 777240 w 794129"/>
                <a:gd name="connsiteY0" fmla="*/ 0 h 1554480"/>
                <a:gd name="connsiteX1" fmla="*/ 794129 w 794129"/>
                <a:gd name="connsiteY1" fmla="*/ 853 h 1554480"/>
                <a:gd name="connsiteX2" fmla="*/ 794129 w 794129"/>
                <a:gd name="connsiteY2" fmla="*/ 1553627 h 1554480"/>
                <a:gd name="connsiteX3" fmla="*/ 777240 w 794129"/>
                <a:gd name="connsiteY3" fmla="*/ 1554480 h 1554480"/>
                <a:gd name="connsiteX4" fmla="*/ 0 w 794129"/>
                <a:gd name="connsiteY4" fmla="*/ 777240 h 1554480"/>
                <a:gd name="connsiteX5" fmla="*/ 777240 w 794129"/>
                <a:gd name="connsiteY5"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129" h="1554480">
                  <a:moveTo>
                    <a:pt x="777240" y="0"/>
                  </a:moveTo>
                  <a:lnTo>
                    <a:pt x="794129" y="853"/>
                  </a:lnTo>
                  <a:lnTo>
                    <a:pt x="794129" y="1553627"/>
                  </a:lnTo>
                  <a:lnTo>
                    <a:pt x="777240" y="1554480"/>
                  </a:lnTo>
                  <a:cubicBezTo>
                    <a:pt x="347982" y="1554480"/>
                    <a:pt x="0" y="1206498"/>
                    <a:pt x="0" y="777240"/>
                  </a:cubicBezTo>
                  <a:cubicBezTo>
                    <a:pt x="0" y="347982"/>
                    <a:pt x="347982" y="0"/>
                    <a:pt x="777240"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5"/>
          <p:cNvSpPr/>
          <p:nvPr/>
        </p:nvSpPr>
        <p:spPr>
          <a:xfrm>
            <a:off x="589814" y="914080"/>
            <a:ext cx="2014863" cy="2017059"/>
          </a:xfrm>
          <a:custGeom>
            <a:avLst/>
            <a:gdLst>
              <a:gd name="connsiteX0" fmla="*/ 685800 w 1371600"/>
              <a:gd name="connsiteY0" fmla="*/ 161444 h 1371600"/>
              <a:gd name="connsiteX1" fmla="*/ 1210156 w 1371600"/>
              <a:gd name="connsiteY1" fmla="*/ 685800 h 1371600"/>
              <a:gd name="connsiteX2" fmla="*/ 685800 w 1371600"/>
              <a:gd name="connsiteY2" fmla="*/ 1210156 h 1371600"/>
              <a:gd name="connsiteX3" fmla="*/ 161444 w 1371600"/>
              <a:gd name="connsiteY3" fmla="*/ 685800 h 1371600"/>
              <a:gd name="connsiteX4" fmla="*/ 685800 w 1371600"/>
              <a:gd name="connsiteY4" fmla="*/ 161444 h 1371600"/>
              <a:gd name="connsiteX5" fmla="*/ 685800 w 1371600"/>
              <a:gd name="connsiteY5" fmla="*/ 91440 h 1371600"/>
              <a:gd name="connsiteX6" fmla="*/ 91440 w 1371600"/>
              <a:gd name="connsiteY6" fmla="*/ 685800 h 1371600"/>
              <a:gd name="connsiteX7" fmla="*/ 685800 w 1371600"/>
              <a:gd name="connsiteY7" fmla="*/ 1280160 h 1371600"/>
              <a:gd name="connsiteX8" fmla="*/ 1280160 w 1371600"/>
              <a:gd name="connsiteY8" fmla="*/ 685800 h 1371600"/>
              <a:gd name="connsiteX9" fmla="*/ 685800 w 1371600"/>
              <a:gd name="connsiteY9" fmla="*/ 91440 h 1371600"/>
              <a:gd name="connsiteX10" fmla="*/ 685800 w 1371600"/>
              <a:gd name="connsiteY10" fmla="*/ 0 h 1371600"/>
              <a:gd name="connsiteX11" fmla="*/ 1371600 w 1371600"/>
              <a:gd name="connsiteY11" fmla="*/ 685800 h 1371600"/>
              <a:gd name="connsiteX12" fmla="*/ 685800 w 1371600"/>
              <a:gd name="connsiteY12" fmla="*/ 1371600 h 1371600"/>
              <a:gd name="connsiteX13" fmla="*/ 0 w 1371600"/>
              <a:gd name="connsiteY13" fmla="*/ 685800 h 1371600"/>
              <a:gd name="connsiteX14" fmla="*/ 685800 w 1371600"/>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1371600">
                <a:moveTo>
                  <a:pt x="685800" y="161444"/>
                </a:moveTo>
                <a:cubicBezTo>
                  <a:pt x="975394" y="161444"/>
                  <a:pt x="1210156" y="396206"/>
                  <a:pt x="1210156" y="685800"/>
                </a:cubicBezTo>
                <a:cubicBezTo>
                  <a:pt x="1210156" y="975394"/>
                  <a:pt x="975394" y="1210156"/>
                  <a:pt x="685800" y="1210156"/>
                </a:cubicBezTo>
                <a:cubicBezTo>
                  <a:pt x="396206" y="1210156"/>
                  <a:pt x="161444" y="975394"/>
                  <a:pt x="161444" y="685800"/>
                </a:cubicBezTo>
                <a:cubicBezTo>
                  <a:pt x="161444" y="396206"/>
                  <a:pt x="396206" y="161444"/>
                  <a:pt x="685800" y="161444"/>
                </a:cubicBezTo>
                <a:close/>
                <a:moveTo>
                  <a:pt x="685800" y="91440"/>
                </a:moveTo>
                <a:cubicBezTo>
                  <a:pt x="357544" y="91440"/>
                  <a:pt x="91440" y="357544"/>
                  <a:pt x="91440" y="685800"/>
                </a:cubicBezTo>
                <a:cubicBezTo>
                  <a:pt x="91440" y="1014056"/>
                  <a:pt x="357544" y="1280160"/>
                  <a:pt x="685800" y="1280160"/>
                </a:cubicBezTo>
                <a:cubicBezTo>
                  <a:pt x="1014056" y="1280160"/>
                  <a:pt x="1280160" y="1014056"/>
                  <a:pt x="1280160" y="685800"/>
                </a:cubicBezTo>
                <a:cubicBezTo>
                  <a:pt x="1280160" y="357544"/>
                  <a:pt x="1014056" y="91440"/>
                  <a:pt x="685800" y="9144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b="1" dirty="0" smtClean="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যুক্তবর্ণ</a:t>
            </a:r>
            <a:endParaRPr lang="en-US" sz="4400" b="1"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7" name="TextBox 6"/>
          <p:cNvSpPr txBox="1"/>
          <p:nvPr/>
        </p:nvSpPr>
        <p:spPr>
          <a:xfrm>
            <a:off x="1395009" y="4030711"/>
            <a:ext cx="1642485" cy="646331"/>
          </a:xfrm>
          <a:prstGeom prst="rect">
            <a:avLst/>
          </a:prstGeom>
          <a:noFill/>
        </p:spPr>
        <p:txBody>
          <a:bodyPr wrap="square" rtlCol="0">
            <a:spAutoFit/>
          </a:bodyPr>
          <a:lstStyle/>
          <a:p>
            <a:pPr algn="ctr"/>
            <a:r>
              <a:rPr lang="bn-IN" sz="3600" dirty="0" smtClean="0">
                <a:latin typeface="NikoshBAN" panose="02000000000000000000" pitchFamily="2" charset="0"/>
                <a:cs typeface="NikoshBAN" panose="02000000000000000000" pitchFamily="2" charset="0"/>
              </a:rPr>
              <a:t>বরকন্দাজ</a:t>
            </a:r>
            <a:endParaRPr lang="en-US" sz="3600" dirty="0">
              <a:latin typeface="NikoshBAN" panose="02000000000000000000" pitchFamily="2" charset="0"/>
              <a:cs typeface="NikoshBAN" panose="02000000000000000000" pitchFamily="2" charset="0"/>
            </a:endParaRPr>
          </a:p>
        </p:txBody>
      </p:sp>
      <p:sp>
        <p:nvSpPr>
          <p:cNvPr id="8" name="TextBox 7"/>
          <p:cNvSpPr txBox="1"/>
          <p:nvPr/>
        </p:nvSpPr>
        <p:spPr>
          <a:xfrm>
            <a:off x="5274758" y="4030711"/>
            <a:ext cx="1642485" cy="646331"/>
          </a:xfrm>
          <a:prstGeom prst="rect">
            <a:avLst/>
          </a:prstGeom>
          <a:noFill/>
        </p:spPr>
        <p:txBody>
          <a:bodyPr wrap="square" rtlCol="0">
            <a:spAutoFit/>
          </a:bodyPr>
          <a:lstStyle/>
          <a:p>
            <a:pPr algn="ctr"/>
            <a:r>
              <a:rPr lang="bn-IN" sz="3600" dirty="0" smtClean="0">
                <a:latin typeface="NikoshBAN" panose="02000000000000000000" pitchFamily="2" charset="0"/>
                <a:cs typeface="NikoshBAN" panose="02000000000000000000" pitchFamily="2" charset="0"/>
              </a:rPr>
              <a:t>ক্ষুধার্ত</a:t>
            </a:r>
            <a:endParaRPr lang="en-US" sz="3600" dirty="0">
              <a:latin typeface="NikoshBAN" panose="02000000000000000000" pitchFamily="2" charset="0"/>
              <a:cs typeface="NikoshBAN" panose="02000000000000000000" pitchFamily="2" charset="0"/>
            </a:endParaRPr>
          </a:p>
        </p:txBody>
      </p:sp>
      <p:sp>
        <p:nvSpPr>
          <p:cNvPr id="9" name="TextBox 8"/>
          <p:cNvSpPr txBox="1"/>
          <p:nvPr/>
        </p:nvSpPr>
        <p:spPr>
          <a:xfrm>
            <a:off x="9230482" y="4030711"/>
            <a:ext cx="1642485" cy="646331"/>
          </a:xfrm>
          <a:prstGeom prst="rect">
            <a:avLst/>
          </a:prstGeom>
          <a:noFill/>
        </p:spPr>
        <p:txBody>
          <a:bodyPr wrap="square" rtlCol="0">
            <a:spAutoFit/>
          </a:bodyPr>
          <a:lstStyle/>
          <a:p>
            <a:pPr algn="ctr"/>
            <a:r>
              <a:rPr lang="bn-IN" sz="3600" dirty="0" smtClean="0">
                <a:latin typeface="NikoshBAN" panose="02000000000000000000" pitchFamily="2" charset="0"/>
                <a:cs typeface="NikoshBAN" panose="02000000000000000000" pitchFamily="2" charset="0"/>
              </a:rPr>
              <a:t>রান্না</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7911890"/>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49" presetClass="entr" presetSubtype="0" decel="10000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 calcmode="lin" valueType="num">
                                      <p:cBhvr>
                                        <p:cTn id="14" dur="500" fill="hold"/>
                                        <p:tgtEl>
                                          <p:spTgt spid="3"/>
                                        </p:tgtEl>
                                        <p:attrNameLst>
                                          <p:attrName>style.rotation</p:attrName>
                                        </p:attrNameLst>
                                      </p:cBhvr>
                                      <p:tavLst>
                                        <p:tav tm="0">
                                          <p:val>
                                            <p:fltVal val="360"/>
                                          </p:val>
                                        </p:tav>
                                        <p:tav tm="100000">
                                          <p:val>
                                            <p:fltVal val="0"/>
                                          </p:val>
                                        </p:tav>
                                      </p:tavLst>
                                    </p:anim>
                                    <p:animEffect transition="in" filter="fade">
                                      <p:cBhvr>
                                        <p:cTn id="15" dur="500"/>
                                        <p:tgtEl>
                                          <p:spTgt spid="3"/>
                                        </p:tgtEl>
                                      </p:cBhvr>
                                    </p:animEffect>
                                  </p:childTnLst>
                                </p:cTn>
                              </p:par>
                              <p:par>
                                <p:cTn id="16" presetID="12" presetClass="entr" presetSubtype="8" fill="hold" grpId="0" nodeType="withEffect">
                                  <p:stCondLst>
                                    <p:cond delay="50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1000"/>
                                        <p:tgtEl>
                                          <p:spTgt spid="2"/>
                                        </p:tgtEl>
                                        <p:attrNameLst>
                                          <p:attrName>ppt_x</p:attrName>
                                        </p:attrNameLst>
                                      </p:cBhvr>
                                      <p:tavLst>
                                        <p:tav tm="0">
                                          <p:val>
                                            <p:strVal val="#ppt_x-#ppt_w*1.125000"/>
                                          </p:val>
                                        </p:tav>
                                        <p:tav tm="100000">
                                          <p:val>
                                            <p:strVal val="#ppt_x"/>
                                          </p:val>
                                        </p:tav>
                                      </p:tavLst>
                                    </p:anim>
                                    <p:animEffect transition="in" filter="wipe(right)">
                                      <p:cBhvr>
                                        <p:cTn id="19" dur="10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p:tgtEl>
                                          <p:spTgt spid="7"/>
                                        </p:tgtEl>
                                        <p:attrNameLst>
                                          <p:attrName>ppt_y</p:attrName>
                                        </p:attrNameLst>
                                      </p:cBhvr>
                                      <p:tavLst>
                                        <p:tav tm="0">
                                          <p:val>
                                            <p:strVal val="#ppt_y+#ppt_h*1.125000"/>
                                          </p:val>
                                        </p:tav>
                                        <p:tav tm="100000">
                                          <p:val>
                                            <p:strVal val="#ppt_y"/>
                                          </p:val>
                                        </p:tav>
                                      </p:tavLst>
                                    </p:anim>
                                    <p:animEffect transition="in" filter="wipe(up)">
                                      <p:cBhvr>
                                        <p:cTn id="25" dur="500"/>
                                        <p:tgtEl>
                                          <p:spTgt spid="7"/>
                                        </p:tgtEl>
                                      </p:cBhvr>
                                    </p:animEffect>
                                  </p:childTnLst>
                                </p:cTn>
                              </p:par>
                              <p:par>
                                <p:cTn id="26" presetID="12" presetClass="entr" presetSubtype="4" fill="hold" grpId="0" nodeType="withEffect">
                                  <p:stCondLst>
                                    <p:cond delay="50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p:tgtEl>
                                          <p:spTgt spid="8"/>
                                        </p:tgtEl>
                                        <p:attrNameLst>
                                          <p:attrName>ppt_y</p:attrName>
                                        </p:attrNameLst>
                                      </p:cBhvr>
                                      <p:tavLst>
                                        <p:tav tm="0">
                                          <p:val>
                                            <p:strVal val="#ppt_y+#ppt_h*1.125000"/>
                                          </p:val>
                                        </p:tav>
                                        <p:tav tm="100000">
                                          <p:val>
                                            <p:strVal val="#ppt_y"/>
                                          </p:val>
                                        </p:tav>
                                      </p:tavLst>
                                    </p:anim>
                                    <p:animEffect transition="in" filter="wipe(up)">
                                      <p:cBhvr>
                                        <p:cTn id="29" dur="500"/>
                                        <p:tgtEl>
                                          <p:spTgt spid="8"/>
                                        </p:tgtEl>
                                      </p:cBhvr>
                                    </p:animEffect>
                                  </p:childTnLst>
                                </p:cTn>
                              </p:par>
                              <p:par>
                                <p:cTn id="30" presetID="12" presetClass="entr" presetSubtype="4" fill="hold" grpId="0" nodeType="withEffect">
                                  <p:stCondLst>
                                    <p:cond delay="100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p:tgtEl>
                                          <p:spTgt spid="9"/>
                                        </p:tgtEl>
                                        <p:attrNameLst>
                                          <p:attrName>ppt_y</p:attrName>
                                        </p:attrNameLst>
                                      </p:cBhvr>
                                      <p:tavLst>
                                        <p:tav tm="0">
                                          <p:val>
                                            <p:strVal val="#ppt_y+#ppt_h*1.125000"/>
                                          </p:val>
                                        </p:tav>
                                        <p:tav tm="100000">
                                          <p:val>
                                            <p:strVal val="#ppt_y"/>
                                          </p:val>
                                        </p:tav>
                                      </p:tavLst>
                                    </p:anim>
                                    <p:animEffect transition="in" filter="wipe(up)">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p:bldP spid="8"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riped Right Arrow 1"/>
          <p:cNvSpPr/>
          <p:nvPr/>
        </p:nvSpPr>
        <p:spPr>
          <a:xfrm>
            <a:off x="2740244" y="429215"/>
            <a:ext cx="6198804" cy="2907808"/>
          </a:xfrm>
          <a:prstGeom prst="strip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এসো, যুক্তবর্ণগুলো বিশ্লেষণ করি ও খাতায় লিখি-</a:t>
            </a:r>
            <a:endParaRPr lang="en-US" sz="4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nvGrpSpPr>
          <p:cNvPr id="3" name="Group 2"/>
          <p:cNvGrpSpPr/>
          <p:nvPr/>
        </p:nvGrpSpPr>
        <p:grpSpPr>
          <a:xfrm>
            <a:off x="454246" y="779609"/>
            <a:ext cx="2286000" cy="2286000"/>
            <a:chOff x="5313238" y="2651760"/>
            <a:chExt cx="1556174" cy="1554480"/>
          </a:xfrm>
        </p:grpSpPr>
        <p:sp>
          <p:nvSpPr>
            <p:cNvPr id="4" name="Freeform 3"/>
            <p:cNvSpPr/>
            <p:nvPr/>
          </p:nvSpPr>
          <p:spPr>
            <a:xfrm>
              <a:off x="5313238" y="2651760"/>
              <a:ext cx="794129" cy="1554480"/>
            </a:xfrm>
            <a:custGeom>
              <a:avLst/>
              <a:gdLst>
                <a:gd name="connsiteX0" fmla="*/ 777240 w 794129"/>
                <a:gd name="connsiteY0" fmla="*/ 0 h 1554480"/>
                <a:gd name="connsiteX1" fmla="*/ 794129 w 794129"/>
                <a:gd name="connsiteY1" fmla="*/ 853 h 1554480"/>
                <a:gd name="connsiteX2" fmla="*/ 794129 w 794129"/>
                <a:gd name="connsiteY2" fmla="*/ 1553627 h 1554480"/>
                <a:gd name="connsiteX3" fmla="*/ 777240 w 794129"/>
                <a:gd name="connsiteY3" fmla="*/ 1554480 h 1554480"/>
                <a:gd name="connsiteX4" fmla="*/ 0 w 794129"/>
                <a:gd name="connsiteY4" fmla="*/ 777240 h 1554480"/>
                <a:gd name="connsiteX5" fmla="*/ 777240 w 794129"/>
                <a:gd name="connsiteY5"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129" h="1554480">
                  <a:moveTo>
                    <a:pt x="777240" y="0"/>
                  </a:moveTo>
                  <a:lnTo>
                    <a:pt x="794129" y="853"/>
                  </a:lnTo>
                  <a:lnTo>
                    <a:pt x="794129" y="1553627"/>
                  </a:lnTo>
                  <a:lnTo>
                    <a:pt x="777240" y="1554480"/>
                  </a:lnTo>
                  <a:cubicBezTo>
                    <a:pt x="347982" y="1554480"/>
                    <a:pt x="0" y="1206498"/>
                    <a:pt x="0" y="777240"/>
                  </a:cubicBezTo>
                  <a:cubicBezTo>
                    <a:pt x="0" y="347982"/>
                    <a:pt x="347982" y="0"/>
                    <a:pt x="777240"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flipH="1">
              <a:off x="6075283" y="2651760"/>
              <a:ext cx="794129" cy="1554480"/>
            </a:xfrm>
            <a:custGeom>
              <a:avLst/>
              <a:gdLst>
                <a:gd name="connsiteX0" fmla="*/ 777240 w 794129"/>
                <a:gd name="connsiteY0" fmla="*/ 0 h 1554480"/>
                <a:gd name="connsiteX1" fmla="*/ 794129 w 794129"/>
                <a:gd name="connsiteY1" fmla="*/ 853 h 1554480"/>
                <a:gd name="connsiteX2" fmla="*/ 794129 w 794129"/>
                <a:gd name="connsiteY2" fmla="*/ 1553627 h 1554480"/>
                <a:gd name="connsiteX3" fmla="*/ 777240 w 794129"/>
                <a:gd name="connsiteY3" fmla="*/ 1554480 h 1554480"/>
                <a:gd name="connsiteX4" fmla="*/ 0 w 794129"/>
                <a:gd name="connsiteY4" fmla="*/ 777240 h 1554480"/>
                <a:gd name="connsiteX5" fmla="*/ 777240 w 794129"/>
                <a:gd name="connsiteY5"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129" h="1554480">
                  <a:moveTo>
                    <a:pt x="777240" y="0"/>
                  </a:moveTo>
                  <a:lnTo>
                    <a:pt x="794129" y="853"/>
                  </a:lnTo>
                  <a:lnTo>
                    <a:pt x="794129" y="1553627"/>
                  </a:lnTo>
                  <a:lnTo>
                    <a:pt x="777240" y="1554480"/>
                  </a:lnTo>
                  <a:cubicBezTo>
                    <a:pt x="347982" y="1554480"/>
                    <a:pt x="0" y="1206498"/>
                    <a:pt x="0" y="777240"/>
                  </a:cubicBezTo>
                  <a:cubicBezTo>
                    <a:pt x="0" y="347982"/>
                    <a:pt x="347982" y="0"/>
                    <a:pt x="777240"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5"/>
          <p:cNvSpPr/>
          <p:nvPr/>
        </p:nvSpPr>
        <p:spPr>
          <a:xfrm>
            <a:off x="589814" y="914080"/>
            <a:ext cx="2014863" cy="2017059"/>
          </a:xfrm>
          <a:custGeom>
            <a:avLst/>
            <a:gdLst>
              <a:gd name="connsiteX0" fmla="*/ 685800 w 1371600"/>
              <a:gd name="connsiteY0" fmla="*/ 161444 h 1371600"/>
              <a:gd name="connsiteX1" fmla="*/ 1210156 w 1371600"/>
              <a:gd name="connsiteY1" fmla="*/ 685800 h 1371600"/>
              <a:gd name="connsiteX2" fmla="*/ 685800 w 1371600"/>
              <a:gd name="connsiteY2" fmla="*/ 1210156 h 1371600"/>
              <a:gd name="connsiteX3" fmla="*/ 161444 w 1371600"/>
              <a:gd name="connsiteY3" fmla="*/ 685800 h 1371600"/>
              <a:gd name="connsiteX4" fmla="*/ 685800 w 1371600"/>
              <a:gd name="connsiteY4" fmla="*/ 161444 h 1371600"/>
              <a:gd name="connsiteX5" fmla="*/ 685800 w 1371600"/>
              <a:gd name="connsiteY5" fmla="*/ 91440 h 1371600"/>
              <a:gd name="connsiteX6" fmla="*/ 91440 w 1371600"/>
              <a:gd name="connsiteY6" fmla="*/ 685800 h 1371600"/>
              <a:gd name="connsiteX7" fmla="*/ 685800 w 1371600"/>
              <a:gd name="connsiteY7" fmla="*/ 1280160 h 1371600"/>
              <a:gd name="connsiteX8" fmla="*/ 1280160 w 1371600"/>
              <a:gd name="connsiteY8" fmla="*/ 685800 h 1371600"/>
              <a:gd name="connsiteX9" fmla="*/ 685800 w 1371600"/>
              <a:gd name="connsiteY9" fmla="*/ 91440 h 1371600"/>
              <a:gd name="connsiteX10" fmla="*/ 685800 w 1371600"/>
              <a:gd name="connsiteY10" fmla="*/ 0 h 1371600"/>
              <a:gd name="connsiteX11" fmla="*/ 1371600 w 1371600"/>
              <a:gd name="connsiteY11" fmla="*/ 685800 h 1371600"/>
              <a:gd name="connsiteX12" fmla="*/ 685800 w 1371600"/>
              <a:gd name="connsiteY12" fmla="*/ 1371600 h 1371600"/>
              <a:gd name="connsiteX13" fmla="*/ 0 w 1371600"/>
              <a:gd name="connsiteY13" fmla="*/ 685800 h 1371600"/>
              <a:gd name="connsiteX14" fmla="*/ 685800 w 1371600"/>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1371600">
                <a:moveTo>
                  <a:pt x="685800" y="161444"/>
                </a:moveTo>
                <a:cubicBezTo>
                  <a:pt x="975394" y="161444"/>
                  <a:pt x="1210156" y="396206"/>
                  <a:pt x="1210156" y="685800"/>
                </a:cubicBezTo>
                <a:cubicBezTo>
                  <a:pt x="1210156" y="975394"/>
                  <a:pt x="975394" y="1210156"/>
                  <a:pt x="685800" y="1210156"/>
                </a:cubicBezTo>
                <a:cubicBezTo>
                  <a:pt x="396206" y="1210156"/>
                  <a:pt x="161444" y="975394"/>
                  <a:pt x="161444" y="685800"/>
                </a:cubicBezTo>
                <a:cubicBezTo>
                  <a:pt x="161444" y="396206"/>
                  <a:pt x="396206" y="161444"/>
                  <a:pt x="685800" y="161444"/>
                </a:cubicBezTo>
                <a:close/>
                <a:moveTo>
                  <a:pt x="685800" y="91440"/>
                </a:moveTo>
                <a:cubicBezTo>
                  <a:pt x="357544" y="91440"/>
                  <a:pt x="91440" y="357544"/>
                  <a:pt x="91440" y="685800"/>
                </a:cubicBezTo>
                <a:cubicBezTo>
                  <a:pt x="91440" y="1014056"/>
                  <a:pt x="357544" y="1280160"/>
                  <a:pt x="685800" y="1280160"/>
                </a:cubicBezTo>
                <a:cubicBezTo>
                  <a:pt x="1014056" y="1280160"/>
                  <a:pt x="1280160" y="1014056"/>
                  <a:pt x="1280160" y="685800"/>
                </a:cubicBezTo>
                <a:cubicBezTo>
                  <a:pt x="1280160" y="357544"/>
                  <a:pt x="1014056" y="91440"/>
                  <a:pt x="685800" y="9144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b="1" dirty="0" smtClean="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যুক্তবর্ণ</a:t>
            </a:r>
            <a:endParaRPr lang="en-US" sz="4400" b="1"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7" name="TextBox 6"/>
          <p:cNvSpPr txBox="1"/>
          <p:nvPr/>
        </p:nvSpPr>
        <p:spPr>
          <a:xfrm>
            <a:off x="1395009" y="3557736"/>
            <a:ext cx="1642485" cy="646331"/>
          </a:xfrm>
          <a:prstGeom prst="rect">
            <a:avLst/>
          </a:prstGeom>
          <a:noFill/>
        </p:spPr>
        <p:txBody>
          <a:bodyPr wrap="square" rtlCol="0">
            <a:spAutoFit/>
          </a:bodyPr>
          <a:lstStyle/>
          <a:p>
            <a:pPr algn="ctr"/>
            <a:r>
              <a:rPr lang="bn-IN" sz="3600" dirty="0" smtClean="0">
                <a:latin typeface="NikoshBAN" panose="02000000000000000000" pitchFamily="2" charset="0"/>
                <a:cs typeface="NikoshBAN" panose="02000000000000000000" pitchFamily="2" charset="0"/>
              </a:rPr>
              <a:t>বরক</a:t>
            </a:r>
            <a:r>
              <a:rPr lang="bn-IN" sz="3600" dirty="0" smtClean="0">
                <a:solidFill>
                  <a:srgbClr val="FF0000"/>
                </a:solidFill>
                <a:latin typeface="NikoshBAN" panose="02000000000000000000" pitchFamily="2" charset="0"/>
                <a:cs typeface="NikoshBAN" panose="02000000000000000000" pitchFamily="2" charset="0"/>
              </a:rPr>
              <a:t>ন্দা</a:t>
            </a:r>
            <a:r>
              <a:rPr lang="bn-IN" sz="3600" dirty="0" smtClean="0">
                <a:latin typeface="NikoshBAN" panose="02000000000000000000" pitchFamily="2" charset="0"/>
                <a:cs typeface="NikoshBAN" panose="02000000000000000000" pitchFamily="2" charset="0"/>
              </a:rPr>
              <a:t>জ</a:t>
            </a:r>
            <a:endParaRPr lang="en-US" sz="3600" dirty="0">
              <a:latin typeface="NikoshBAN" panose="02000000000000000000" pitchFamily="2" charset="0"/>
              <a:cs typeface="NikoshBAN" panose="02000000000000000000" pitchFamily="2" charset="0"/>
            </a:endParaRPr>
          </a:p>
        </p:txBody>
      </p:sp>
      <p:sp>
        <p:nvSpPr>
          <p:cNvPr id="8" name="TextBox 7"/>
          <p:cNvSpPr txBox="1"/>
          <p:nvPr/>
        </p:nvSpPr>
        <p:spPr>
          <a:xfrm>
            <a:off x="5274758" y="3557736"/>
            <a:ext cx="1642485" cy="646331"/>
          </a:xfrm>
          <a:prstGeom prst="rect">
            <a:avLst/>
          </a:prstGeom>
          <a:noFill/>
        </p:spPr>
        <p:txBody>
          <a:bodyPr wrap="square" rtlCol="0">
            <a:spAutoFit/>
          </a:bodyPr>
          <a:lstStyle/>
          <a:p>
            <a:pPr algn="ctr"/>
            <a:r>
              <a:rPr lang="bn-IN" sz="3600" dirty="0" smtClean="0">
                <a:solidFill>
                  <a:srgbClr val="FF0000"/>
                </a:solidFill>
                <a:latin typeface="NikoshBAN" panose="02000000000000000000" pitchFamily="2" charset="0"/>
                <a:cs typeface="NikoshBAN" panose="02000000000000000000" pitchFamily="2" charset="0"/>
              </a:rPr>
              <a:t>ক্ষু</a:t>
            </a:r>
            <a:r>
              <a:rPr lang="bn-IN" sz="3600" dirty="0" smtClean="0">
                <a:latin typeface="NikoshBAN" panose="02000000000000000000" pitchFamily="2" charset="0"/>
                <a:cs typeface="NikoshBAN" panose="02000000000000000000" pitchFamily="2" charset="0"/>
              </a:rPr>
              <a:t>ধার্ত</a:t>
            </a:r>
            <a:endParaRPr lang="en-US" sz="3600" dirty="0">
              <a:latin typeface="NikoshBAN" panose="02000000000000000000" pitchFamily="2" charset="0"/>
              <a:cs typeface="NikoshBAN" panose="02000000000000000000" pitchFamily="2" charset="0"/>
            </a:endParaRPr>
          </a:p>
        </p:txBody>
      </p:sp>
      <p:sp>
        <p:nvSpPr>
          <p:cNvPr id="9" name="TextBox 8"/>
          <p:cNvSpPr txBox="1"/>
          <p:nvPr/>
        </p:nvSpPr>
        <p:spPr>
          <a:xfrm>
            <a:off x="9230482" y="3557736"/>
            <a:ext cx="1642485" cy="646331"/>
          </a:xfrm>
          <a:prstGeom prst="rect">
            <a:avLst/>
          </a:prstGeom>
          <a:noFill/>
        </p:spPr>
        <p:txBody>
          <a:bodyPr wrap="square" rtlCol="0">
            <a:spAutoFit/>
          </a:bodyPr>
          <a:lstStyle/>
          <a:p>
            <a:pPr algn="ctr"/>
            <a:r>
              <a:rPr lang="bn-IN" sz="3600" dirty="0" smtClean="0">
                <a:latin typeface="NikoshBAN" panose="02000000000000000000" pitchFamily="2" charset="0"/>
                <a:cs typeface="NikoshBAN" panose="02000000000000000000" pitchFamily="2" charset="0"/>
              </a:rPr>
              <a:t>রা</a:t>
            </a:r>
            <a:r>
              <a:rPr lang="bn-IN" sz="3600" dirty="0" smtClean="0">
                <a:solidFill>
                  <a:srgbClr val="FF0000"/>
                </a:solidFill>
                <a:latin typeface="NikoshBAN" panose="02000000000000000000" pitchFamily="2" charset="0"/>
                <a:cs typeface="NikoshBAN" panose="02000000000000000000" pitchFamily="2" charset="0"/>
              </a:rPr>
              <a:t>ন্না</a:t>
            </a:r>
            <a:endParaRPr lang="en-US" sz="3600" dirty="0">
              <a:latin typeface="NikoshBAN" panose="02000000000000000000" pitchFamily="2" charset="0"/>
              <a:cs typeface="NikoshBAN" panose="02000000000000000000" pitchFamily="2" charset="0"/>
            </a:endParaRPr>
          </a:p>
        </p:txBody>
      </p:sp>
      <p:sp>
        <p:nvSpPr>
          <p:cNvPr id="10" name="TextBox 9"/>
          <p:cNvSpPr txBox="1"/>
          <p:nvPr/>
        </p:nvSpPr>
        <p:spPr>
          <a:xfrm>
            <a:off x="1389749" y="4230402"/>
            <a:ext cx="1642485" cy="646331"/>
          </a:xfrm>
          <a:prstGeom prst="rect">
            <a:avLst/>
          </a:prstGeom>
          <a:noFill/>
        </p:spPr>
        <p:txBody>
          <a:bodyPr wrap="square" rtlCol="0">
            <a:spAutoFit/>
          </a:bodyPr>
          <a:lstStyle/>
          <a:p>
            <a:pPr algn="ctr"/>
            <a:r>
              <a:rPr lang="bn-IN" sz="3600" dirty="0" smtClean="0">
                <a:solidFill>
                  <a:srgbClr val="FF0000"/>
                </a:solidFill>
                <a:latin typeface="NikoshBAN" panose="02000000000000000000" pitchFamily="2" charset="0"/>
                <a:cs typeface="NikoshBAN" panose="02000000000000000000" pitchFamily="2" charset="0"/>
              </a:rPr>
              <a:t>ন </a:t>
            </a:r>
            <a:r>
              <a:rPr lang="bn-IN" sz="3600" dirty="0" smtClean="0">
                <a:latin typeface="NikoshBAN" panose="02000000000000000000" pitchFamily="2" charset="0"/>
                <a:cs typeface="NikoshBAN" panose="02000000000000000000" pitchFamily="2" charset="0"/>
              </a:rPr>
              <a:t>+</a:t>
            </a:r>
            <a:r>
              <a:rPr lang="bn-IN" sz="3600" dirty="0" smtClean="0">
                <a:solidFill>
                  <a:srgbClr val="FF0000"/>
                </a:solidFill>
                <a:latin typeface="NikoshBAN" panose="02000000000000000000" pitchFamily="2" charset="0"/>
                <a:cs typeface="NikoshBAN" panose="02000000000000000000" pitchFamily="2" charset="0"/>
              </a:rPr>
              <a:t> দ</a:t>
            </a:r>
            <a:endParaRPr lang="en-US" sz="3600" dirty="0">
              <a:solidFill>
                <a:srgbClr val="FF0000"/>
              </a:solidFill>
              <a:latin typeface="NikoshBAN" panose="02000000000000000000" pitchFamily="2" charset="0"/>
              <a:cs typeface="NikoshBAN" panose="02000000000000000000" pitchFamily="2" charset="0"/>
            </a:endParaRPr>
          </a:p>
        </p:txBody>
      </p:sp>
      <p:sp>
        <p:nvSpPr>
          <p:cNvPr id="11" name="TextBox 10"/>
          <p:cNvSpPr txBox="1"/>
          <p:nvPr/>
        </p:nvSpPr>
        <p:spPr>
          <a:xfrm>
            <a:off x="5269498" y="4230402"/>
            <a:ext cx="1642485" cy="646331"/>
          </a:xfrm>
          <a:prstGeom prst="rect">
            <a:avLst/>
          </a:prstGeom>
          <a:noFill/>
        </p:spPr>
        <p:txBody>
          <a:bodyPr wrap="square" rtlCol="0">
            <a:spAutoFit/>
          </a:bodyPr>
          <a:lstStyle/>
          <a:p>
            <a:pPr algn="ctr"/>
            <a:r>
              <a:rPr lang="bn-IN" sz="3600" dirty="0" smtClean="0">
                <a:solidFill>
                  <a:srgbClr val="FF0000"/>
                </a:solidFill>
                <a:latin typeface="NikoshBAN" panose="02000000000000000000" pitchFamily="2" charset="0"/>
                <a:cs typeface="NikoshBAN" panose="02000000000000000000" pitchFamily="2" charset="0"/>
              </a:rPr>
              <a:t>ক </a:t>
            </a:r>
            <a:r>
              <a:rPr lang="bn-IN" sz="3600" dirty="0" smtClean="0">
                <a:latin typeface="NikoshBAN" panose="02000000000000000000" pitchFamily="2" charset="0"/>
                <a:cs typeface="NikoshBAN" panose="02000000000000000000" pitchFamily="2" charset="0"/>
              </a:rPr>
              <a:t>+</a:t>
            </a:r>
            <a:r>
              <a:rPr lang="bn-IN" sz="3600" dirty="0" smtClean="0">
                <a:solidFill>
                  <a:srgbClr val="FF0000"/>
                </a:solidFill>
                <a:latin typeface="NikoshBAN" panose="02000000000000000000" pitchFamily="2" charset="0"/>
                <a:cs typeface="NikoshBAN" panose="02000000000000000000" pitchFamily="2" charset="0"/>
              </a:rPr>
              <a:t> ষ</a:t>
            </a:r>
            <a:endParaRPr lang="en-US" sz="3600" dirty="0">
              <a:solidFill>
                <a:srgbClr val="FF0000"/>
              </a:solidFill>
              <a:latin typeface="NikoshBAN" panose="02000000000000000000" pitchFamily="2" charset="0"/>
              <a:cs typeface="NikoshBAN" panose="02000000000000000000" pitchFamily="2" charset="0"/>
            </a:endParaRPr>
          </a:p>
        </p:txBody>
      </p:sp>
      <p:sp>
        <p:nvSpPr>
          <p:cNvPr id="12" name="TextBox 11"/>
          <p:cNvSpPr txBox="1"/>
          <p:nvPr/>
        </p:nvSpPr>
        <p:spPr>
          <a:xfrm>
            <a:off x="9225222" y="4230402"/>
            <a:ext cx="1642485" cy="646331"/>
          </a:xfrm>
          <a:prstGeom prst="rect">
            <a:avLst/>
          </a:prstGeom>
          <a:noFill/>
        </p:spPr>
        <p:txBody>
          <a:bodyPr wrap="square" rtlCol="0">
            <a:spAutoFit/>
          </a:bodyPr>
          <a:lstStyle/>
          <a:p>
            <a:pPr algn="ctr"/>
            <a:r>
              <a:rPr lang="bn-IN" sz="3600" dirty="0" smtClean="0">
                <a:solidFill>
                  <a:srgbClr val="FF0000"/>
                </a:solidFill>
                <a:latin typeface="NikoshBAN" panose="02000000000000000000" pitchFamily="2" charset="0"/>
                <a:cs typeface="NikoshBAN" panose="02000000000000000000" pitchFamily="2" charset="0"/>
              </a:rPr>
              <a:t>ন </a:t>
            </a:r>
            <a:r>
              <a:rPr lang="bn-IN" sz="3600" dirty="0" smtClean="0">
                <a:latin typeface="NikoshBAN" panose="02000000000000000000" pitchFamily="2" charset="0"/>
                <a:cs typeface="NikoshBAN" panose="02000000000000000000" pitchFamily="2" charset="0"/>
              </a:rPr>
              <a:t>+</a:t>
            </a:r>
            <a:r>
              <a:rPr lang="bn-IN" sz="3600" dirty="0" smtClean="0">
                <a:solidFill>
                  <a:srgbClr val="FF0000"/>
                </a:solidFill>
                <a:latin typeface="NikoshBAN" panose="02000000000000000000" pitchFamily="2" charset="0"/>
                <a:cs typeface="NikoshBAN" panose="02000000000000000000" pitchFamily="2" charset="0"/>
              </a:rPr>
              <a:t> ন</a:t>
            </a:r>
            <a:endParaRPr lang="en-US" sz="36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17855944"/>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49" presetClass="entr" presetSubtype="0" decel="10000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 calcmode="lin" valueType="num">
                                      <p:cBhvr>
                                        <p:cTn id="14" dur="500" fill="hold"/>
                                        <p:tgtEl>
                                          <p:spTgt spid="3"/>
                                        </p:tgtEl>
                                        <p:attrNameLst>
                                          <p:attrName>style.rotation</p:attrName>
                                        </p:attrNameLst>
                                      </p:cBhvr>
                                      <p:tavLst>
                                        <p:tav tm="0">
                                          <p:val>
                                            <p:fltVal val="360"/>
                                          </p:val>
                                        </p:tav>
                                        <p:tav tm="100000">
                                          <p:val>
                                            <p:fltVal val="0"/>
                                          </p:val>
                                        </p:tav>
                                      </p:tavLst>
                                    </p:anim>
                                    <p:animEffect transition="in" filter="fade">
                                      <p:cBhvr>
                                        <p:cTn id="15" dur="500"/>
                                        <p:tgtEl>
                                          <p:spTgt spid="3"/>
                                        </p:tgtEl>
                                      </p:cBhvr>
                                    </p:animEffect>
                                  </p:childTnLst>
                                </p:cTn>
                              </p:par>
                              <p:par>
                                <p:cTn id="16" presetID="12" presetClass="entr" presetSubtype="8" fill="hold" grpId="0" nodeType="withEffect">
                                  <p:stCondLst>
                                    <p:cond delay="50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1000"/>
                                        <p:tgtEl>
                                          <p:spTgt spid="2"/>
                                        </p:tgtEl>
                                        <p:attrNameLst>
                                          <p:attrName>ppt_x</p:attrName>
                                        </p:attrNameLst>
                                      </p:cBhvr>
                                      <p:tavLst>
                                        <p:tav tm="0">
                                          <p:val>
                                            <p:strVal val="#ppt_x-#ppt_w*1.125000"/>
                                          </p:val>
                                        </p:tav>
                                        <p:tav tm="100000">
                                          <p:val>
                                            <p:strVal val="#ppt_x"/>
                                          </p:val>
                                        </p:tav>
                                      </p:tavLst>
                                    </p:anim>
                                    <p:animEffect transition="in" filter="wipe(right)">
                                      <p:cBhvr>
                                        <p:cTn id="19" dur="10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p:tgtEl>
                                          <p:spTgt spid="7"/>
                                        </p:tgtEl>
                                        <p:attrNameLst>
                                          <p:attrName>ppt_y</p:attrName>
                                        </p:attrNameLst>
                                      </p:cBhvr>
                                      <p:tavLst>
                                        <p:tav tm="0">
                                          <p:val>
                                            <p:strVal val="#ppt_y-#ppt_h*1.125000"/>
                                          </p:val>
                                        </p:tav>
                                        <p:tav tm="100000">
                                          <p:val>
                                            <p:strVal val="#ppt_y"/>
                                          </p:val>
                                        </p:tav>
                                      </p:tavLst>
                                    </p:anim>
                                    <p:animEffect transition="in" filter="wipe(down)">
                                      <p:cBhvr>
                                        <p:cTn id="25" dur="500"/>
                                        <p:tgtEl>
                                          <p:spTgt spid="7"/>
                                        </p:tgtEl>
                                      </p:cBhvr>
                                    </p:animEffect>
                                  </p:childTnLst>
                                </p:cTn>
                              </p:par>
                              <p:par>
                                <p:cTn id="26" presetID="12" presetClass="entr" presetSubtype="1" fill="hold" grpId="0" nodeType="withEffect">
                                  <p:stCondLst>
                                    <p:cond delay="50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p:tgtEl>
                                          <p:spTgt spid="10"/>
                                        </p:tgtEl>
                                        <p:attrNameLst>
                                          <p:attrName>ppt_y</p:attrName>
                                        </p:attrNameLst>
                                      </p:cBhvr>
                                      <p:tavLst>
                                        <p:tav tm="0">
                                          <p:val>
                                            <p:strVal val="#ppt_y-#ppt_h*1.125000"/>
                                          </p:val>
                                        </p:tav>
                                        <p:tav tm="100000">
                                          <p:val>
                                            <p:strVal val="#ppt_y"/>
                                          </p:val>
                                        </p:tav>
                                      </p:tavLst>
                                    </p:anim>
                                    <p:animEffect transition="in" filter="wipe(down)">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1"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p:tgtEl>
                                          <p:spTgt spid="8"/>
                                        </p:tgtEl>
                                        <p:attrNameLst>
                                          <p:attrName>ppt_y</p:attrName>
                                        </p:attrNameLst>
                                      </p:cBhvr>
                                      <p:tavLst>
                                        <p:tav tm="0">
                                          <p:val>
                                            <p:strVal val="#ppt_y-#ppt_h*1.125000"/>
                                          </p:val>
                                        </p:tav>
                                        <p:tav tm="100000">
                                          <p:val>
                                            <p:strVal val="#ppt_y"/>
                                          </p:val>
                                        </p:tav>
                                      </p:tavLst>
                                    </p:anim>
                                    <p:animEffect transition="in" filter="wipe(down)">
                                      <p:cBhvr>
                                        <p:cTn id="35" dur="500"/>
                                        <p:tgtEl>
                                          <p:spTgt spid="8"/>
                                        </p:tgtEl>
                                      </p:cBhvr>
                                    </p:animEffect>
                                  </p:childTnLst>
                                </p:cTn>
                              </p:par>
                              <p:par>
                                <p:cTn id="36" presetID="12" presetClass="entr" presetSubtype="1" fill="hold" grpId="0" nodeType="withEffect">
                                  <p:stCondLst>
                                    <p:cond delay="50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p:tgtEl>
                                          <p:spTgt spid="11"/>
                                        </p:tgtEl>
                                        <p:attrNameLst>
                                          <p:attrName>ppt_y</p:attrName>
                                        </p:attrNameLst>
                                      </p:cBhvr>
                                      <p:tavLst>
                                        <p:tav tm="0">
                                          <p:val>
                                            <p:strVal val="#ppt_y-#ppt_h*1.125000"/>
                                          </p:val>
                                        </p:tav>
                                        <p:tav tm="100000">
                                          <p:val>
                                            <p:strVal val="#ppt_y"/>
                                          </p:val>
                                        </p:tav>
                                      </p:tavLst>
                                    </p:anim>
                                    <p:animEffect transition="in" filter="wipe(down)">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ntr" presetSubtype="1"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p:tgtEl>
                                          <p:spTgt spid="9"/>
                                        </p:tgtEl>
                                        <p:attrNameLst>
                                          <p:attrName>ppt_y</p:attrName>
                                        </p:attrNameLst>
                                      </p:cBhvr>
                                      <p:tavLst>
                                        <p:tav tm="0">
                                          <p:val>
                                            <p:strVal val="#ppt_y-#ppt_h*1.125000"/>
                                          </p:val>
                                        </p:tav>
                                        <p:tav tm="100000">
                                          <p:val>
                                            <p:strVal val="#ppt_y"/>
                                          </p:val>
                                        </p:tav>
                                      </p:tavLst>
                                    </p:anim>
                                    <p:animEffect transition="in" filter="wipe(down)">
                                      <p:cBhvr>
                                        <p:cTn id="45" dur="500"/>
                                        <p:tgtEl>
                                          <p:spTgt spid="9"/>
                                        </p:tgtEl>
                                      </p:cBhvr>
                                    </p:animEffect>
                                  </p:childTnLst>
                                </p:cTn>
                              </p:par>
                              <p:par>
                                <p:cTn id="46" presetID="12" presetClass="entr" presetSubtype="1" fill="hold" grpId="0" nodeType="withEffect">
                                  <p:stCondLst>
                                    <p:cond delay="500"/>
                                  </p:stCondLst>
                                  <p:childTnLst>
                                    <p:set>
                                      <p:cBhvr>
                                        <p:cTn id="47" dur="1" fill="hold">
                                          <p:stCondLst>
                                            <p:cond delay="0"/>
                                          </p:stCondLst>
                                        </p:cTn>
                                        <p:tgtEl>
                                          <p:spTgt spid="12"/>
                                        </p:tgtEl>
                                        <p:attrNameLst>
                                          <p:attrName>style.visibility</p:attrName>
                                        </p:attrNameLst>
                                      </p:cBhvr>
                                      <p:to>
                                        <p:strVal val="visible"/>
                                      </p:to>
                                    </p:set>
                                    <p:anim calcmode="lin" valueType="num">
                                      <p:cBhvr additive="base">
                                        <p:cTn id="48" dur="500"/>
                                        <p:tgtEl>
                                          <p:spTgt spid="12"/>
                                        </p:tgtEl>
                                        <p:attrNameLst>
                                          <p:attrName>ppt_y</p:attrName>
                                        </p:attrNameLst>
                                      </p:cBhvr>
                                      <p:tavLst>
                                        <p:tav tm="0">
                                          <p:val>
                                            <p:strVal val="#ppt_y-#ppt_h*1.125000"/>
                                          </p:val>
                                        </p:tav>
                                        <p:tav tm="100000">
                                          <p:val>
                                            <p:strVal val="#ppt_y"/>
                                          </p:val>
                                        </p:tav>
                                      </p:tavLst>
                                    </p:anim>
                                    <p:animEffect transition="in" filter="wipe(down)">
                                      <p:cBhvr>
                                        <p:cTn id="4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p:bldP spid="8" grpId="0"/>
      <p:bldP spid="9" grpId="0"/>
      <p:bldP spid="10" grpId="0"/>
      <p:bldP spid="11"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riped Right Arrow 1"/>
          <p:cNvSpPr/>
          <p:nvPr/>
        </p:nvSpPr>
        <p:spPr>
          <a:xfrm>
            <a:off x="3967708" y="2068832"/>
            <a:ext cx="5318182" cy="3007667"/>
          </a:xfrm>
          <a:prstGeom prst="strip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খাতায় লেখা </a:t>
            </a:r>
            <a:r>
              <a:rPr lang="bn-IN" sz="4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প্রশ্ন </a:t>
            </a:r>
            <a:r>
              <a:rPr lang="bn-IN" sz="4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ও </a:t>
            </a:r>
            <a:r>
              <a:rPr lang="bn-IN" sz="4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উত্তরগুলো দেখাও-</a:t>
            </a:r>
            <a:endParaRPr lang="en-US" sz="4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nvGrpSpPr>
          <p:cNvPr id="3" name="Group 2"/>
          <p:cNvGrpSpPr/>
          <p:nvPr/>
        </p:nvGrpSpPr>
        <p:grpSpPr>
          <a:xfrm>
            <a:off x="1681709" y="2434994"/>
            <a:ext cx="2286000" cy="2286000"/>
            <a:chOff x="5313238" y="2651760"/>
            <a:chExt cx="1556174" cy="1554480"/>
          </a:xfrm>
        </p:grpSpPr>
        <p:sp>
          <p:nvSpPr>
            <p:cNvPr id="4" name="Freeform 3"/>
            <p:cNvSpPr/>
            <p:nvPr/>
          </p:nvSpPr>
          <p:spPr>
            <a:xfrm>
              <a:off x="5313238" y="2651760"/>
              <a:ext cx="794129" cy="1554480"/>
            </a:xfrm>
            <a:custGeom>
              <a:avLst/>
              <a:gdLst>
                <a:gd name="connsiteX0" fmla="*/ 777240 w 794129"/>
                <a:gd name="connsiteY0" fmla="*/ 0 h 1554480"/>
                <a:gd name="connsiteX1" fmla="*/ 794129 w 794129"/>
                <a:gd name="connsiteY1" fmla="*/ 853 h 1554480"/>
                <a:gd name="connsiteX2" fmla="*/ 794129 w 794129"/>
                <a:gd name="connsiteY2" fmla="*/ 1553627 h 1554480"/>
                <a:gd name="connsiteX3" fmla="*/ 777240 w 794129"/>
                <a:gd name="connsiteY3" fmla="*/ 1554480 h 1554480"/>
                <a:gd name="connsiteX4" fmla="*/ 0 w 794129"/>
                <a:gd name="connsiteY4" fmla="*/ 777240 h 1554480"/>
                <a:gd name="connsiteX5" fmla="*/ 777240 w 794129"/>
                <a:gd name="connsiteY5"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129" h="1554480">
                  <a:moveTo>
                    <a:pt x="777240" y="0"/>
                  </a:moveTo>
                  <a:lnTo>
                    <a:pt x="794129" y="853"/>
                  </a:lnTo>
                  <a:lnTo>
                    <a:pt x="794129" y="1553627"/>
                  </a:lnTo>
                  <a:lnTo>
                    <a:pt x="777240" y="1554480"/>
                  </a:lnTo>
                  <a:cubicBezTo>
                    <a:pt x="347982" y="1554480"/>
                    <a:pt x="0" y="1206498"/>
                    <a:pt x="0" y="777240"/>
                  </a:cubicBezTo>
                  <a:cubicBezTo>
                    <a:pt x="0" y="347982"/>
                    <a:pt x="347982" y="0"/>
                    <a:pt x="777240"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flipH="1">
              <a:off x="6075283" y="2651760"/>
              <a:ext cx="794129" cy="1554480"/>
            </a:xfrm>
            <a:custGeom>
              <a:avLst/>
              <a:gdLst>
                <a:gd name="connsiteX0" fmla="*/ 777240 w 794129"/>
                <a:gd name="connsiteY0" fmla="*/ 0 h 1554480"/>
                <a:gd name="connsiteX1" fmla="*/ 794129 w 794129"/>
                <a:gd name="connsiteY1" fmla="*/ 853 h 1554480"/>
                <a:gd name="connsiteX2" fmla="*/ 794129 w 794129"/>
                <a:gd name="connsiteY2" fmla="*/ 1553627 h 1554480"/>
                <a:gd name="connsiteX3" fmla="*/ 777240 w 794129"/>
                <a:gd name="connsiteY3" fmla="*/ 1554480 h 1554480"/>
                <a:gd name="connsiteX4" fmla="*/ 0 w 794129"/>
                <a:gd name="connsiteY4" fmla="*/ 777240 h 1554480"/>
                <a:gd name="connsiteX5" fmla="*/ 777240 w 794129"/>
                <a:gd name="connsiteY5"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129" h="1554480">
                  <a:moveTo>
                    <a:pt x="777240" y="0"/>
                  </a:moveTo>
                  <a:lnTo>
                    <a:pt x="794129" y="853"/>
                  </a:lnTo>
                  <a:lnTo>
                    <a:pt x="794129" y="1553627"/>
                  </a:lnTo>
                  <a:lnTo>
                    <a:pt x="777240" y="1554480"/>
                  </a:lnTo>
                  <a:cubicBezTo>
                    <a:pt x="347982" y="1554480"/>
                    <a:pt x="0" y="1206498"/>
                    <a:pt x="0" y="777240"/>
                  </a:cubicBezTo>
                  <a:cubicBezTo>
                    <a:pt x="0" y="347982"/>
                    <a:pt x="347982" y="0"/>
                    <a:pt x="777240"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5"/>
          <p:cNvSpPr/>
          <p:nvPr/>
        </p:nvSpPr>
        <p:spPr>
          <a:xfrm>
            <a:off x="1817277" y="2569465"/>
            <a:ext cx="2014863" cy="2017059"/>
          </a:xfrm>
          <a:custGeom>
            <a:avLst/>
            <a:gdLst>
              <a:gd name="connsiteX0" fmla="*/ 685800 w 1371600"/>
              <a:gd name="connsiteY0" fmla="*/ 161444 h 1371600"/>
              <a:gd name="connsiteX1" fmla="*/ 1210156 w 1371600"/>
              <a:gd name="connsiteY1" fmla="*/ 685800 h 1371600"/>
              <a:gd name="connsiteX2" fmla="*/ 685800 w 1371600"/>
              <a:gd name="connsiteY2" fmla="*/ 1210156 h 1371600"/>
              <a:gd name="connsiteX3" fmla="*/ 161444 w 1371600"/>
              <a:gd name="connsiteY3" fmla="*/ 685800 h 1371600"/>
              <a:gd name="connsiteX4" fmla="*/ 685800 w 1371600"/>
              <a:gd name="connsiteY4" fmla="*/ 161444 h 1371600"/>
              <a:gd name="connsiteX5" fmla="*/ 685800 w 1371600"/>
              <a:gd name="connsiteY5" fmla="*/ 91440 h 1371600"/>
              <a:gd name="connsiteX6" fmla="*/ 91440 w 1371600"/>
              <a:gd name="connsiteY6" fmla="*/ 685800 h 1371600"/>
              <a:gd name="connsiteX7" fmla="*/ 685800 w 1371600"/>
              <a:gd name="connsiteY7" fmla="*/ 1280160 h 1371600"/>
              <a:gd name="connsiteX8" fmla="*/ 1280160 w 1371600"/>
              <a:gd name="connsiteY8" fmla="*/ 685800 h 1371600"/>
              <a:gd name="connsiteX9" fmla="*/ 685800 w 1371600"/>
              <a:gd name="connsiteY9" fmla="*/ 91440 h 1371600"/>
              <a:gd name="connsiteX10" fmla="*/ 685800 w 1371600"/>
              <a:gd name="connsiteY10" fmla="*/ 0 h 1371600"/>
              <a:gd name="connsiteX11" fmla="*/ 1371600 w 1371600"/>
              <a:gd name="connsiteY11" fmla="*/ 685800 h 1371600"/>
              <a:gd name="connsiteX12" fmla="*/ 685800 w 1371600"/>
              <a:gd name="connsiteY12" fmla="*/ 1371600 h 1371600"/>
              <a:gd name="connsiteX13" fmla="*/ 0 w 1371600"/>
              <a:gd name="connsiteY13" fmla="*/ 685800 h 1371600"/>
              <a:gd name="connsiteX14" fmla="*/ 685800 w 1371600"/>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1371600">
                <a:moveTo>
                  <a:pt x="685800" y="161444"/>
                </a:moveTo>
                <a:cubicBezTo>
                  <a:pt x="975394" y="161444"/>
                  <a:pt x="1210156" y="396206"/>
                  <a:pt x="1210156" y="685800"/>
                </a:cubicBezTo>
                <a:cubicBezTo>
                  <a:pt x="1210156" y="975394"/>
                  <a:pt x="975394" y="1210156"/>
                  <a:pt x="685800" y="1210156"/>
                </a:cubicBezTo>
                <a:cubicBezTo>
                  <a:pt x="396206" y="1210156"/>
                  <a:pt x="161444" y="975394"/>
                  <a:pt x="161444" y="685800"/>
                </a:cubicBezTo>
                <a:cubicBezTo>
                  <a:pt x="161444" y="396206"/>
                  <a:pt x="396206" y="161444"/>
                  <a:pt x="685800" y="161444"/>
                </a:cubicBezTo>
                <a:close/>
                <a:moveTo>
                  <a:pt x="685800" y="91440"/>
                </a:moveTo>
                <a:cubicBezTo>
                  <a:pt x="357544" y="91440"/>
                  <a:pt x="91440" y="357544"/>
                  <a:pt x="91440" y="685800"/>
                </a:cubicBezTo>
                <a:cubicBezTo>
                  <a:pt x="91440" y="1014056"/>
                  <a:pt x="357544" y="1280160"/>
                  <a:pt x="685800" y="1280160"/>
                </a:cubicBezTo>
                <a:cubicBezTo>
                  <a:pt x="1014056" y="1280160"/>
                  <a:pt x="1280160" y="1014056"/>
                  <a:pt x="1280160" y="685800"/>
                </a:cubicBezTo>
                <a:cubicBezTo>
                  <a:pt x="1280160" y="357544"/>
                  <a:pt x="1014056" y="91440"/>
                  <a:pt x="685800" y="9144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b="1" dirty="0" smtClean="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প্রশ্নোত্তর</a:t>
            </a:r>
            <a:endParaRPr lang="en-US" sz="4400" b="1"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82121072"/>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49" presetClass="entr" presetSubtype="0" decel="10000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 calcmode="lin" valueType="num">
                                      <p:cBhvr>
                                        <p:cTn id="14" dur="500" fill="hold"/>
                                        <p:tgtEl>
                                          <p:spTgt spid="3"/>
                                        </p:tgtEl>
                                        <p:attrNameLst>
                                          <p:attrName>style.rotation</p:attrName>
                                        </p:attrNameLst>
                                      </p:cBhvr>
                                      <p:tavLst>
                                        <p:tav tm="0">
                                          <p:val>
                                            <p:fltVal val="360"/>
                                          </p:val>
                                        </p:tav>
                                        <p:tav tm="100000">
                                          <p:val>
                                            <p:fltVal val="0"/>
                                          </p:val>
                                        </p:tav>
                                      </p:tavLst>
                                    </p:anim>
                                    <p:animEffect transition="in" filter="fade">
                                      <p:cBhvr>
                                        <p:cTn id="15" dur="500"/>
                                        <p:tgtEl>
                                          <p:spTgt spid="3"/>
                                        </p:tgtEl>
                                      </p:cBhvr>
                                    </p:animEffect>
                                  </p:childTnLst>
                                </p:cTn>
                              </p:par>
                              <p:par>
                                <p:cTn id="16" presetID="12" presetClass="entr" presetSubtype="8" fill="hold" grpId="0" nodeType="withEffect">
                                  <p:stCondLst>
                                    <p:cond delay="50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1000"/>
                                        <p:tgtEl>
                                          <p:spTgt spid="2"/>
                                        </p:tgtEl>
                                        <p:attrNameLst>
                                          <p:attrName>ppt_x</p:attrName>
                                        </p:attrNameLst>
                                      </p:cBhvr>
                                      <p:tavLst>
                                        <p:tav tm="0">
                                          <p:val>
                                            <p:strVal val="#ppt_x-#ppt_w*1.125000"/>
                                          </p:val>
                                        </p:tav>
                                        <p:tav tm="100000">
                                          <p:val>
                                            <p:strVal val="#ppt_x"/>
                                          </p:val>
                                        </p:tav>
                                      </p:tavLst>
                                    </p:anim>
                                    <p:animEffect transition="in" filter="wipe(right)">
                                      <p:cBhvr>
                                        <p:cTn id="1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15"/>
          <p:cNvSpPr/>
          <p:nvPr/>
        </p:nvSpPr>
        <p:spPr>
          <a:xfrm>
            <a:off x="2716007" y="2461823"/>
            <a:ext cx="5577840" cy="768096"/>
          </a:xfrm>
          <a:custGeom>
            <a:avLst/>
            <a:gdLst>
              <a:gd name="connsiteX0" fmla="*/ 0 w 3997111"/>
              <a:gd name="connsiteY0" fmla="*/ 0 h 768096"/>
              <a:gd name="connsiteX1" fmla="*/ 3669634 w 3997111"/>
              <a:gd name="connsiteY1" fmla="*/ 0 h 768096"/>
              <a:gd name="connsiteX2" fmla="*/ 3760039 w 3997111"/>
              <a:gd name="connsiteY2" fmla="*/ 18669 h 768096"/>
              <a:gd name="connsiteX3" fmla="*/ 3997111 w 3997111"/>
              <a:gd name="connsiteY3" fmla="*/ 384488 h 768096"/>
              <a:gd name="connsiteX4" fmla="*/ 3760039 w 3997111"/>
              <a:gd name="connsiteY4" fmla="*/ 750307 h 768096"/>
              <a:gd name="connsiteX5" fmla="*/ 3673894 w 3997111"/>
              <a:gd name="connsiteY5" fmla="*/ 768096 h 768096"/>
              <a:gd name="connsiteX6" fmla="*/ 0 w 3997111"/>
              <a:gd name="connsiteY6" fmla="*/ 768096 h 76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97111" h="768096">
                <a:moveTo>
                  <a:pt x="0" y="0"/>
                </a:moveTo>
                <a:lnTo>
                  <a:pt x="3669634" y="0"/>
                </a:lnTo>
                <a:lnTo>
                  <a:pt x="3760039" y="18669"/>
                </a:lnTo>
                <a:cubicBezTo>
                  <a:pt x="3899357" y="78939"/>
                  <a:pt x="3997111" y="220036"/>
                  <a:pt x="3997111" y="384488"/>
                </a:cubicBezTo>
                <a:cubicBezTo>
                  <a:pt x="3997111" y="548939"/>
                  <a:pt x="3899357" y="690037"/>
                  <a:pt x="3760039" y="750307"/>
                </a:cubicBezTo>
                <a:lnTo>
                  <a:pt x="3673894" y="768096"/>
                </a:lnTo>
                <a:lnTo>
                  <a:pt x="0" y="768096"/>
                </a:lnTo>
                <a:close/>
              </a:path>
            </a:pathLst>
          </a:custGeom>
          <a:gradFill>
            <a:gsLst>
              <a:gs pos="100000">
                <a:srgbClr val="00FFFF"/>
              </a:gs>
              <a:gs pos="8000">
                <a:srgbClr val="53FF53"/>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buFont typeface="Wingdings" panose="05000000000000000000" pitchFamily="2" charset="2"/>
              <a:buChar char="Ø"/>
            </a:pPr>
            <a:r>
              <a:rPr lang="bn-IN" sz="36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পারুলকে কোথায় পাঠানো হলো?</a:t>
            </a:r>
            <a:endParaRPr lang="en-US" sz="36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1" name="Freeform 10"/>
          <p:cNvSpPr/>
          <p:nvPr/>
        </p:nvSpPr>
        <p:spPr>
          <a:xfrm>
            <a:off x="2762005" y="789647"/>
            <a:ext cx="3434500" cy="768096"/>
          </a:xfrm>
          <a:custGeom>
            <a:avLst/>
            <a:gdLst>
              <a:gd name="connsiteX0" fmla="*/ 0 w 3997111"/>
              <a:gd name="connsiteY0" fmla="*/ 0 h 768096"/>
              <a:gd name="connsiteX1" fmla="*/ 3669634 w 3997111"/>
              <a:gd name="connsiteY1" fmla="*/ 0 h 768096"/>
              <a:gd name="connsiteX2" fmla="*/ 3760039 w 3997111"/>
              <a:gd name="connsiteY2" fmla="*/ 18669 h 768096"/>
              <a:gd name="connsiteX3" fmla="*/ 3997111 w 3997111"/>
              <a:gd name="connsiteY3" fmla="*/ 384488 h 768096"/>
              <a:gd name="connsiteX4" fmla="*/ 3760039 w 3997111"/>
              <a:gd name="connsiteY4" fmla="*/ 750307 h 768096"/>
              <a:gd name="connsiteX5" fmla="*/ 3673894 w 3997111"/>
              <a:gd name="connsiteY5" fmla="*/ 768096 h 768096"/>
              <a:gd name="connsiteX6" fmla="*/ 0 w 3997111"/>
              <a:gd name="connsiteY6" fmla="*/ 768096 h 76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97111" h="768096">
                <a:moveTo>
                  <a:pt x="0" y="0"/>
                </a:moveTo>
                <a:lnTo>
                  <a:pt x="3669634" y="0"/>
                </a:lnTo>
                <a:lnTo>
                  <a:pt x="3760039" y="18669"/>
                </a:lnTo>
                <a:cubicBezTo>
                  <a:pt x="3899357" y="78939"/>
                  <a:pt x="3997111" y="220036"/>
                  <a:pt x="3997111" y="384488"/>
                </a:cubicBezTo>
                <a:cubicBezTo>
                  <a:pt x="3997111" y="548939"/>
                  <a:pt x="3899357" y="690037"/>
                  <a:pt x="3760039" y="750307"/>
                </a:cubicBezTo>
                <a:lnTo>
                  <a:pt x="3673894" y="768096"/>
                </a:lnTo>
                <a:lnTo>
                  <a:pt x="0" y="768096"/>
                </a:lnTo>
                <a:close/>
              </a:path>
            </a:pathLst>
          </a:custGeom>
          <a:gradFill>
            <a:gsLst>
              <a:gs pos="100000">
                <a:srgbClr val="00FFFF"/>
              </a:gs>
              <a:gs pos="8000">
                <a:srgbClr val="009900"/>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bn-IN" sz="40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এসো, </a:t>
            </a:r>
            <a:r>
              <a:rPr lang="bn-IN" sz="40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যাচাই </a:t>
            </a:r>
            <a:r>
              <a:rPr lang="bn-IN" sz="40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a:t>
            </a:r>
            <a:endParaRPr lang="en-US" sz="40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nvGrpSpPr>
          <p:cNvPr id="7" name="Group 6"/>
          <p:cNvGrpSpPr/>
          <p:nvPr/>
        </p:nvGrpSpPr>
        <p:grpSpPr>
          <a:xfrm>
            <a:off x="1434722" y="437951"/>
            <a:ext cx="1556174" cy="1554480"/>
            <a:chOff x="5313238" y="2651760"/>
            <a:chExt cx="1556174" cy="1554480"/>
          </a:xfrm>
        </p:grpSpPr>
        <p:sp>
          <p:nvSpPr>
            <p:cNvPr id="8" name="Freeform 7"/>
            <p:cNvSpPr/>
            <p:nvPr/>
          </p:nvSpPr>
          <p:spPr>
            <a:xfrm>
              <a:off x="5313238" y="2651760"/>
              <a:ext cx="794129" cy="1554480"/>
            </a:xfrm>
            <a:custGeom>
              <a:avLst/>
              <a:gdLst>
                <a:gd name="connsiteX0" fmla="*/ 777240 w 794129"/>
                <a:gd name="connsiteY0" fmla="*/ 0 h 1554480"/>
                <a:gd name="connsiteX1" fmla="*/ 794129 w 794129"/>
                <a:gd name="connsiteY1" fmla="*/ 853 h 1554480"/>
                <a:gd name="connsiteX2" fmla="*/ 794129 w 794129"/>
                <a:gd name="connsiteY2" fmla="*/ 1553627 h 1554480"/>
                <a:gd name="connsiteX3" fmla="*/ 777240 w 794129"/>
                <a:gd name="connsiteY3" fmla="*/ 1554480 h 1554480"/>
                <a:gd name="connsiteX4" fmla="*/ 0 w 794129"/>
                <a:gd name="connsiteY4" fmla="*/ 777240 h 1554480"/>
                <a:gd name="connsiteX5" fmla="*/ 777240 w 794129"/>
                <a:gd name="connsiteY5"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129" h="1554480">
                  <a:moveTo>
                    <a:pt x="777240" y="0"/>
                  </a:moveTo>
                  <a:lnTo>
                    <a:pt x="794129" y="853"/>
                  </a:lnTo>
                  <a:lnTo>
                    <a:pt x="794129" y="1553627"/>
                  </a:lnTo>
                  <a:lnTo>
                    <a:pt x="777240" y="1554480"/>
                  </a:lnTo>
                  <a:cubicBezTo>
                    <a:pt x="347982" y="1554480"/>
                    <a:pt x="0" y="1206498"/>
                    <a:pt x="0" y="777240"/>
                  </a:cubicBezTo>
                  <a:cubicBezTo>
                    <a:pt x="0" y="347982"/>
                    <a:pt x="347982" y="0"/>
                    <a:pt x="777240"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flipH="1">
              <a:off x="6075283" y="2651760"/>
              <a:ext cx="794129" cy="1554480"/>
            </a:xfrm>
            <a:custGeom>
              <a:avLst/>
              <a:gdLst>
                <a:gd name="connsiteX0" fmla="*/ 777240 w 794129"/>
                <a:gd name="connsiteY0" fmla="*/ 0 h 1554480"/>
                <a:gd name="connsiteX1" fmla="*/ 794129 w 794129"/>
                <a:gd name="connsiteY1" fmla="*/ 853 h 1554480"/>
                <a:gd name="connsiteX2" fmla="*/ 794129 w 794129"/>
                <a:gd name="connsiteY2" fmla="*/ 1553627 h 1554480"/>
                <a:gd name="connsiteX3" fmla="*/ 777240 w 794129"/>
                <a:gd name="connsiteY3" fmla="*/ 1554480 h 1554480"/>
                <a:gd name="connsiteX4" fmla="*/ 0 w 794129"/>
                <a:gd name="connsiteY4" fmla="*/ 777240 h 1554480"/>
                <a:gd name="connsiteX5" fmla="*/ 777240 w 794129"/>
                <a:gd name="connsiteY5"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129" h="1554480">
                  <a:moveTo>
                    <a:pt x="777240" y="0"/>
                  </a:moveTo>
                  <a:lnTo>
                    <a:pt x="794129" y="853"/>
                  </a:lnTo>
                  <a:lnTo>
                    <a:pt x="794129" y="1553627"/>
                  </a:lnTo>
                  <a:lnTo>
                    <a:pt x="777240" y="1554480"/>
                  </a:lnTo>
                  <a:cubicBezTo>
                    <a:pt x="347982" y="1554480"/>
                    <a:pt x="0" y="1206498"/>
                    <a:pt x="0" y="777240"/>
                  </a:cubicBezTo>
                  <a:cubicBezTo>
                    <a:pt x="0" y="347982"/>
                    <a:pt x="347982" y="0"/>
                    <a:pt x="777240"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a:off x="1527009" y="529391"/>
            <a:ext cx="1371600" cy="1371600"/>
          </a:xfrm>
          <a:custGeom>
            <a:avLst/>
            <a:gdLst>
              <a:gd name="connsiteX0" fmla="*/ 685800 w 1371600"/>
              <a:gd name="connsiteY0" fmla="*/ 161444 h 1371600"/>
              <a:gd name="connsiteX1" fmla="*/ 1210156 w 1371600"/>
              <a:gd name="connsiteY1" fmla="*/ 685800 h 1371600"/>
              <a:gd name="connsiteX2" fmla="*/ 685800 w 1371600"/>
              <a:gd name="connsiteY2" fmla="*/ 1210156 h 1371600"/>
              <a:gd name="connsiteX3" fmla="*/ 161444 w 1371600"/>
              <a:gd name="connsiteY3" fmla="*/ 685800 h 1371600"/>
              <a:gd name="connsiteX4" fmla="*/ 685800 w 1371600"/>
              <a:gd name="connsiteY4" fmla="*/ 161444 h 1371600"/>
              <a:gd name="connsiteX5" fmla="*/ 685800 w 1371600"/>
              <a:gd name="connsiteY5" fmla="*/ 91440 h 1371600"/>
              <a:gd name="connsiteX6" fmla="*/ 91440 w 1371600"/>
              <a:gd name="connsiteY6" fmla="*/ 685800 h 1371600"/>
              <a:gd name="connsiteX7" fmla="*/ 685800 w 1371600"/>
              <a:gd name="connsiteY7" fmla="*/ 1280160 h 1371600"/>
              <a:gd name="connsiteX8" fmla="*/ 1280160 w 1371600"/>
              <a:gd name="connsiteY8" fmla="*/ 685800 h 1371600"/>
              <a:gd name="connsiteX9" fmla="*/ 685800 w 1371600"/>
              <a:gd name="connsiteY9" fmla="*/ 91440 h 1371600"/>
              <a:gd name="connsiteX10" fmla="*/ 685800 w 1371600"/>
              <a:gd name="connsiteY10" fmla="*/ 0 h 1371600"/>
              <a:gd name="connsiteX11" fmla="*/ 1371600 w 1371600"/>
              <a:gd name="connsiteY11" fmla="*/ 685800 h 1371600"/>
              <a:gd name="connsiteX12" fmla="*/ 685800 w 1371600"/>
              <a:gd name="connsiteY12" fmla="*/ 1371600 h 1371600"/>
              <a:gd name="connsiteX13" fmla="*/ 0 w 1371600"/>
              <a:gd name="connsiteY13" fmla="*/ 685800 h 1371600"/>
              <a:gd name="connsiteX14" fmla="*/ 685800 w 1371600"/>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1371600">
                <a:moveTo>
                  <a:pt x="685800" y="161444"/>
                </a:moveTo>
                <a:cubicBezTo>
                  <a:pt x="975394" y="161444"/>
                  <a:pt x="1210156" y="396206"/>
                  <a:pt x="1210156" y="685800"/>
                </a:cubicBezTo>
                <a:cubicBezTo>
                  <a:pt x="1210156" y="975394"/>
                  <a:pt x="975394" y="1210156"/>
                  <a:pt x="685800" y="1210156"/>
                </a:cubicBezTo>
                <a:cubicBezTo>
                  <a:pt x="396206" y="1210156"/>
                  <a:pt x="161444" y="975394"/>
                  <a:pt x="161444" y="685800"/>
                </a:cubicBezTo>
                <a:cubicBezTo>
                  <a:pt x="161444" y="396206"/>
                  <a:pt x="396206" y="161444"/>
                  <a:pt x="685800" y="161444"/>
                </a:cubicBezTo>
                <a:close/>
                <a:moveTo>
                  <a:pt x="685800" y="91440"/>
                </a:moveTo>
                <a:cubicBezTo>
                  <a:pt x="357544" y="91440"/>
                  <a:pt x="91440" y="357544"/>
                  <a:pt x="91440" y="685800"/>
                </a:cubicBezTo>
                <a:cubicBezTo>
                  <a:pt x="91440" y="1014056"/>
                  <a:pt x="357544" y="1280160"/>
                  <a:pt x="685800" y="1280160"/>
                </a:cubicBezTo>
                <a:cubicBezTo>
                  <a:pt x="1014056" y="1280160"/>
                  <a:pt x="1280160" y="1014056"/>
                  <a:pt x="1280160" y="685800"/>
                </a:cubicBezTo>
                <a:cubicBezTo>
                  <a:pt x="1280160" y="357544"/>
                  <a:pt x="1014056" y="91440"/>
                  <a:pt x="685800" y="9144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27000">
                <a:srgbClr val="00FFFF"/>
              </a:gs>
              <a:gs pos="54000">
                <a:srgbClr val="009900"/>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smtClean="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পূর্বজ্ঞান</a:t>
            </a:r>
            <a:endParaRPr lang="en-US" sz="3600" b="1"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7" name="Freeform 16"/>
          <p:cNvSpPr/>
          <p:nvPr/>
        </p:nvSpPr>
        <p:spPr>
          <a:xfrm>
            <a:off x="1602427" y="2205791"/>
            <a:ext cx="1280160" cy="1280160"/>
          </a:xfrm>
          <a:custGeom>
            <a:avLst/>
            <a:gdLst>
              <a:gd name="connsiteX0" fmla="*/ 685800 w 1371600"/>
              <a:gd name="connsiteY0" fmla="*/ 161444 h 1371600"/>
              <a:gd name="connsiteX1" fmla="*/ 1210156 w 1371600"/>
              <a:gd name="connsiteY1" fmla="*/ 685800 h 1371600"/>
              <a:gd name="connsiteX2" fmla="*/ 685800 w 1371600"/>
              <a:gd name="connsiteY2" fmla="*/ 1210156 h 1371600"/>
              <a:gd name="connsiteX3" fmla="*/ 161444 w 1371600"/>
              <a:gd name="connsiteY3" fmla="*/ 685800 h 1371600"/>
              <a:gd name="connsiteX4" fmla="*/ 685800 w 1371600"/>
              <a:gd name="connsiteY4" fmla="*/ 161444 h 1371600"/>
              <a:gd name="connsiteX5" fmla="*/ 685800 w 1371600"/>
              <a:gd name="connsiteY5" fmla="*/ 91440 h 1371600"/>
              <a:gd name="connsiteX6" fmla="*/ 91440 w 1371600"/>
              <a:gd name="connsiteY6" fmla="*/ 685800 h 1371600"/>
              <a:gd name="connsiteX7" fmla="*/ 685800 w 1371600"/>
              <a:gd name="connsiteY7" fmla="*/ 1280160 h 1371600"/>
              <a:gd name="connsiteX8" fmla="*/ 1280160 w 1371600"/>
              <a:gd name="connsiteY8" fmla="*/ 685800 h 1371600"/>
              <a:gd name="connsiteX9" fmla="*/ 685800 w 1371600"/>
              <a:gd name="connsiteY9" fmla="*/ 91440 h 1371600"/>
              <a:gd name="connsiteX10" fmla="*/ 685800 w 1371600"/>
              <a:gd name="connsiteY10" fmla="*/ 0 h 1371600"/>
              <a:gd name="connsiteX11" fmla="*/ 1371600 w 1371600"/>
              <a:gd name="connsiteY11" fmla="*/ 685800 h 1371600"/>
              <a:gd name="connsiteX12" fmla="*/ 685800 w 1371600"/>
              <a:gd name="connsiteY12" fmla="*/ 1371600 h 1371600"/>
              <a:gd name="connsiteX13" fmla="*/ 0 w 1371600"/>
              <a:gd name="connsiteY13" fmla="*/ 685800 h 1371600"/>
              <a:gd name="connsiteX14" fmla="*/ 685800 w 1371600"/>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1371600">
                <a:moveTo>
                  <a:pt x="685800" y="161444"/>
                </a:moveTo>
                <a:cubicBezTo>
                  <a:pt x="975394" y="161444"/>
                  <a:pt x="1210156" y="396206"/>
                  <a:pt x="1210156" y="685800"/>
                </a:cubicBezTo>
                <a:cubicBezTo>
                  <a:pt x="1210156" y="975394"/>
                  <a:pt x="975394" y="1210156"/>
                  <a:pt x="685800" y="1210156"/>
                </a:cubicBezTo>
                <a:cubicBezTo>
                  <a:pt x="396206" y="1210156"/>
                  <a:pt x="161444" y="975394"/>
                  <a:pt x="161444" y="685800"/>
                </a:cubicBezTo>
                <a:cubicBezTo>
                  <a:pt x="161444" y="396206"/>
                  <a:pt x="396206" y="161444"/>
                  <a:pt x="685800" y="161444"/>
                </a:cubicBezTo>
                <a:close/>
                <a:moveTo>
                  <a:pt x="685800" y="91440"/>
                </a:moveTo>
                <a:cubicBezTo>
                  <a:pt x="357544" y="91440"/>
                  <a:pt x="91440" y="357544"/>
                  <a:pt x="91440" y="685800"/>
                </a:cubicBezTo>
                <a:cubicBezTo>
                  <a:pt x="91440" y="1014056"/>
                  <a:pt x="357544" y="1280160"/>
                  <a:pt x="685800" y="1280160"/>
                </a:cubicBezTo>
                <a:cubicBezTo>
                  <a:pt x="1014056" y="1280160"/>
                  <a:pt x="1280160" y="1014056"/>
                  <a:pt x="1280160" y="685800"/>
                </a:cubicBezTo>
                <a:cubicBezTo>
                  <a:pt x="1280160" y="357544"/>
                  <a:pt x="1014056" y="91440"/>
                  <a:pt x="685800" y="9144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27000">
                <a:srgbClr val="FFFF00"/>
              </a:gs>
              <a:gs pos="54000">
                <a:srgbClr val="FF0000"/>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1</a:t>
            </a:r>
            <a:endParaRPr lang="en-US" sz="4000" b="1"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8" name="Freeform 17"/>
          <p:cNvSpPr/>
          <p:nvPr/>
        </p:nvSpPr>
        <p:spPr>
          <a:xfrm>
            <a:off x="2716006" y="3833423"/>
            <a:ext cx="6142243" cy="768096"/>
          </a:xfrm>
          <a:custGeom>
            <a:avLst/>
            <a:gdLst>
              <a:gd name="connsiteX0" fmla="*/ 0 w 3997111"/>
              <a:gd name="connsiteY0" fmla="*/ 0 h 768096"/>
              <a:gd name="connsiteX1" fmla="*/ 3669634 w 3997111"/>
              <a:gd name="connsiteY1" fmla="*/ 0 h 768096"/>
              <a:gd name="connsiteX2" fmla="*/ 3760039 w 3997111"/>
              <a:gd name="connsiteY2" fmla="*/ 18669 h 768096"/>
              <a:gd name="connsiteX3" fmla="*/ 3997111 w 3997111"/>
              <a:gd name="connsiteY3" fmla="*/ 384488 h 768096"/>
              <a:gd name="connsiteX4" fmla="*/ 3760039 w 3997111"/>
              <a:gd name="connsiteY4" fmla="*/ 750307 h 768096"/>
              <a:gd name="connsiteX5" fmla="*/ 3673894 w 3997111"/>
              <a:gd name="connsiteY5" fmla="*/ 768096 h 768096"/>
              <a:gd name="connsiteX6" fmla="*/ 0 w 3997111"/>
              <a:gd name="connsiteY6" fmla="*/ 768096 h 76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97111" h="768096">
                <a:moveTo>
                  <a:pt x="0" y="0"/>
                </a:moveTo>
                <a:lnTo>
                  <a:pt x="3669634" y="0"/>
                </a:lnTo>
                <a:lnTo>
                  <a:pt x="3760039" y="18669"/>
                </a:lnTo>
                <a:cubicBezTo>
                  <a:pt x="3899357" y="78939"/>
                  <a:pt x="3997111" y="220036"/>
                  <a:pt x="3997111" y="384488"/>
                </a:cubicBezTo>
                <a:cubicBezTo>
                  <a:pt x="3997111" y="548939"/>
                  <a:pt x="3899357" y="690037"/>
                  <a:pt x="3760039" y="750307"/>
                </a:cubicBezTo>
                <a:lnTo>
                  <a:pt x="3673894" y="768096"/>
                </a:lnTo>
                <a:lnTo>
                  <a:pt x="0" y="768096"/>
                </a:lnTo>
                <a:close/>
              </a:path>
            </a:pathLst>
          </a:custGeom>
          <a:gradFill>
            <a:gsLst>
              <a:gs pos="100000">
                <a:srgbClr val="00FFFF"/>
              </a:gs>
              <a:gs pos="8000">
                <a:srgbClr val="53FF53"/>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buFont typeface="Wingdings" panose="05000000000000000000" pitchFamily="2" charset="2"/>
              <a:buChar char="Ø"/>
            </a:pPr>
            <a:r>
              <a:rPr lang="bn-IN" sz="36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পারুলের জন্য পরিরা কী কী করলো?</a:t>
            </a:r>
            <a:endParaRPr lang="en-US" sz="36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9" name="Freeform 18"/>
          <p:cNvSpPr/>
          <p:nvPr/>
        </p:nvSpPr>
        <p:spPr>
          <a:xfrm>
            <a:off x="1602427" y="3577391"/>
            <a:ext cx="1280160" cy="1280160"/>
          </a:xfrm>
          <a:custGeom>
            <a:avLst/>
            <a:gdLst>
              <a:gd name="connsiteX0" fmla="*/ 685800 w 1371600"/>
              <a:gd name="connsiteY0" fmla="*/ 161444 h 1371600"/>
              <a:gd name="connsiteX1" fmla="*/ 1210156 w 1371600"/>
              <a:gd name="connsiteY1" fmla="*/ 685800 h 1371600"/>
              <a:gd name="connsiteX2" fmla="*/ 685800 w 1371600"/>
              <a:gd name="connsiteY2" fmla="*/ 1210156 h 1371600"/>
              <a:gd name="connsiteX3" fmla="*/ 161444 w 1371600"/>
              <a:gd name="connsiteY3" fmla="*/ 685800 h 1371600"/>
              <a:gd name="connsiteX4" fmla="*/ 685800 w 1371600"/>
              <a:gd name="connsiteY4" fmla="*/ 161444 h 1371600"/>
              <a:gd name="connsiteX5" fmla="*/ 685800 w 1371600"/>
              <a:gd name="connsiteY5" fmla="*/ 91440 h 1371600"/>
              <a:gd name="connsiteX6" fmla="*/ 91440 w 1371600"/>
              <a:gd name="connsiteY6" fmla="*/ 685800 h 1371600"/>
              <a:gd name="connsiteX7" fmla="*/ 685800 w 1371600"/>
              <a:gd name="connsiteY7" fmla="*/ 1280160 h 1371600"/>
              <a:gd name="connsiteX8" fmla="*/ 1280160 w 1371600"/>
              <a:gd name="connsiteY8" fmla="*/ 685800 h 1371600"/>
              <a:gd name="connsiteX9" fmla="*/ 685800 w 1371600"/>
              <a:gd name="connsiteY9" fmla="*/ 91440 h 1371600"/>
              <a:gd name="connsiteX10" fmla="*/ 685800 w 1371600"/>
              <a:gd name="connsiteY10" fmla="*/ 0 h 1371600"/>
              <a:gd name="connsiteX11" fmla="*/ 1371600 w 1371600"/>
              <a:gd name="connsiteY11" fmla="*/ 685800 h 1371600"/>
              <a:gd name="connsiteX12" fmla="*/ 685800 w 1371600"/>
              <a:gd name="connsiteY12" fmla="*/ 1371600 h 1371600"/>
              <a:gd name="connsiteX13" fmla="*/ 0 w 1371600"/>
              <a:gd name="connsiteY13" fmla="*/ 685800 h 1371600"/>
              <a:gd name="connsiteX14" fmla="*/ 685800 w 1371600"/>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1371600">
                <a:moveTo>
                  <a:pt x="685800" y="161444"/>
                </a:moveTo>
                <a:cubicBezTo>
                  <a:pt x="975394" y="161444"/>
                  <a:pt x="1210156" y="396206"/>
                  <a:pt x="1210156" y="685800"/>
                </a:cubicBezTo>
                <a:cubicBezTo>
                  <a:pt x="1210156" y="975394"/>
                  <a:pt x="975394" y="1210156"/>
                  <a:pt x="685800" y="1210156"/>
                </a:cubicBezTo>
                <a:cubicBezTo>
                  <a:pt x="396206" y="1210156"/>
                  <a:pt x="161444" y="975394"/>
                  <a:pt x="161444" y="685800"/>
                </a:cubicBezTo>
                <a:cubicBezTo>
                  <a:pt x="161444" y="396206"/>
                  <a:pt x="396206" y="161444"/>
                  <a:pt x="685800" y="161444"/>
                </a:cubicBezTo>
                <a:close/>
                <a:moveTo>
                  <a:pt x="685800" y="91440"/>
                </a:moveTo>
                <a:cubicBezTo>
                  <a:pt x="357544" y="91440"/>
                  <a:pt x="91440" y="357544"/>
                  <a:pt x="91440" y="685800"/>
                </a:cubicBezTo>
                <a:cubicBezTo>
                  <a:pt x="91440" y="1014056"/>
                  <a:pt x="357544" y="1280160"/>
                  <a:pt x="685800" y="1280160"/>
                </a:cubicBezTo>
                <a:cubicBezTo>
                  <a:pt x="1014056" y="1280160"/>
                  <a:pt x="1280160" y="1014056"/>
                  <a:pt x="1280160" y="685800"/>
                </a:cubicBezTo>
                <a:cubicBezTo>
                  <a:pt x="1280160" y="357544"/>
                  <a:pt x="1014056" y="91440"/>
                  <a:pt x="685800" y="9144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27000">
                <a:srgbClr val="FFFF00"/>
              </a:gs>
              <a:gs pos="54000">
                <a:srgbClr val="FF0000"/>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২</a:t>
            </a:r>
            <a:endParaRPr lang="en-US" sz="4000" b="1"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20" name="Freeform 19"/>
          <p:cNvSpPr/>
          <p:nvPr/>
        </p:nvSpPr>
        <p:spPr>
          <a:xfrm>
            <a:off x="2716006" y="5205023"/>
            <a:ext cx="6904244" cy="768096"/>
          </a:xfrm>
          <a:custGeom>
            <a:avLst/>
            <a:gdLst>
              <a:gd name="connsiteX0" fmla="*/ 0 w 3997111"/>
              <a:gd name="connsiteY0" fmla="*/ 0 h 768096"/>
              <a:gd name="connsiteX1" fmla="*/ 3669634 w 3997111"/>
              <a:gd name="connsiteY1" fmla="*/ 0 h 768096"/>
              <a:gd name="connsiteX2" fmla="*/ 3760039 w 3997111"/>
              <a:gd name="connsiteY2" fmla="*/ 18669 h 768096"/>
              <a:gd name="connsiteX3" fmla="*/ 3997111 w 3997111"/>
              <a:gd name="connsiteY3" fmla="*/ 384488 h 768096"/>
              <a:gd name="connsiteX4" fmla="*/ 3760039 w 3997111"/>
              <a:gd name="connsiteY4" fmla="*/ 750307 h 768096"/>
              <a:gd name="connsiteX5" fmla="*/ 3673894 w 3997111"/>
              <a:gd name="connsiteY5" fmla="*/ 768096 h 768096"/>
              <a:gd name="connsiteX6" fmla="*/ 0 w 3997111"/>
              <a:gd name="connsiteY6" fmla="*/ 768096 h 76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97111" h="768096">
                <a:moveTo>
                  <a:pt x="0" y="0"/>
                </a:moveTo>
                <a:lnTo>
                  <a:pt x="3669634" y="0"/>
                </a:lnTo>
                <a:lnTo>
                  <a:pt x="3760039" y="18669"/>
                </a:lnTo>
                <a:cubicBezTo>
                  <a:pt x="3899357" y="78939"/>
                  <a:pt x="3997111" y="220036"/>
                  <a:pt x="3997111" y="384488"/>
                </a:cubicBezTo>
                <a:cubicBezTo>
                  <a:pt x="3997111" y="548939"/>
                  <a:pt x="3899357" y="690037"/>
                  <a:pt x="3760039" y="750307"/>
                </a:cubicBezTo>
                <a:lnTo>
                  <a:pt x="3673894" y="768096"/>
                </a:lnTo>
                <a:lnTo>
                  <a:pt x="0" y="768096"/>
                </a:lnTo>
                <a:close/>
              </a:path>
            </a:pathLst>
          </a:custGeom>
          <a:gradFill>
            <a:gsLst>
              <a:gs pos="100000">
                <a:srgbClr val="00FFFF"/>
              </a:gs>
              <a:gs pos="8000">
                <a:srgbClr val="53FF53"/>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buFont typeface="Wingdings" panose="05000000000000000000" pitchFamily="2" charset="2"/>
              <a:buChar char="Ø"/>
            </a:pPr>
            <a:r>
              <a:rPr lang="bn-IN" sz="36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বনে পারুলের দিন কেমন কাটতে লাগলো?</a:t>
            </a:r>
            <a:endParaRPr lang="en-US" sz="36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21" name="Freeform 20"/>
          <p:cNvSpPr/>
          <p:nvPr/>
        </p:nvSpPr>
        <p:spPr>
          <a:xfrm>
            <a:off x="1602427" y="4948991"/>
            <a:ext cx="1280160" cy="1280160"/>
          </a:xfrm>
          <a:custGeom>
            <a:avLst/>
            <a:gdLst>
              <a:gd name="connsiteX0" fmla="*/ 685800 w 1371600"/>
              <a:gd name="connsiteY0" fmla="*/ 161444 h 1371600"/>
              <a:gd name="connsiteX1" fmla="*/ 1210156 w 1371600"/>
              <a:gd name="connsiteY1" fmla="*/ 685800 h 1371600"/>
              <a:gd name="connsiteX2" fmla="*/ 685800 w 1371600"/>
              <a:gd name="connsiteY2" fmla="*/ 1210156 h 1371600"/>
              <a:gd name="connsiteX3" fmla="*/ 161444 w 1371600"/>
              <a:gd name="connsiteY3" fmla="*/ 685800 h 1371600"/>
              <a:gd name="connsiteX4" fmla="*/ 685800 w 1371600"/>
              <a:gd name="connsiteY4" fmla="*/ 161444 h 1371600"/>
              <a:gd name="connsiteX5" fmla="*/ 685800 w 1371600"/>
              <a:gd name="connsiteY5" fmla="*/ 91440 h 1371600"/>
              <a:gd name="connsiteX6" fmla="*/ 91440 w 1371600"/>
              <a:gd name="connsiteY6" fmla="*/ 685800 h 1371600"/>
              <a:gd name="connsiteX7" fmla="*/ 685800 w 1371600"/>
              <a:gd name="connsiteY7" fmla="*/ 1280160 h 1371600"/>
              <a:gd name="connsiteX8" fmla="*/ 1280160 w 1371600"/>
              <a:gd name="connsiteY8" fmla="*/ 685800 h 1371600"/>
              <a:gd name="connsiteX9" fmla="*/ 685800 w 1371600"/>
              <a:gd name="connsiteY9" fmla="*/ 91440 h 1371600"/>
              <a:gd name="connsiteX10" fmla="*/ 685800 w 1371600"/>
              <a:gd name="connsiteY10" fmla="*/ 0 h 1371600"/>
              <a:gd name="connsiteX11" fmla="*/ 1371600 w 1371600"/>
              <a:gd name="connsiteY11" fmla="*/ 685800 h 1371600"/>
              <a:gd name="connsiteX12" fmla="*/ 685800 w 1371600"/>
              <a:gd name="connsiteY12" fmla="*/ 1371600 h 1371600"/>
              <a:gd name="connsiteX13" fmla="*/ 0 w 1371600"/>
              <a:gd name="connsiteY13" fmla="*/ 685800 h 1371600"/>
              <a:gd name="connsiteX14" fmla="*/ 685800 w 1371600"/>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1371600">
                <a:moveTo>
                  <a:pt x="685800" y="161444"/>
                </a:moveTo>
                <a:cubicBezTo>
                  <a:pt x="975394" y="161444"/>
                  <a:pt x="1210156" y="396206"/>
                  <a:pt x="1210156" y="685800"/>
                </a:cubicBezTo>
                <a:cubicBezTo>
                  <a:pt x="1210156" y="975394"/>
                  <a:pt x="975394" y="1210156"/>
                  <a:pt x="685800" y="1210156"/>
                </a:cubicBezTo>
                <a:cubicBezTo>
                  <a:pt x="396206" y="1210156"/>
                  <a:pt x="161444" y="975394"/>
                  <a:pt x="161444" y="685800"/>
                </a:cubicBezTo>
                <a:cubicBezTo>
                  <a:pt x="161444" y="396206"/>
                  <a:pt x="396206" y="161444"/>
                  <a:pt x="685800" y="161444"/>
                </a:cubicBezTo>
                <a:close/>
                <a:moveTo>
                  <a:pt x="685800" y="91440"/>
                </a:moveTo>
                <a:cubicBezTo>
                  <a:pt x="357544" y="91440"/>
                  <a:pt x="91440" y="357544"/>
                  <a:pt x="91440" y="685800"/>
                </a:cubicBezTo>
                <a:cubicBezTo>
                  <a:pt x="91440" y="1014056"/>
                  <a:pt x="357544" y="1280160"/>
                  <a:pt x="685800" y="1280160"/>
                </a:cubicBezTo>
                <a:cubicBezTo>
                  <a:pt x="1014056" y="1280160"/>
                  <a:pt x="1280160" y="1014056"/>
                  <a:pt x="1280160" y="685800"/>
                </a:cubicBezTo>
                <a:cubicBezTo>
                  <a:pt x="1280160" y="357544"/>
                  <a:pt x="1014056" y="91440"/>
                  <a:pt x="685800" y="9144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27000">
                <a:srgbClr val="FFFF00"/>
              </a:gs>
              <a:gs pos="54000">
                <a:srgbClr val="FF0000"/>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৩</a:t>
            </a:r>
            <a:endParaRPr lang="en-US" sz="4000" b="1"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72631389"/>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49" presetClass="entr" presetSubtype="0" decel="10000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 calcmode="lin" valueType="num">
                                      <p:cBhvr>
                                        <p:cTn id="14" dur="500" fill="hold"/>
                                        <p:tgtEl>
                                          <p:spTgt spid="7"/>
                                        </p:tgtEl>
                                        <p:attrNameLst>
                                          <p:attrName>style.rotation</p:attrName>
                                        </p:attrNameLst>
                                      </p:cBhvr>
                                      <p:tavLst>
                                        <p:tav tm="0">
                                          <p:val>
                                            <p:fltVal val="360"/>
                                          </p:val>
                                        </p:tav>
                                        <p:tav tm="100000">
                                          <p:val>
                                            <p:fltVal val="0"/>
                                          </p:val>
                                        </p:tav>
                                      </p:tavLst>
                                    </p:anim>
                                    <p:animEffect transition="in" filter="fade">
                                      <p:cBhvr>
                                        <p:cTn id="15" dur="500"/>
                                        <p:tgtEl>
                                          <p:spTgt spid="7"/>
                                        </p:tgtEl>
                                      </p:cBhvr>
                                    </p:animEffect>
                                  </p:childTnLst>
                                </p:cTn>
                              </p:par>
                              <p:par>
                                <p:cTn id="16" presetID="12" presetClass="entr" presetSubtype="8" fill="hold" grpId="0" nodeType="withEffect">
                                  <p:stCondLst>
                                    <p:cond delay="50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1000"/>
                                        <p:tgtEl>
                                          <p:spTgt spid="11"/>
                                        </p:tgtEl>
                                        <p:attrNameLst>
                                          <p:attrName>ppt_x</p:attrName>
                                        </p:attrNameLst>
                                      </p:cBhvr>
                                      <p:tavLst>
                                        <p:tav tm="0">
                                          <p:val>
                                            <p:strVal val="#ppt_x-#ppt_w*1.125000"/>
                                          </p:val>
                                        </p:tav>
                                        <p:tav tm="100000">
                                          <p:val>
                                            <p:strVal val="#ppt_x"/>
                                          </p:val>
                                        </p:tav>
                                      </p:tavLst>
                                    </p:anim>
                                    <p:animEffect transition="in" filter="wipe(right)">
                                      <p:cBhvr>
                                        <p:cTn id="19" dur="10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500" fill="hold"/>
                                        <p:tgtEl>
                                          <p:spTgt spid="17"/>
                                        </p:tgtEl>
                                        <p:attrNameLst>
                                          <p:attrName>ppt_w</p:attrName>
                                        </p:attrNameLst>
                                      </p:cBhvr>
                                      <p:tavLst>
                                        <p:tav tm="0">
                                          <p:val>
                                            <p:fltVal val="0"/>
                                          </p:val>
                                        </p:tav>
                                        <p:tav tm="100000">
                                          <p:val>
                                            <p:strVal val="#ppt_w"/>
                                          </p:val>
                                        </p:tav>
                                      </p:tavLst>
                                    </p:anim>
                                    <p:anim calcmode="lin" valueType="num">
                                      <p:cBhvr>
                                        <p:cTn id="25" dur="500" fill="hold"/>
                                        <p:tgtEl>
                                          <p:spTgt spid="17"/>
                                        </p:tgtEl>
                                        <p:attrNameLst>
                                          <p:attrName>ppt_h</p:attrName>
                                        </p:attrNameLst>
                                      </p:cBhvr>
                                      <p:tavLst>
                                        <p:tav tm="0">
                                          <p:val>
                                            <p:fltVal val="0"/>
                                          </p:val>
                                        </p:tav>
                                        <p:tav tm="100000">
                                          <p:val>
                                            <p:strVal val="#ppt_h"/>
                                          </p:val>
                                        </p:tav>
                                      </p:tavLst>
                                    </p:anim>
                                    <p:animEffect transition="in" filter="fade">
                                      <p:cBhvr>
                                        <p:cTn id="26" dur="500"/>
                                        <p:tgtEl>
                                          <p:spTgt spid="17"/>
                                        </p:tgtEl>
                                      </p:cBhvr>
                                    </p:animEffect>
                                  </p:childTnLst>
                                </p:cTn>
                              </p:par>
                              <p:par>
                                <p:cTn id="27" presetID="12" presetClass="entr" presetSubtype="8" fill="hold" grpId="0" nodeType="withEffect">
                                  <p:stCondLst>
                                    <p:cond delay="50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1000"/>
                                        <p:tgtEl>
                                          <p:spTgt spid="16"/>
                                        </p:tgtEl>
                                        <p:attrNameLst>
                                          <p:attrName>ppt_x</p:attrName>
                                        </p:attrNameLst>
                                      </p:cBhvr>
                                      <p:tavLst>
                                        <p:tav tm="0">
                                          <p:val>
                                            <p:strVal val="#ppt_x-#ppt_w*1.125000"/>
                                          </p:val>
                                        </p:tav>
                                        <p:tav tm="100000">
                                          <p:val>
                                            <p:strVal val="#ppt_x"/>
                                          </p:val>
                                        </p:tav>
                                      </p:tavLst>
                                    </p:anim>
                                    <p:animEffect transition="in" filter="wipe(right)">
                                      <p:cBhvr>
                                        <p:cTn id="30" dur="10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Effect transition="in" filter="fade">
                                      <p:cBhvr>
                                        <p:cTn id="37" dur="500"/>
                                        <p:tgtEl>
                                          <p:spTgt spid="19"/>
                                        </p:tgtEl>
                                      </p:cBhvr>
                                    </p:animEffect>
                                  </p:childTnLst>
                                </p:cTn>
                              </p:par>
                              <p:par>
                                <p:cTn id="38" presetID="12" presetClass="entr" presetSubtype="8" fill="hold" grpId="0" nodeType="withEffect">
                                  <p:stCondLst>
                                    <p:cond delay="50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1000"/>
                                        <p:tgtEl>
                                          <p:spTgt spid="18"/>
                                        </p:tgtEl>
                                        <p:attrNameLst>
                                          <p:attrName>ppt_x</p:attrName>
                                        </p:attrNameLst>
                                      </p:cBhvr>
                                      <p:tavLst>
                                        <p:tav tm="0">
                                          <p:val>
                                            <p:strVal val="#ppt_x-#ppt_w*1.125000"/>
                                          </p:val>
                                        </p:tav>
                                        <p:tav tm="100000">
                                          <p:val>
                                            <p:strVal val="#ppt_x"/>
                                          </p:val>
                                        </p:tav>
                                      </p:tavLst>
                                    </p:anim>
                                    <p:animEffect transition="in" filter="wipe(right)">
                                      <p:cBhvr>
                                        <p:cTn id="41" dur="10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p:cTn id="46" dur="500" fill="hold"/>
                                        <p:tgtEl>
                                          <p:spTgt spid="21"/>
                                        </p:tgtEl>
                                        <p:attrNameLst>
                                          <p:attrName>ppt_w</p:attrName>
                                        </p:attrNameLst>
                                      </p:cBhvr>
                                      <p:tavLst>
                                        <p:tav tm="0">
                                          <p:val>
                                            <p:fltVal val="0"/>
                                          </p:val>
                                        </p:tav>
                                        <p:tav tm="100000">
                                          <p:val>
                                            <p:strVal val="#ppt_w"/>
                                          </p:val>
                                        </p:tav>
                                      </p:tavLst>
                                    </p:anim>
                                    <p:anim calcmode="lin" valueType="num">
                                      <p:cBhvr>
                                        <p:cTn id="47" dur="500" fill="hold"/>
                                        <p:tgtEl>
                                          <p:spTgt spid="21"/>
                                        </p:tgtEl>
                                        <p:attrNameLst>
                                          <p:attrName>ppt_h</p:attrName>
                                        </p:attrNameLst>
                                      </p:cBhvr>
                                      <p:tavLst>
                                        <p:tav tm="0">
                                          <p:val>
                                            <p:fltVal val="0"/>
                                          </p:val>
                                        </p:tav>
                                        <p:tav tm="100000">
                                          <p:val>
                                            <p:strVal val="#ppt_h"/>
                                          </p:val>
                                        </p:tav>
                                      </p:tavLst>
                                    </p:anim>
                                    <p:animEffect transition="in" filter="fade">
                                      <p:cBhvr>
                                        <p:cTn id="48" dur="500"/>
                                        <p:tgtEl>
                                          <p:spTgt spid="21"/>
                                        </p:tgtEl>
                                      </p:cBhvr>
                                    </p:animEffect>
                                  </p:childTnLst>
                                </p:cTn>
                              </p:par>
                              <p:par>
                                <p:cTn id="49" presetID="12" presetClass="entr" presetSubtype="8" fill="hold" grpId="0" nodeType="withEffect">
                                  <p:stCondLst>
                                    <p:cond delay="50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1000"/>
                                        <p:tgtEl>
                                          <p:spTgt spid="20"/>
                                        </p:tgtEl>
                                        <p:attrNameLst>
                                          <p:attrName>ppt_x</p:attrName>
                                        </p:attrNameLst>
                                      </p:cBhvr>
                                      <p:tavLst>
                                        <p:tav tm="0">
                                          <p:val>
                                            <p:strVal val="#ppt_x-#ppt_w*1.125000"/>
                                          </p:val>
                                        </p:tav>
                                        <p:tav tm="100000">
                                          <p:val>
                                            <p:strVal val="#ppt_x"/>
                                          </p:val>
                                        </p:tav>
                                      </p:tavLst>
                                    </p:anim>
                                    <p:animEffect transition="in" filter="wipe(right)">
                                      <p:cBhvr>
                                        <p:cTn id="52"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1" grpId="0" animBg="1"/>
      <p:bldP spid="10" grpId="0" animBg="1"/>
      <p:bldP spid="17" grpId="0" animBg="1"/>
      <p:bldP spid="18"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riped Right Arrow 1"/>
          <p:cNvSpPr/>
          <p:nvPr/>
        </p:nvSpPr>
        <p:spPr>
          <a:xfrm>
            <a:off x="2740244" y="429215"/>
            <a:ext cx="6198804" cy="2907808"/>
          </a:xfrm>
          <a:prstGeom prst="strip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এসো, নতুন শব্দের অর্থ শিখি ও খাতায় লিখি-</a:t>
            </a:r>
            <a:endParaRPr lang="en-US" sz="4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nvGrpSpPr>
          <p:cNvPr id="3" name="Group 2"/>
          <p:cNvGrpSpPr/>
          <p:nvPr/>
        </p:nvGrpSpPr>
        <p:grpSpPr>
          <a:xfrm>
            <a:off x="454246" y="779609"/>
            <a:ext cx="2286000" cy="2286000"/>
            <a:chOff x="5313238" y="2651760"/>
            <a:chExt cx="1556174" cy="1554480"/>
          </a:xfrm>
        </p:grpSpPr>
        <p:sp>
          <p:nvSpPr>
            <p:cNvPr id="4" name="Freeform 3"/>
            <p:cNvSpPr/>
            <p:nvPr/>
          </p:nvSpPr>
          <p:spPr>
            <a:xfrm>
              <a:off x="5313238" y="2651760"/>
              <a:ext cx="794129" cy="1554480"/>
            </a:xfrm>
            <a:custGeom>
              <a:avLst/>
              <a:gdLst>
                <a:gd name="connsiteX0" fmla="*/ 777240 w 794129"/>
                <a:gd name="connsiteY0" fmla="*/ 0 h 1554480"/>
                <a:gd name="connsiteX1" fmla="*/ 794129 w 794129"/>
                <a:gd name="connsiteY1" fmla="*/ 853 h 1554480"/>
                <a:gd name="connsiteX2" fmla="*/ 794129 w 794129"/>
                <a:gd name="connsiteY2" fmla="*/ 1553627 h 1554480"/>
                <a:gd name="connsiteX3" fmla="*/ 777240 w 794129"/>
                <a:gd name="connsiteY3" fmla="*/ 1554480 h 1554480"/>
                <a:gd name="connsiteX4" fmla="*/ 0 w 794129"/>
                <a:gd name="connsiteY4" fmla="*/ 777240 h 1554480"/>
                <a:gd name="connsiteX5" fmla="*/ 777240 w 794129"/>
                <a:gd name="connsiteY5"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129" h="1554480">
                  <a:moveTo>
                    <a:pt x="777240" y="0"/>
                  </a:moveTo>
                  <a:lnTo>
                    <a:pt x="794129" y="853"/>
                  </a:lnTo>
                  <a:lnTo>
                    <a:pt x="794129" y="1553627"/>
                  </a:lnTo>
                  <a:lnTo>
                    <a:pt x="777240" y="1554480"/>
                  </a:lnTo>
                  <a:cubicBezTo>
                    <a:pt x="347982" y="1554480"/>
                    <a:pt x="0" y="1206498"/>
                    <a:pt x="0" y="777240"/>
                  </a:cubicBezTo>
                  <a:cubicBezTo>
                    <a:pt x="0" y="347982"/>
                    <a:pt x="347982" y="0"/>
                    <a:pt x="777240"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flipH="1">
              <a:off x="6075283" y="2651760"/>
              <a:ext cx="794129" cy="1554480"/>
            </a:xfrm>
            <a:custGeom>
              <a:avLst/>
              <a:gdLst>
                <a:gd name="connsiteX0" fmla="*/ 777240 w 794129"/>
                <a:gd name="connsiteY0" fmla="*/ 0 h 1554480"/>
                <a:gd name="connsiteX1" fmla="*/ 794129 w 794129"/>
                <a:gd name="connsiteY1" fmla="*/ 853 h 1554480"/>
                <a:gd name="connsiteX2" fmla="*/ 794129 w 794129"/>
                <a:gd name="connsiteY2" fmla="*/ 1553627 h 1554480"/>
                <a:gd name="connsiteX3" fmla="*/ 777240 w 794129"/>
                <a:gd name="connsiteY3" fmla="*/ 1554480 h 1554480"/>
                <a:gd name="connsiteX4" fmla="*/ 0 w 794129"/>
                <a:gd name="connsiteY4" fmla="*/ 777240 h 1554480"/>
                <a:gd name="connsiteX5" fmla="*/ 777240 w 794129"/>
                <a:gd name="connsiteY5"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129" h="1554480">
                  <a:moveTo>
                    <a:pt x="777240" y="0"/>
                  </a:moveTo>
                  <a:lnTo>
                    <a:pt x="794129" y="853"/>
                  </a:lnTo>
                  <a:lnTo>
                    <a:pt x="794129" y="1553627"/>
                  </a:lnTo>
                  <a:lnTo>
                    <a:pt x="777240" y="1554480"/>
                  </a:lnTo>
                  <a:cubicBezTo>
                    <a:pt x="347982" y="1554480"/>
                    <a:pt x="0" y="1206498"/>
                    <a:pt x="0" y="777240"/>
                  </a:cubicBezTo>
                  <a:cubicBezTo>
                    <a:pt x="0" y="347982"/>
                    <a:pt x="347982" y="0"/>
                    <a:pt x="777240"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5"/>
          <p:cNvSpPr/>
          <p:nvPr/>
        </p:nvSpPr>
        <p:spPr>
          <a:xfrm>
            <a:off x="589814" y="914080"/>
            <a:ext cx="2014863" cy="2017059"/>
          </a:xfrm>
          <a:custGeom>
            <a:avLst/>
            <a:gdLst>
              <a:gd name="connsiteX0" fmla="*/ 685800 w 1371600"/>
              <a:gd name="connsiteY0" fmla="*/ 161444 h 1371600"/>
              <a:gd name="connsiteX1" fmla="*/ 1210156 w 1371600"/>
              <a:gd name="connsiteY1" fmla="*/ 685800 h 1371600"/>
              <a:gd name="connsiteX2" fmla="*/ 685800 w 1371600"/>
              <a:gd name="connsiteY2" fmla="*/ 1210156 h 1371600"/>
              <a:gd name="connsiteX3" fmla="*/ 161444 w 1371600"/>
              <a:gd name="connsiteY3" fmla="*/ 685800 h 1371600"/>
              <a:gd name="connsiteX4" fmla="*/ 685800 w 1371600"/>
              <a:gd name="connsiteY4" fmla="*/ 161444 h 1371600"/>
              <a:gd name="connsiteX5" fmla="*/ 685800 w 1371600"/>
              <a:gd name="connsiteY5" fmla="*/ 91440 h 1371600"/>
              <a:gd name="connsiteX6" fmla="*/ 91440 w 1371600"/>
              <a:gd name="connsiteY6" fmla="*/ 685800 h 1371600"/>
              <a:gd name="connsiteX7" fmla="*/ 685800 w 1371600"/>
              <a:gd name="connsiteY7" fmla="*/ 1280160 h 1371600"/>
              <a:gd name="connsiteX8" fmla="*/ 1280160 w 1371600"/>
              <a:gd name="connsiteY8" fmla="*/ 685800 h 1371600"/>
              <a:gd name="connsiteX9" fmla="*/ 685800 w 1371600"/>
              <a:gd name="connsiteY9" fmla="*/ 91440 h 1371600"/>
              <a:gd name="connsiteX10" fmla="*/ 685800 w 1371600"/>
              <a:gd name="connsiteY10" fmla="*/ 0 h 1371600"/>
              <a:gd name="connsiteX11" fmla="*/ 1371600 w 1371600"/>
              <a:gd name="connsiteY11" fmla="*/ 685800 h 1371600"/>
              <a:gd name="connsiteX12" fmla="*/ 685800 w 1371600"/>
              <a:gd name="connsiteY12" fmla="*/ 1371600 h 1371600"/>
              <a:gd name="connsiteX13" fmla="*/ 0 w 1371600"/>
              <a:gd name="connsiteY13" fmla="*/ 685800 h 1371600"/>
              <a:gd name="connsiteX14" fmla="*/ 685800 w 1371600"/>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1371600">
                <a:moveTo>
                  <a:pt x="685800" y="161444"/>
                </a:moveTo>
                <a:cubicBezTo>
                  <a:pt x="975394" y="161444"/>
                  <a:pt x="1210156" y="396206"/>
                  <a:pt x="1210156" y="685800"/>
                </a:cubicBezTo>
                <a:cubicBezTo>
                  <a:pt x="1210156" y="975394"/>
                  <a:pt x="975394" y="1210156"/>
                  <a:pt x="685800" y="1210156"/>
                </a:cubicBezTo>
                <a:cubicBezTo>
                  <a:pt x="396206" y="1210156"/>
                  <a:pt x="161444" y="975394"/>
                  <a:pt x="161444" y="685800"/>
                </a:cubicBezTo>
                <a:cubicBezTo>
                  <a:pt x="161444" y="396206"/>
                  <a:pt x="396206" y="161444"/>
                  <a:pt x="685800" y="161444"/>
                </a:cubicBezTo>
                <a:close/>
                <a:moveTo>
                  <a:pt x="685800" y="91440"/>
                </a:moveTo>
                <a:cubicBezTo>
                  <a:pt x="357544" y="91440"/>
                  <a:pt x="91440" y="357544"/>
                  <a:pt x="91440" y="685800"/>
                </a:cubicBezTo>
                <a:cubicBezTo>
                  <a:pt x="91440" y="1014056"/>
                  <a:pt x="357544" y="1280160"/>
                  <a:pt x="685800" y="1280160"/>
                </a:cubicBezTo>
                <a:cubicBezTo>
                  <a:pt x="1014056" y="1280160"/>
                  <a:pt x="1280160" y="1014056"/>
                  <a:pt x="1280160" y="685800"/>
                </a:cubicBezTo>
                <a:cubicBezTo>
                  <a:pt x="1280160" y="357544"/>
                  <a:pt x="1014056" y="91440"/>
                  <a:pt x="685800" y="9144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b="1" dirty="0" smtClean="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শব্দার্থ</a:t>
            </a:r>
            <a:endParaRPr lang="en-US" sz="4400" b="1"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7" name="TextBox 6"/>
          <p:cNvSpPr txBox="1"/>
          <p:nvPr/>
        </p:nvSpPr>
        <p:spPr>
          <a:xfrm>
            <a:off x="1079693" y="3557736"/>
            <a:ext cx="1642485" cy="646331"/>
          </a:xfrm>
          <a:prstGeom prst="rect">
            <a:avLst/>
          </a:prstGeom>
          <a:noFill/>
        </p:spPr>
        <p:txBody>
          <a:bodyPr wrap="square" rtlCol="0">
            <a:spAutoFit/>
          </a:bodyPr>
          <a:lstStyle/>
          <a:p>
            <a:pPr algn="ctr"/>
            <a:r>
              <a:rPr lang="bn-IN" sz="3600" dirty="0" smtClean="0">
                <a:latin typeface="NikoshBAN" panose="02000000000000000000" pitchFamily="2" charset="0"/>
                <a:cs typeface="NikoshBAN" panose="02000000000000000000" pitchFamily="2" charset="0"/>
              </a:rPr>
              <a:t>পাইক</a:t>
            </a:r>
            <a:endParaRPr lang="en-US" sz="3600" dirty="0">
              <a:latin typeface="NikoshBAN" panose="02000000000000000000" pitchFamily="2" charset="0"/>
              <a:cs typeface="NikoshBAN" panose="02000000000000000000" pitchFamily="2" charset="0"/>
            </a:endParaRPr>
          </a:p>
        </p:txBody>
      </p:sp>
      <p:sp>
        <p:nvSpPr>
          <p:cNvPr id="8" name="TextBox 7"/>
          <p:cNvSpPr txBox="1"/>
          <p:nvPr/>
        </p:nvSpPr>
        <p:spPr>
          <a:xfrm>
            <a:off x="3171261" y="3557736"/>
            <a:ext cx="1642485" cy="646331"/>
          </a:xfrm>
          <a:prstGeom prst="rect">
            <a:avLst/>
          </a:prstGeom>
          <a:noFill/>
        </p:spPr>
        <p:txBody>
          <a:bodyPr wrap="square" rtlCol="0">
            <a:spAutoFit/>
          </a:bodyPr>
          <a:lstStyle/>
          <a:p>
            <a:pPr algn="ctr"/>
            <a:r>
              <a:rPr lang="bn-IN" sz="3600" dirty="0" smtClean="0">
                <a:latin typeface="NikoshBAN" panose="02000000000000000000" pitchFamily="2" charset="0"/>
                <a:cs typeface="NikoshBAN" panose="02000000000000000000" pitchFamily="2" charset="0"/>
              </a:rPr>
              <a:t>বরকন্দাজ</a:t>
            </a:r>
            <a:endParaRPr lang="en-US" sz="3600" dirty="0">
              <a:latin typeface="NikoshBAN" panose="02000000000000000000" pitchFamily="2" charset="0"/>
              <a:cs typeface="NikoshBAN" panose="02000000000000000000" pitchFamily="2" charset="0"/>
            </a:endParaRPr>
          </a:p>
        </p:txBody>
      </p:sp>
      <p:sp>
        <p:nvSpPr>
          <p:cNvPr id="9" name="TextBox 8"/>
          <p:cNvSpPr txBox="1"/>
          <p:nvPr/>
        </p:nvSpPr>
        <p:spPr>
          <a:xfrm>
            <a:off x="5262829" y="3557736"/>
            <a:ext cx="1642485" cy="646331"/>
          </a:xfrm>
          <a:prstGeom prst="rect">
            <a:avLst/>
          </a:prstGeom>
          <a:noFill/>
        </p:spPr>
        <p:txBody>
          <a:bodyPr wrap="square" rtlCol="0">
            <a:spAutoFit/>
          </a:bodyPr>
          <a:lstStyle/>
          <a:p>
            <a:pPr algn="ctr"/>
            <a:r>
              <a:rPr lang="bn-IN" sz="3600" dirty="0" smtClean="0">
                <a:latin typeface="NikoshBAN" panose="02000000000000000000" pitchFamily="2" charset="0"/>
                <a:cs typeface="NikoshBAN" panose="02000000000000000000" pitchFamily="2" charset="0"/>
              </a:rPr>
              <a:t>উজির</a:t>
            </a:r>
            <a:endParaRPr lang="en-US" sz="3600" dirty="0">
              <a:latin typeface="NikoshBAN" panose="02000000000000000000" pitchFamily="2" charset="0"/>
              <a:cs typeface="NikoshBAN" panose="02000000000000000000" pitchFamily="2" charset="0"/>
            </a:endParaRPr>
          </a:p>
        </p:txBody>
      </p:sp>
      <p:sp>
        <p:nvSpPr>
          <p:cNvPr id="10" name="TextBox 9"/>
          <p:cNvSpPr txBox="1"/>
          <p:nvPr/>
        </p:nvSpPr>
        <p:spPr>
          <a:xfrm>
            <a:off x="7354397" y="3557736"/>
            <a:ext cx="1642485" cy="646331"/>
          </a:xfrm>
          <a:prstGeom prst="rect">
            <a:avLst/>
          </a:prstGeom>
          <a:noFill/>
        </p:spPr>
        <p:txBody>
          <a:bodyPr wrap="square" rtlCol="0">
            <a:spAutoFit/>
          </a:bodyPr>
          <a:lstStyle/>
          <a:p>
            <a:pPr algn="ctr"/>
            <a:r>
              <a:rPr lang="bn-IN" sz="3600" dirty="0" smtClean="0">
                <a:latin typeface="NikoshBAN" panose="02000000000000000000" pitchFamily="2" charset="0"/>
                <a:cs typeface="NikoshBAN" panose="02000000000000000000" pitchFamily="2" charset="0"/>
              </a:rPr>
              <a:t>নাজির</a:t>
            </a:r>
            <a:endParaRPr lang="en-US" sz="3600" dirty="0">
              <a:latin typeface="NikoshBAN" panose="02000000000000000000" pitchFamily="2" charset="0"/>
              <a:cs typeface="NikoshBAN" panose="02000000000000000000" pitchFamily="2" charset="0"/>
            </a:endParaRPr>
          </a:p>
        </p:txBody>
      </p:sp>
      <p:sp>
        <p:nvSpPr>
          <p:cNvPr id="12" name="TextBox 11"/>
          <p:cNvSpPr txBox="1"/>
          <p:nvPr/>
        </p:nvSpPr>
        <p:spPr>
          <a:xfrm>
            <a:off x="9398664" y="3557736"/>
            <a:ext cx="1642485" cy="646331"/>
          </a:xfrm>
          <a:prstGeom prst="rect">
            <a:avLst/>
          </a:prstGeom>
          <a:noFill/>
        </p:spPr>
        <p:txBody>
          <a:bodyPr wrap="square" rtlCol="0">
            <a:spAutoFit/>
          </a:bodyPr>
          <a:lstStyle/>
          <a:p>
            <a:pPr algn="ctr"/>
            <a:r>
              <a:rPr lang="bn-IN" sz="3600" dirty="0" smtClean="0">
                <a:latin typeface="NikoshBAN" panose="02000000000000000000" pitchFamily="2" charset="0"/>
                <a:cs typeface="NikoshBAN" panose="02000000000000000000" pitchFamily="2" charset="0"/>
              </a:rPr>
              <a:t>ক্ষুধার্ত</a:t>
            </a:r>
            <a:endParaRPr lang="en-US" sz="3600" dirty="0">
              <a:latin typeface="NikoshBAN" panose="02000000000000000000" pitchFamily="2" charset="0"/>
              <a:cs typeface="NikoshBAN" panose="02000000000000000000" pitchFamily="2" charset="0"/>
            </a:endParaRPr>
          </a:p>
        </p:txBody>
      </p:sp>
      <p:sp>
        <p:nvSpPr>
          <p:cNvPr id="13" name="TextBox 12"/>
          <p:cNvSpPr txBox="1"/>
          <p:nvPr/>
        </p:nvSpPr>
        <p:spPr>
          <a:xfrm>
            <a:off x="1074433" y="4403822"/>
            <a:ext cx="1642485" cy="584775"/>
          </a:xfrm>
          <a:prstGeom prst="rect">
            <a:avLst/>
          </a:prstGeom>
          <a:noFill/>
        </p:spPr>
        <p:txBody>
          <a:bodyPr wrap="square" rtlCol="0">
            <a:spAutoFit/>
          </a:bodyPr>
          <a:lstStyle/>
          <a:p>
            <a:pPr algn="ctr"/>
            <a:r>
              <a:rPr lang="bn-IN" sz="3200" dirty="0" smtClean="0">
                <a:latin typeface="NikoshBAN" panose="02000000000000000000" pitchFamily="2" charset="0"/>
                <a:cs typeface="NikoshBAN" panose="02000000000000000000" pitchFamily="2" charset="0"/>
              </a:rPr>
              <a:t>লাঠিয়াল</a:t>
            </a:r>
            <a:endParaRPr lang="en-US" sz="3200" dirty="0">
              <a:latin typeface="NikoshBAN" panose="02000000000000000000" pitchFamily="2" charset="0"/>
              <a:cs typeface="NikoshBAN" panose="02000000000000000000" pitchFamily="2" charset="0"/>
            </a:endParaRPr>
          </a:p>
        </p:txBody>
      </p:sp>
      <p:sp>
        <p:nvSpPr>
          <p:cNvPr id="14" name="TextBox 13"/>
          <p:cNvSpPr txBox="1"/>
          <p:nvPr/>
        </p:nvSpPr>
        <p:spPr>
          <a:xfrm>
            <a:off x="2850686" y="4403822"/>
            <a:ext cx="2446523" cy="584775"/>
          </a:xfrm>
          <a:prstGeom prst="rect">
            <a:avLst/>
          </a:prstGeom>
          <a:noFill/>
        </p:spPr>
        <p:txBody>
          <a:bodyPr wrap="square" rtlCol="0">
            <a:spAutoFit/>
          </a:bodyPr>
          <a:lstStyle/>
          <a:p>
            <a:pPr algn="ctr"/>
            <a:r>
              <a:rPr lang="bn-IN" sz="3200" dirty="0" smtClean="0">
                <a:latin typeface="NikoshBAN" panose="02000000000000000000" pitchFamily="2" charset="0"/>
                <a:cs typeface="NikoshBAN" panose="02000000000000000000" pitchFamily="2" charset="0"/>
              </a:rPr>
              <a:t>বন্দুকসহ সেপাই</a:t>
            </a:r>
            <a:endParaRPr lang="en-US" sz="3200" dirty="0">
              <a:latin typeface="NikoshBAN" panose="02000000000000000000" pitchFamily="2" charset="0"/>
              <a:cs typeface="NikoshBAN" panose="02000000000000000000" pitchFamily="2" charset="0"/>
            </a:endParaRPr>
          </a:p>
        </p:txBody>
      </p:sp>
      <p:sp>
        <p:nvSpPr>
          <p:cNvPr id="15" name="TextBox 14"/>
          <p:cNvSpPr txBox="1"/>
          <p:nvPr/>
        </p:nvSpPr>
        <p:spPr>
          <a:xfrm>
            <a:off x="5257569" y="4403822"/>
            <a:ext cx="1642485" cy="584775"/>
          </a:xfrm>
          <a:prstGeom prst="rect">
            <a:avLst/>
          </a:prstGeom>
          <a:noFill/>
        </p:spPr>
        <p:txBody>
          <a:bodyPr wrap="square" rtlCol="0">
            <a:spAutoFit/>
          </a:bodyPr>
          <a:lstStyle/>
          <a:p>
            <a:pPr algn="ctr"/>
            <a:r>
              <a:rPr lang="bn-IN" sz="3200" dirty="0" smtClean="0">
                <a:latin typeface="NikoshBAN" panose="02000000000000000000" pitchFamily="2" charset="0"/>
                <a:cs typeface="NikoshBAN" panose="02000000000000000000" pitchFamily="2" charset="0"/>
              </a:rPr>
              <a:t>মন্ত্রী</a:t>
            </a:r>
            <a:endParaRPr lang="en-US" sz="3200" dirty="0">
              <a:latin typeface="NikoshBAN" panose="02000000000000000000" pitchFamily="2" charset="0"/>
              <a:cs typeface="NikoshBAN" panose="02000000000000000000" pitchFamily="2" charset="0"/>
            </a:endParaRPr>
          </a:p>
        </p:txBody>
      </p:sp>
      <p:sp>
        <p:nvSpPr>
          <p:cNvPr id="16" name="TextBox 15"/>
          <p:cNvSpPr txBox="1"/>
          <p:nvPr/>
        </p:nvSpPr>
        <p:spPr>
          <a:xfrm>
            <a:off x="7047192" y="4403822"/>
            <a:ext cx="2291277" cy="584775"/>
          </a:xfrm>
          <a:prstGeom prst="rect">
            <a:avLst/>
          </a:prstGeom>
          <a:noFill/>
        </p:spPr>
        <p:txBody>
          <a:bodyPr wrap="square" rtlCol="0">
            <a:spAutoFit/>
          </a:bodyPr>
          <a:lstStyle/>
          <a:p>
            <a:pPr algn="ctr"/>
            <a:r>
              <a:rPr lang="bn-IN" sz="3200" dirty="0" smtClean="0">
                <a:latin typeface="NikoshBAN" panose="02000000000000000000" pitchFamily="2" charset="0"/>
                <a:cs typeface="NikoshBAN" panose="02000000000000000000" pitchFamily="2" charset="0"/>
              </a:rPr>
              <a:t>রাজার কর্মচারী</a:t>
            </a:r>
            <a:endParaRPr lang="en-US" sz="3200" dirty="0">
              <a:latin typeface="NikoshBAN" panose="02000000000000000000" pitchFamily="2" charset="0"/>
              <a:cs typeface="NikoshBAN" panose="02000000000000000000" pitchFamily="2" charset="0"/>
            </a:endParaRPr>
          </a:p>
        </p:txBody>
      </p:sp>
      <p:sp>
        <p:nvSpPr>
          <p:cNvPr id="17" name="TextBox 16"/>
          <p:cNvSpPr txBox="1"/>
          <p:nvPr/>
        </p:nvSpPr>
        <p:spPr>
          <a:xfrm>
            <a:off x="9393404" y="4403822"/>
            <a:ext cx="2351906" cy="584775"/>
          </a:xfrm>
          <a:prstGeom prst="rect">
            <a:avLst/>
          </a:prstGeom>
          <a:noFill/>
        </p:spPr>
        <p:txBody>
          <a:bodyPr wrap="square" rtlCol="0">
            <a:spAutoFit/>
          </a:bodyPr>
          <a:lstStyle/>
          <a:p>
            <a:pPr algn="ctr"/>
            <a:r>
              <a:rPr lang="bn-IN" sz="3200" dirty="0" smtClean="0">
                <a:latin typeface="NikoshBAN" panose="02000000000000000000" pitchFamily="2" charset="0"/>
                <a:cs typeface="NikoshBAN" panose="02000000000000000000" pitchFamily="2" charset="0"/>
              </a:rPr>
              <a:t>যার ক্ষুধা লেগেছে</a:t>
            </a:r>
            <a:endParaRPr lang="en-US" sz="3200" dirty="0">
              <a:latin typeface="NikoshBAN" panose="02000000000000000000" pitchFamily="2" charset="0"/>
              <a:cs typeface="NikoshBAN" panose="02000000000000000000" pitchFamily="2" charset="0"/>
            </a:endParaRPr>
          </a:p>
        </p:txBody>
      </p:sp>
      <p:sp>
        <p:nvSpPr>
          <p:cNvPr id="18" name="Rectangle 17"/>
          <p:cNvSpPr/>
          <p:nvPr/>
        </p:nvSpPr>
        <p:spPr>
          <a:xfrm>
            <a:off x="2740244" y="3468384"/>
            <a:ext cx="110442" cy="149772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320528" y="3468384"/>
            <a:ext cx="110442" cy="149772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970642" y="3468384"/>
            <a:ext cx="110442" cy="149772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9267145" y="3468384"/>
            <a:ext cx="110442" cy="149772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6904806"/>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49" presetClass="entr" presetSubtype="0" decel="10000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 calcmode="lin" valueType="num">
                                      <p:cBhvr>
                                        <p:cTn id="14" dur="500" fill="hold"/>
                                        <p:tgtEl>
                                          <p:spTgt spid="3"/>
                                        </p:tgtEl>
                                        <p:attrNameLst>
                                          <p:attrName>style.rotation</p:attrName>
                                        </p:attrNameLst>
                                      </p:cBhvr>
                                      <p:tavLst>
                                        <p:tav tm="0">
                                          <p:val>
                                            <p:fltVal val="360"/>
                                          </p:val>
                                        </p:tav>
                                        <p:tav tm="100000">
                                          <p:val>
                                            <p:fltVal val="0"/>
                                          </p:val>
                                        </p:tav>
                                      </p:tavLst>
                                    </p:anim>
                                    <p:animEffect transition="in" filter="fade">
                                      <p:cBhvr>
                                        <p:cTn id="15" dur="500"/>
                                        <p:tgtEl>
                                          <p:spTgt spid="3"/>
                                        </p:tgtEl>
                                      </p:cBhvr>
                                    </p:animEffect>
                                  </p:childTnLst>
                                </p:cTn>
                              </p:par>
                              <p:par>
                                <p:cTn id="16" presetID="12" presetClass="entr" presetSubtype="8" fill="hold" grpId="0" nodeType="withEffect">
                                  <p:stCondLst>
                                    <p:cond delay="50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1000"/>
                                        <p:tgtEl>
                                          <p:spTgt spid="2"/>
                                        </p:tgtEl>
                                        <p:attrNameLst>
                                          <p:attrName>ppt_x</p:attrName>
                                        </p:attrNameLst>
                                      </p:cBhvr>
                                      <p:tavLst>
                                        <p:tav tm="0">
                                          <p:val>
                                            <p:strVal val="#ppt_x-#ppt_w*1.125000"/>
                                          </p:val>
                                        </p:tav>
                                        <p:tav tm="100000">
                                          <p:val>
                                            <p:strVal val="#ppt_x"/>
                                          </p:val>
                                        </p:tav>
                                      </p:tavLst>
                                    </p:anim>
                                    <p:animEffect transition="in" filter="wipe(right)">
                                      <p:cBhvr>
                                        <p:cTn id="19" dur="10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8"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p:tgtEl>
                                          <p:spTgt spid="7"/>
                                        </p:tgtEl>
                                        <p:attrNameLst>
                                          <p:attrName>ppt_x</p:attrName>
                                        </p:attrNameLst>
                                      </p:cBhvr>
                                      <p:tavLst>
                                        <p:tav tm="0">
                                          <p:val>
                                            <p:strVal val="#ppt_x-#ppt_w*1.125000"/>
                                          </p:val>
                                        </p:tav>
                                        <p:tav tm="100000">
                                          <p:val>
                                            <p:strVal val="#ppt_x"/>
                                          </p:val>
                                        </p:tav>
                                      </p:tavLst>
                                    </p:anim>
                                    <p:animEffect transition="in" filter="wipe(right)">
                                      <p:cBhvr>
                                        <p:cTn id="25" dur="500"/>
                                        <p:tgtEl>
                                          <p:spTgt spid="7"/>
                                        </p:tgtEl>
                                      </p:cBhvr>
                                    </p:animEffect>
                                  </p:childTnLst>
                                </p:cTn>
                              </p:par>
                              <p:par>
                                <p:cTn id="26" presetID="12" presetClass="entr" presetSubtype="1" fill="hold" grpId="0" nodeType="withEffect">
                                  <p:stCondLst>
                                    <p:cond delay="50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p:tgtEl>
                                          <p:spTgt spid="13"/>
                                        </p:tgtEl>
                                        <p:attrNameLst>
                                          <p:attrName>ppt_y</p:attrName>
                                        </p:attrNameLst>
                                      </p:cBhvr>
                                      <p:tavLst>
                                        <p:tav tm="0">
                                          <p:val>
                                            <p:strVal val="#ppt_y-#ppt_h*1.125000"/>
                                          </p:val>
                                        </p:tav>
                                        <p:tav tm="100000">
                                          <p:val>
                                            <p:strVal val="#ppt_y"/>
                                          </p:val>
                                        </p:tav>
                                      </p:tavLst>
                                    </p:anim>
                                    <p:animEffect transition="in" filter="wipe(down)">
                                      <p:cBhvr>
                                        <p:cTn id="29" dur="500"/>
                                        <p:tgtEl>
                                          <p:spTgt spid="13"/>
                                        </p:tgtEl>
                                      </p:cBhvr>
                                    </p:animEffect>
                                  </p:childTnLst>
                                </p:cTn>
                              </p:par>
                              <p:par>
                                <p:cTn id="30" presetID="12" presetClass="entr" presetSubtype="4" fill="hold" grpId="0" nodeType="withEffect">
                                  <p:stCondLst>
                                    <p:cond delay="50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p:tgtEl>
                                          <p:spTgt spid="18"/>
                                        </p:tgtEl>
                                        <p:attrNameLst>
                                          <p:attrName>ppt_y</p:attrName>
                                        </p:attrNameLst>
                                      </p:cBhvr>
                                      <p:tavLst>
                                        <p:tav tm="0">
                                          <p:val>
                                            <p:strVal val="#ppt_y+#ppt_h*1.125000"/>
                                          </p:val>
                                        </p:tav>
                                        <p:tav tm="100000">
                                          <p:val>
                                            <p:strVal val="#ppt_y"/>
                                          </p:val>
                                        </p:tav>
                                      </p:tavLst>
                                    </p:anim>
                                    <p:animEffect transition="in" filter="wipe(up)">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8"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p:tgtEl>
                                          <p:spTgt spid="8"/>
                                        </p:tgtEl>
                                        <p:attrNameLst>
                                          <p:attrName>ppt_x</p:attrName>
                                        </p:attrNameLst>
                                      </p:cBhvr>
                                      <p:tavLst>
                                        <p:tav tm="0">
                                          <p:val>
                                            <p:strVal val="#ppt_x-#ppt_w*1.125000"/>
                                          </p:val>
                                        </p:tav>
                                        <p:tav tm="100000">
                                          <p:val>
                                            <p:strVal val="#ppt_x"/>
                                          </p:val>
                                        </p:tav>
                                      </p:tavLst>
                                    </p:anim>
                                    <p:animEffect transition="in" filter="wipe(right)">
                                      <p:cBhvr>
                                        <p:cTn id="39" dur="500"/>
                                        <p:tgtEl>
                                          <p:spTgt spid="8"/>
                                        </p:tgtEl>
                                      </p:cBhvr>
                                    </p:animEffect>
                                  </p:childTnLst>
                                </p:cTn>
                              </p:par>
                              <p:par>
                                <p:cTn id="40" presetID="12" presetClass="entr" presetSubtype="1" fill="hold" grpId="0" nodeType="withEffect">
                                  <p:stCondLst>
                                    <p:cond delay="50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p:tgtEl>
                                          <p:spTgt spid="14"/>
                                        </p:tgtEl>
                                        <p:attrNameLst>
                                          <p:attrName>ppt_y</p:attrName>
                                        </p:attrNameLst>
                                      </p:cBhvr>
                                      <p:tavLst>
                                        <p:tav tm="0">
                                          <p:val>
                                            <p:strVal val="#ppt_y-#ppt_h*1.125000"/>
                                          </p:val>
                                        </p:tav>
                                        <p:tav tm="100000">
                                          <p:val>
                                            <p:strVal val="#ppt_y"/>
                                          </p:val>
                                        </p:tav>
                                      </p:tavLst>
                                    </p:anim>
                                    <p:animEffect transition="in" filter="wipe(down)">
                                      <p:cBhvr>
                                        <p:cTn id="43" dur="500"/>
                                        <p:tgtEl>
                                          <p:spTgt spid="14"/>
                                        </p:tgtEl>
                                      </p:cBhvr>
                                    </p:animEffect>
                                  </p:childTnLst>
                                </p:cTn>
                              </p:par>
                              <p:par>
                                <p:cTn id="44" presetID="12" presetClass="entr" presetSubtype="4" fill="hold" grpId="0" nodeType="withEffect">
                                  <p:stCondLst>
                                    <p:cond delay="500"/>
                                  </p:stCondLst>
                                  <p:childTnLst>
                                    <p:set>
                                      <p:cBhvr>
                                        <p:cTn id="45" dur="1" fill="hold">
                                          <p:stCondLst>
                                            <p:cond delay="0"/>
                                          </p:stCondLst>
                                        </p:cTn>
                                        <p:tgtEl>
                                          <p:spTgt spid="19"/>
                                        </p:tgtEl>
                                        <p:attrNameLst>
                                          <p:attrName>style.visibility</p:attrName>
                                        </p:attrNameLst>
                                      </p:cBhvr>
                                      <p:to>
                                        <p:strVal val="visible"/>
                                      </p:to>
                                    </p:set>
                                    <p:anim calcmode="lin" valueType="num">
                                      <p:cBhvr additive="base">
                                        <p:cTn id="46" dur="500"/>
                                        <p:tgtEl>
                                          <p:spTgt spid="19"/>
                                        </p:tgtEl>
                                        <p:attrNameLst>
                                          <p:attrName>ppt_y</p:attrName>
                                        </p:attrNameLst>
                                      </p:cBhvr>
                                      <p:tavLst>
                                        <p:tav tm="0">
                                          <p:val>
                                            <p:strVal val="#ppt_y+#ppt_h*1.125000"/>
                                          </p:val>
                                        </p:tav>
                                        <p:tav tm="100000">
                                          <p:val>
                                            <p:strVal val="#ppt_y"/>
                                          </p:val>
                                        </p:tav>
                                      </p:tavLst>
                                    </p:anim>
                                    <p:animEffect transition="in" filter="wipe(up)">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8"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additive="base">
                                        <p:cTn id="52" dur="500"/>
                                        <p:tgtEl>
                                          <p:spTgt spid="9"/>
                                        </p:tgtEl>
                                        <p:attrNameLst>
                                          <p:attrName>ppt_x</p:attrName>
                                        </p:attrNameLst>
                                      </p:cBhvr>
                                      <p:tavLst>
                                        <p:tav tm="0">
                                          <p:val>
                                            <p:strVal val="#ppt_x-#ppt_w*1.125000"/>
                                          </p:val>
                                        </p:tav>
                                        <p:tav tm="100000">
                                          <p:val>
                                            <p:strVal val="#ppt_x"/>
                                          </p:val>
                                        </p:tav>
                                      </p:tavLst>
                                    </p:anim>
                                    <p:animEffect transition="in" filter="wipe(right)">
                                      <p:cBhvr>
                                        <p:cTn id="53" dur="500"/>
                                        <p:tgtEl>
                                          <p:spTgt spid="9"/>
                                        </p:tgtEl>
                                      </p:cBhvr>
                                    </p:animEffect>
                                  </p:childTnLst>
                                </p:cTn>
                              </p:par>
                              <p:par>
                                <p:cTn id="54" presetID="12" presetClass="entr" presetSubtype="1" fill="hold" grpId="0" nodeType="withEffect">
                                  <p:stCondLst>
                                    <p:cond delay="50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p:tgtEl>
                                          <p:spTgt spid="15"/>
                                        </p:tgtEl>
                                        <p:attrNameLst>
                                          <p:attrName>ppt_y</p:attrName>
                                        </p:attrNameLst>
                                      </p:cBhvr>
                                      <p:tavLst>
                                        <p:tav tm="0">
                                          <p:val>
                                            <p:strVal val="#ppt_y-#ppt_h*1.125000"/>
                                          </p:val>
                                        </p:tav>
                                        <p:tav tm="100000">
                                          <p:val>
                                            <p:strVal val="#ppt_y"/>
                                          </p:val>
                                        </p:tav>
                                      </p:tavLst>
                                    </p:anim>
                                    <p:animEffect transition="in" filter="wipe(down)">
                                      <p:cBhvr>
                                        <p:cTn id="57" dur="500"/>
                                        <p:tgtEl>
                                          <p:spTgt spid="15"/>
                                        </p:tgtEl>
                                      </p:cBhvr>
                                    </p:animEffect>
                                  </p:childTnLst>
                                </p:cTn>
                              </p:par>
                              <p:par>
                                <p:cTn id="58" presetID="12" presetClass="entr" presetSubtype="4" fill="hold" grpId="0" nodeType="withEffect">
                                  <p:stCondLst>
                                    <p:cond delay="500"/>
                                  </p:stCondLst>
                                  <p:childTnLst>
                                    <p:set>
                                      <p:cBhvr>
                                        <p:cTn id="59" dur="1" fill="hold">
                                          <p:stCondLst>
                                            <p:cond delay="0"/>
                                          </p:stCondLst>
                                        </p:cTn>
                                        <p:tgtEl>
                                          <p:spTgt spid="20"/>
                                        </p:tgtEl>
                                        <p:attrNameLst>
                                          <p:attrName>style.visibility</p:attrName>
                                        </p:attrNameLst>
                                      </p:cBhvr>
                                      <p:to>
                                        <p:strVal val="visible"/>
                                      </p:to>
                                    </p:set>
                                    <p:anim calcmode="lin" valueType="num">
                                      <p:cBhvr additive="base">
                                        <p:cTn id="60" dur="500"/>
                                        <p:tgtEl>
                                          <p:spTgt spid="20"/>
                                        </p:tgtEl>
                                        <p:attrNameLst>
                                          <p:attrName>ppt_y</p:attrName>
                                        </p:attrNameLst>
                                      </p:cBhvr>
                                      <p:tavLst>
                                        <p:tav tm="0">
                                          <p:val>
                                            <p:strVal val="#ppt_y+#ppt_h*1.125000"/>
                                          </p:val>
                                        </p:tav>
                                        <p:tav tm="100000">
                                          <p:val>
                                            <p:strVal val="#ppt_y"/>
                                          </p:val>
                                        </p:tav>
                                      </p:tavLst>
                                    </p:anim>
                                    <p:animEffect transition="in" filter="wipe(up)">
                                      <p:cBhvr>
                                        <p:cTn id="61" dur="500"/>
                                        <p:tgtEl>
                                          <p:spTgt spid="20"/>
                                        </p:tgtEl>
                                      </p:cBhvr>
                                    </p:animEffect>
                                  </p:childTnLst>
                                </p:cTn>
                              </p:par>
                            </p:childTnLst>
                          </p:cTn>
                        </p:par>
                      </p:childTnLst>
                    </p:cTn>
                  </p:par>
                  <p:par>
                    <p:cTn id="62" fill="hold">
                      <p:stCondLst>
                        <p:cond delay="indefinite"/>
                      </p:stCondLst>
                      <p:childTnLst>
                        <p:par>
                          <p:cTn id="63" fill="hold">
                            <p:stCondLst>
                              <p:cond delay="0"/>
                            </p:stCondLst>
                            <p:childTnLst>
                              <p:par>
                                <p:cTn id="64" presetID="12" presetClass="entr" presetSubtype="8" fill="hold" grpId="0" nodeType="clickEffect">
                                  <p:stCondLst>
                                    <p:cond delay="0"/>
                                  </p:stCondLst>
                                  <p:childTnLst>
                                    <p:set>
                                      <p:cBhvr>
                                        <p:cTn id="65" dur="1" fill="hold">
                                          <p:stCondLst>
                                            <p:cond delay="0"/>
                                          </p:stCondLst>
                                        </p:cTn>
                                        <p:tgtEl>
                                          <p:spTgt spid="10"/>
                                        </p:tgtEl>
                                        <p:attrNameLst>
                                          <p:attrName>style.visibility</p:attrName>
                                        </p:attrNameLst>
                                      </p:cBhvr>
                                      <p:to>
                                        <p:strVal val="visible"/>
                                      </p:to>
                                    </p:set>
                                    <p:anim calcmode="lin" valueType="num">
                                      <p:cBhvr additive="base">
                                        <p:cTn id="66" dur="500"/>
                                        <p:tgtEl>
                                          <p:spTgt spid="10"/>
                                        </p:tgtEl>
                                        <p:attrNameLst>
                                          <p:attrName>ppt_x</p:attrName>
                                        </p:attrNameLst>
                                      </p:cBhvr>
                                      <p:tavLst>
                                        <p:tav tm="0">
                                          <p:val>
                                            <p:strVal val="#ppt_x-#ppt_w*1.125000"/>
                                          </p:val>
                                        </p:tav>
                                        <p:tav tm="100000">
                                          <p:val>
                                            <p:strVal val="#ppt_x"/>
                                          </p:val>
                                        </p:tav>
                                      </p:tavLst>
                                    </p:anim>
                                    <p:animEffect transition="in" filter="wipe(right)">
                                      <p:cBhvr>
                                        <p:cTn id="67" dur="500"/>
                                        <p:tgtEl>
                                          <p:spTgt spid="10"/>
                                        </p:tgtEl>
                                      </p:cBhvr>
                                    </p:animEffect>
                                  </p:childTnLst>
                                </p:cTn>
                              </p:par>
                              <p:par>
                                <p:cTn id="68" presetID="12" presetClass="entr" presetSubtype="1" fill="hold" grpId="0" nodeType="withEffect">
                                  <p:stCondLst>
                                    <p:cond delay="500"/>
                                  </p:stCondLst>
                                  <p:childTnLst>
                                    <p:set>
                                      <p:cBhvr>
                                        <p:cTn id="69" dur="1" fill="hold">
                                          <p:stCondLst>
                                            <p:cond delay="0"/>
                                          </p:stCondLst>
                                        </p:cTn>
                                        <p:tgtEl>
                                          <p:spTgt spid="16"/>
                                        </p:tgtEl>
                                        <p:attrNameLst>
                                          <p:attrName>style.visibility</p:attrName>
                                        </p:attrNameLst>
                                      </p:cBhvr>
                                      <p:to>
                                        <p:strVal val="visible"/>
                                      </p:to>
                                    </p:set>
                                    <p:anim calcmode="lin" valueType="num">
                                      <p:cBhvr additive="base">
                                        <p:cTn id="70" dur="500"/>
                                        <p:tgtEl>
                                          <p:spTgt spid="16"/>
                                        </p:tgtEl>
                                        <p:attrNameLst>
                                          <p:attrName>ppt_y</p:attrName>
                                        </p:attrNameLst>
                                      </p:cBhvr>
                                      <p:tavLst>
                                        <p:tav tm="0">
                                          <p:val>
                                            <p:strVal val="#ppt_y-#ppt_h*1.125000"/>
                                          </p:val>
                                        </p:tav>
                                        <p:tav tm="100000">
                                          <p:val>
                                            <p:strVal val="#ppt_y"/>
                                          </p:val>
                                        </p:tav>
                                      </p:tavLst>
                                    </p:anim>
                                    <p:animEffect transition="in" filter="wipe(down)">
                                      <p:cBhvr>
                                        <p:cTn id="71" dur="500"/>
                                        <p:tgtEl>
                                          <p:spTgt spid="16"/>
                                        </p:tgtEl>
                                      </p:cBhvr>
                                    </p:animEffect>
                                  </p:childTnLst>
                                </p:cTn>
                              </p:par>
                              <p:par>
                                <p:cTn id="72" presetID="12" presetClass="entr" presetSubtype="4" fill="hold" grpId="0" nodeType="withEffect">
                                  <p:stCondLst>
                                    <p:cond delay="500"/>
                                  </p:stCondLst>
                                  <p:childTnLst>
                                    <p:set>
                                      <p:cBhvr>
                                        <p:cTn id="73" dur="1" fill="hold">
                                          <p:stCondLst>
                                            <p:cond delay="0"/>
                                          </p:stCondLst>
                                        </p:cTn>
                                        <p:tgtEl>
                                          <p:spTgt spid="21"/>
                                        </p:tgtEl>
                                        <p:attrNameLst>
                                          <p:attrName>style.visibility</p:attrName>
                                        </p:attrNameLst>
                                      </p:cBhvr>
                                      <p:to>
                                        <p:strVal val="visible"/>
                                      </p:to>
                                    </p:set>
                                    <p:anim calcmode="lin" valueType="num">
                                      <p:cBhvr additive="base">
                                        <p:cTn id="74" dur="500"/>
                                        <p:tgtEl>
                                          <p:spTgt spid="21"/>
                                        </p:tgtEl>
                                        <p:attrNameLst>
                                          <p:attrName>ppt_y</p:attrName>
                                        </p:attrNameLst>
                                      </p:cBhvr>
                                      <p:tavLst>
                                        <p:tav tm="0">
                                          <p:val>
                                            <p:strVal val="#ppt_y+#ppt_h*1.125000"/>
                                          </p:val>
                                        </p:tav>
                                        <p:tav tm="100000">
                                          <p:val>
                                            <p:strVal val="#ppt_y"/>
                                          </p:val>
                                        </p:tav>
                                      </p:tavLst>
                                    </p:anim>
                                    <p:animEffect transition="in" filter="wipe(up)">
                                      <p:cBhvr>
                                        <p:cTn id="75" dur="500"/>
                                        <p:tgtEl>
                                          <p:spTgt spid="21"/>
                                        </p:tgtEl>
                                      </p:cBhvr>
                                    </p:animEffect>
                                  </p:childTnLst>
                                </p:cTn>
                              </p:par>
                            </p:childTnLst>
                          </p:cTn>
                        </p:par>
                      </p:childTnLst>
                    </p:cTn>
                  </p:par>
                  <p:par>
                    <p:cTn id="76" fill="hold">
                      <p:stCondLst>
                        <p:cond delay="indefinite"/>
                      </p:stCondLst>
                      <p:childTnLst>
                        <p:par>
                          <p:cTn id="77" fill="hold">
                            <p:stCondLst>
                              <p:cond delay="0"/>
                            </p:stCondLst>
                            <p:childTnLst>
                              <p:par>
                                <p:cTn id="78" presetID="12" presetClass="entr" presetSubtype="8" fill="hold" grpId="0" nodeType="click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p:tgtEl>
                                          <p:spTgt spid="12"/>
                                        </p:tgtEl>
                                        <p:attrNameLst>
                                          <p:attrName>ppt_x</p:attrName>
                                        </p:attrNameLst>
                                      </p:cBhvr>
                                      <p:tavLst>
                                        <p:tav tm="0">
                                          <p:val>
                                            <p:strVal val="#ppt_x-#ppt_w*1.125000"/>
                                          </p:val>
                                        </p:tav>
                                        <p:tav tm="100000">
                                          <p:val>
                                            <p:strVal val="#ppt_x"/>
                                          </p:val>
                                        </p:tav>
                                      </p:tavLst>
                                    </p:anim>
                                    <p:animEffect transition="in" filter="wipe(right)">
                                      <p:cBhvr>
                                        <p:cTn id="81" dur="500"/>
                                        <p:tgtEl>
                                          <p:spTgt spid="12"/>
                                        </p:tgtEl>
                                      </p:cBhvr>
                                    </p:animEffect>
                                  </p:childTnLst>
                                </p:cTn>
                              </p:par>
                              <p:par>
                                <p:cTn id="82" presetID="12" presetClass="entr" presetSubtype="1" fill="hold" grpId="0" nodeType="withEffect">
                                  <p:stCondLst>
                                    <p:cond delay="500"/>
                                  </p:stCondLst>
                                  <p:childTnLst>
                                    <p:set>
                                      <p:cBhvr>
                                        <p:cTn id="83" dur="1" fill="hold">
                                          <p:stCondLst>
                                            <p:cond delay="0"/>
                                          </p:stCondLst>
                                        </p:cTn>
                                        <p:tgtEl>
                                          <p:spTgt spid="17"/>
                                        </p:tgtEl>
                                        <p:attrNameLst>
                                          <p:attrName>style.visibility</p:attrName>
                                        </p:attrNameLst>
                                      </p:cBhvr>
                                      <p:to>
                                        <p:strVal val="visible"/>
                                      </p:to>
                                    </p:set>
                                    <p:anim calcmode="lin" valueType="num">
                                      <p:cBhvr additive="base">
                                        <p:cTn id="84" dur="500"/>
                                        <p:tgtEl>
                                          <p:spTgt spid="17"/>
                                        </p:tgtEl>
                                        <p:attrNameLst>
                                          <p:attrName>ppt_y</p:attrName>
                                        </p:attrNameLst>
                                      </p:cBhvr>
                                      <p:tavLst>
                                        <p:tav tm="0">
                                          <p:val>
                                            <p:strVal val="#ppt_y-#ppt_h*1.125000"/>
                                          </p:val>
                                        </p:tav>
                                        <p:tav tm="100000">
                                          <p:val>
                                            <p:strVal val="#ppt_y"/>
                                          </p:val>
                                        </p:tav>
                                      </p:tavLst>
                                    </p:anim>
                                    <p:animEffect transition="in" filter="wipe(down)">
                                      <p:cBhvr>
                                        <p:cTn id="8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p:bldP spid="8" grpId="0"/>
      <p:bldP spid="9" grpId="0"/>
      <p:bldP spid="10" grpId="0"/>
      <p:bldP spid="12" grpId="0"/>
      <p:bldP spid="13" grpId="0"/>
      <p:bldP spid="14" grpId="0"/>
      <p:bldP spid="15" grpId="0"/>
      <p:bldP spid="16" grpId="0"/>
      <p:bldP spid="17" grpId="0"/>
      <p:bldP spid="18" grpId="0" animBg="1"/>
      <p:bldP spid="19" grpId="0" animBg="1"/>
      <p:bldP spid="20" grpId="0" animBg="1"/>
      <p:bldP spid="2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riped Right Arrow 1"/>
          <p:cNvSpPr/>
          <p:nvPr/>
        </p:nvSpPr>
        <p:spPr>
          <a:xfrm>
            <a:off x="2740244" y="823353"/>
            <a:ext cx="6198804" cy="2907808"/>
          </a:xfrm>
          <a:prstGeom prst="stripedRightArrow">
            <a:avLst>
              <a:gd name="adj1" fmla="val 65181"/>
              <a:gd name="adj2" fmla="val 5108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আজ আমরা কী কী করলাম ও শিখলাম? –বলো-</a:t>
            </a:r>
            <a:endParaRPr lang="en-US" sz="4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nvGrpSpPr>
          <p:cNvPr id="3" name="Group 2"/>
          <p:cNvGrpSpPr/>
          <p:nvPr/>
        </p:nvGrpSpPr>
        <p:grpSpPr>
          <a:xfrm>
            <a:off x="454246" y="1142215"/>
            <a:ext cx="2286000" cy="2286000"/>
            <a:chOff x="5313238" y="2651760"/>
            <a:chExt cx="1556174" cy="1554480"/>
          </a:xfrm>
        </p:grpSpPr>
        <p:sp>
          <p:nvSpPr>
            <p:cNvPr id="4" name="Freeform 3"/>
            <p:cNvSpPr/>
            <p:nvPr/>
          </p:nvSpPr>
          <p:spPr>
            <a:xfrm>
              <a:off x="5313238" y="2651760"/>
              <a:ext cx="794129" cy="1554480"/>
            </a:xfrm>
            <a:custGeom>
              <a:avLst/>
              <a:gdLst>
                <a:gd name="connsiteX0" fmla="*/ 777240 w 794129"/>
                <a:gd name="connsiteY0" fmla="*/ 0 h 1554480"/>
                <a:gd name="connsiteX1" fmla="*/ 794129 w 794129"/>
                <a:gd name="connsiteY1" fmla="*/ 853 h 1554480"/>
                <a:gd name="connsiteX2" fmla="*/ 794129 w 794129"/>
                <a:gd name="connsiteY2" fmla="*/ 1553627 h 1554480"/>
                <a:gd name="connsiteX3" fmla="*/ 777240 w 794129"/>
                <a:gd name="connsiteY3" fmla="*/ 1554480 h 1554480"/>
                <a:gd name="connsiteX4" fmla="*/ 0 w 794129"/>
                <a:gd name="connsiteY4" fmla="*/ 777240 h 1554480"/>
                <a:gd name="connsiteX5" fmla="*/ 777240 w 794129"/>
                <a:gd name="connsiteY5"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129" h="1554480">
                  <a:moveTo>
                    <a:pt x="777240" y="0"/>
                  </a:moveTo>
                  <a:lnTo>
                    <a:pt x="794129" y="853"/>
                  </a:lnTo>
                  <a:lnTo>
                    <a:pt x="794129" y="1553627"/>
                  </a:lnTo>
                  <a:lnTo>
                    <a:pt x="777240" y="1554480"/>
                  </a:lnTo>
                  <a:cubicBezTo>
                    <a:pt x="347982" y="1554480"/>
                    <a:pt x="0" y="1206498"/>
                    <a:pt x="0" y="777240"/>
                  </a:cubicBezTo>
                  <a:cubicBezTo>
                    <a:pt x="0" y="347982"/>
                    <a:pt x="347982" y="0"/>
                    <a:pt x="777240"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flipH="1">
              <a:off x="6075283" y="2651760"/>
              <a:ext cx="794129" cy="1554480"/>
            </a:xfrm>
            <a:custGeom>
              <a:avLst/>
              <a:gdLst>
                <a:gd name="connsiteX0" fmla="*/ 777240 w 794129"/>
                <a:gd name="connsiteY0" fmla="*/ 0 h 1554480"/>
                <a:gd name="connsiteX1" fmla="*/ 794129 w 794129"/>
                <a:gd name="connsiteY1" fmla="*/ 853 h 1554480"/>
                <a:gd name="connsiteX2" fmla="*/ 794129 w 794129"/>
                <a:gd name="connsiteY2" fmla="*/ 1553627 h 1554480"/>
                <a:gd name="connsiteX3" fmla="*/ 777240 w 794129"/>
                <a:gd name="connsiteY3" fmla="*/ 1554480 h 1554480"/>
                <a:gd name="connsiteX4" fmla="*/ 0 w 794129"/>
                <a:gd name="connsiteY4" fmla="*/ 777240 h 1554480"/>
                <a:gd name="connsiteX5" fmla="*/ 777240 w 794129"/>
                <a:gd name="connsiteY5"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129" h="1554480">
                  <a:moveTo>
                    <a:pt x="777240" y="0"/>
                  </a:moveTo>
                  <a:lnTo>
                    <a:pt x="794129" y="853"/>
                  </a:lnTo>
                  <a:lnTo>
                    <a:pt x="794129" y="1553627"/>
                  </a:lnTo>
                  <a:lnTo>
                    <a:pt x="777240" y="1554480"/>
                  </a:lnTo>
                  <a:cubicBezTo>
                    <a:pt x="347982" y="1554480"/>
                    <a:pt x="0" y="1206498"/>
                    <a:pt x="0" y="777240"/>
                  </a:cubicBezTo>
                  <a:cubicBezTo>
                    <a:pt x="0" y="347982"/>
                    <a:pt x="347982" y="0"/>
                    <a:pt x="777240"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5"/>
          <p:cNvSpPr/>
          <p:nvPr/>
        </p:nvSpPr>
        <p:spPr>
          <a:xfrm>
            <a:off x="589814" y="1276686"/>
            <a:ext cx="2014863" cy="2017059"/>
          </a:xfrm>
          <a:custGeom>
            <a:avLst/>
            <a:gdLst>
              <a:gd name="connsiteX0" fmla="*/ 685800 w 1371600"/>
              <a:gd name="connsiteY0" fmla="*/ 161444 h 1371600"/>
              <a:gd name="connsiteX1" fmla="*/ 1210156 w 1371600"/>
              <a:gd name="connsiteY1" fmla="*/ 685800 h 1371600"/>
              <a:gd name="connsiteX2" fmla="*/ 685800 w 1371600"/>
              <a:gd name="connsiteY2" fmla="*/ 1210156 h 1371600"/>
              <a:gd name="connsiteX3" fmla="*/ 161444 w 1371600"/>
              <a:gd name="connsiteY3" fmla="*/ 685800 h 1371600"/>
              <a:gd name="connsiteX4" fmla="*/ 685800 w 1371600"/>
              <a:gd name="connsiteY4" fmla="*/ 161444 h 1371600"/>
              <a:gd name="connsiteX5" fmla="*/ 685800 w 1371600"/>
              <a:gd name="connsiteY5" fmla="*/ 91440 h 1371600"/>
              <a:gd name="connsiteX6" fmla="*/ 91440 w 1371600"/>
              <a:gd name="connsiteY6" fmla="*/ 685800 h 1371600"/>
              <a:gd name="connsiteX7" fmla="*/ 685800 w 1371600"/>
              <a:gd name="connsiteY7" fmla="*/ 1280160 h 1371600"/>
              <a:gd name="connsiteX8" fmla="*/ 1280160 w 1371600"/>
              <a:gd name="connsiteY8" fmla="*/ 685800 h 1371600"/>
              <a:gd name="connsiteX9" fmla="*/ 685800 w 1371600"/>
              <a:gd name="connsiteY9" fmla="*/ 91440 h 1371600"/>
              <a:gd name="connsiteX10" fmla="*/ 685800 w 1371600"/>
              <a:gd name="connsiteY10" fmla="*/ 0 h 1371600"/>
              <a:gd name="connsiteX11" fmla="*/ 1371600 w 1371600"/>
              <a:gd name="connsiteY11" fmla="*/ 685800 h 1371600"/>
              <a:gd name="connsiteX12" fmla="*/ 685800 w 1371600"/>
              <a:gd name="connsiteY12" fmla="*/ 1371600 h 1371600"/>
              <a:gd name="connsiteX13" fmla="*/ 0 w 1371600"/>
              <a:gd name="connsiteY13" fmla="*/ 685800 h 1371600"/>
              <a:gd name="connsiteX14" fmla="*/ 685800 w 1371600"/>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1371600">
                <a:moveTo>
                  <a:pt x="685800" y="161444"/>
                </a:moveTo>
                <a:cubicBezTo>
                  <a:pt x="975394" y="161444"/>
                  <a:pt x="1210156" y="396206"/>
                  <a:pt x="1210156" y="685800"/>
                </a:cubicBezTo>
                <a:cubicBezTo>
                  <a:pt x="1210156" y="975394"/>
                  <a:pt x="975394" y="1210156"/>
                  <a:pt x="685800" y="1210156"/>
                </a:cubicBezTo>
                <a:cubicBezTo>
                  <a:pt x="396206" y="1210156"/>
                  <a:pt x="161444" y="975394"/>
                  <a:pt x="161444" y="685800"/>
                </a:cubicBezTo>
                <a:cubicBezTo>
                  <a:pt x="161444" y="396206"/>
                  <a:pt x="396206" y="161444"/>
                  <a:pt x="685800" y="161444"/>
                </a:cubicBezTo>
                <a:close/>
                <a:moveTo>
                  <a:pt x="685800" y="91440"/>
                </a:moveTo>
                <a:cubicBezTo>
                  <a:pt x="357544" y="91440"/>
                  <a:pt x="91440" y="357544"/>
                  <a:pt x="91440" y="685800"/>
                </a:cubicBezTo>
                <a:cubicBezTo>
                  <a:pt x="91440" y="1014056"/>
                  <a:pt x="357544" y="1280160"/>
                  <a:pt x="685800" y="1280160"/>
                </a:cubicBezTo>
                <a:cubicBezTo>
                  <a:pt x="1014056" y="1280160"/>
                  <a:pt x="1280160" y="1014056"/>
                  <a:pt x="1280160" y="685800"/>
                </a:cubicBezTo>
                <a:cubicBezTo>
                  <a:pt x="1280160" y="357544"/>
                  <a:pt x="1014056" y="91440"/>
                  <a:pt x="685800" y="9144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b="1" dirty="0" smtClean="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US" sz="4400" b="1"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7" name="TextBox 6"/>
          <p:cNvSpPr txBox="1"/>
          <p:nvPr/>
        </p:nvSpPr>
        <p:spPr>
          <a:xfrm>
            <a:off x="1216573" y="3840289"/>
            <a:ext cx="9758855" cy="1754326"/>
          </a:xfrm>
          <a:prstGeom prst="rect">
            <a:avLst/>
          </a:prstGeom>
          <a:noFill/>
        </p:spPr>
        <p:txBody>
          <a:bodyPr wrap="square" rtlCol="0">
            <a:spAutoFit/>
          </a:bodyPr>
          <a:lstStyle/>
          <a:p>
            <a:pPr algn="just"/>
            <a:r>
              <a:rPr lang="bn-IN" sz="3600" dirty="0" smtClean="0">
                <a:ln>
                  <a:solidFill>
                    <a:schemeClr val="tx1"/>
                  </a:solidFill>
                </a:ln>
                <a:latin typeface="NikoshBAN" panose="02000000000000000000" pitchFamily="2" charset="0"/>
                <a:cs typeface="NikoshBAN" panose="02000000000000000000" pitchFamily="2" charset="0"/>
              </a:rPr>
              <a:t>আগের শেখা যাচাই করেছি। নতুন পাঠ পড়েছি। তার মূলভাব শিখেছি। পাঠ্যাংশ থেকে যুক্তবর্ণগুলো বাছাই করে তার বিশ্লেষণ করা শিখেছি। প্রশ্ন ও উত্তর করা শিখেছি। নতুন শব্দের অর্থ শিখেছি।</a:t>
            </a:r>
            <a:endParaRPr lang="en-US" sz="3600" dirty="0">
              <a:ln>
                <a:solidFill>
                  <a:schemeClr val="tx1"/>
                </a:solidFill>
              </a:ln>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61591212"/>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49" presetClass="entr" presetSubtype="0" decel="10000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 calcmode="lin" valueType="num">
                                      <p:cBhvr>
                                        <p:cTn id="14" dur="500" fill="hold"/>
                                        <p:tgtEl>
                                          <p:spTgt spid="3"/>
                                        </p:tgtEl>
                                        <p:attrNameLst>
                                          <p:attrName>style.rotation</p:attrName>
                                        </p:attrNameLst>
                                      </p:cBhvr>
                                      <p:tavLst>
                                        <p:tav tm="0">
                                          <p:val>
                                            <p:fltVal val="360"/>
                                          </p:val>
                                        </p:tav>
                                        <p:tav tm="100000">
                                          <p:val>
                                            <p:fltVal val="0"/>
                                          </p:val>
                                        </p:tav>
                                      </p:tavLst>
                                    </p:anim>
                                    <p:animEffect transition="in" filter="fade">
                                      <p:cBhvr>
                                        <p:cTn id="15" dur="500"/>
                                        <p:tgtEl>
                                          <p:spTgt spid="3"/>
                                        </p:tgtEl>
                                      </p:cBhvr>
                                    </p:animEffect>
                                  </p:childTnLst>
                                </p:cTn>
                              </p:par>
                              <p:par>
                                <p:cTn id="16" presetID="12" presetClass="entr" presetSubtype="8" fill="hold" grpId="0" nodeType="withEffect">
                                  <p:stCondLst>
                                    <p:cond delay="50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1000"/>
                                        <p:tgtEl>
                                          <p:spTgt spid="2"/>
                                        </p:tgtEl>
                                        <p:attrNameLst>
                                          <p:attrName>ppt_x</p:attrName>
                                        </p:attrNameLst>
                                      </p:cBhvr>
                                      <p:tavLst>
                                        <p:tav tm="0">
                                          <p:val>
                                            <p:strVal val="#ppt_x-#ppt_w*1.125000"/>
                                          </p:val>
                                        </p:tav>
                                        <p:tav tm="100000">
                                          <p:val>
                                            <p:strVal val="#ppt_x"/>
                                          </p:val>
                                        </p:tav>
                                      </p:tavLst>
                                    </p:anim>
                                    <p:animEffect transition="in" filter="wipe(right)">
                                      <p:cBhvr>
                                        <p:cTn id="19" dur="10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lt">
                                    <p:tmPct val="10000"/>
                                  </p:iterate>
                                  <p:childTnLst>
                                    <p:set>
                                      <p:cBhvr>
                                        <p:cTn id="23" dur="1" fill="hold">
                                          <p:stCondLst>
                                            <p:cond delay="0"/>
                                          </p:stCondLst>
                                        </p:cTn>
                                        <p:tgtEl>
                                          <p:spTgt spid="7"/>
                                        </p:tgtEl>
                                        <p:attrNameLst>
                                          <p:attrName>style.visibility</p:attrName>
                                        </p:attrNameLst>
                                      </p:cBhvr>
                                      <p:to>
                                        <p:strVal val="visible"/>
                                      </p:to>
                                    </p:set>
                                    <p:animEffect transition="in" filter="wipe(left)">
                                      <p:cBhvr>
                                        <p:cTn id="2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5990531" y="1844546"/>
            <a:ext cx="186185" cy="4146351"/>
          </a:xfrm>
          <a:custGeom>
            <a:avLst/>
            <a:gdLst>
              <a:gd name="connsiteX0" fmla="*/ 143860 w 287721"/>
              <a:gd name="connsiteY0" fmla="*/ 0 h 3184635"/>
              <a:gd name="connsiteX1" fmla="*/ 272061 w 287721"/>
              <a:gd name="connsiteY1" fmla="*/ 80808 h 3184635"/>
              <a:gd name="connsiteX2" fmla="*/ 287721 w 287721"/>
              <a:gd name="connsiteY2" fmla="*/ 116155 h 3184635"/>
              <a:gd name="connsiteX3" fmla="*/ 287721 w 287721"/>
              <a:gd name="connsiteY3" fmla="*/ 3184635 h 3184635"/>
              <a:gd name="connsiteX4" fmla="*/ 0 w 287721"/>
              <a:gd name="connsiteY4" fmla="*/ 3184635 h 3184635"/>
              <a:gd name="connsiteX5" fmla="*/ 0 w 287721"/>
              <a:gd name="connsiteY5" fmla="*/ 116152 h 3184635"/>
              <a:gd name="connsiteX6" fmla="*/ 15660 w 287721"/>
              <a:gd name="connsiteY6" fmla="*/ 80808 h 3184635"/>
              <a:gd name="connsiteX7" fmla="*/ 143860 w 287721"/>
              <a:gd name="connsiteY7" fmla="*/ 0 h 3184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7721" h="3184635">
                <a:moveTo>
                  <a:pt x="143860" y="0"/>
                </a:moveTo>
                <a:cubicBezTo>
                  <a:pt x="193926" y="0"/>
                  <a:pt x="239252" y="30881"/>
                  <a:pt x="272061" y="80808"/>
                </a:cubicBezTo>
                <a:lnTo>
                  <a:pt x="287721" y="116155"/>
                </a:lnTo>
                <a:lnTo>
                  <a:pt x="287721" y="3184635"/>
                </a:lnTo>
                <a:lnTo>
                  <a:pt x="0" y="3184635"/>
                </a:lnTo>
                <a:lnTo>
                  <a:pt x="0" y="116152"/>
                </a:lnTo>
                <a:lnTo>
                  <a:pt x="15660" y="80808"/>
                </a:lnTo>
                <a:cubicBezTo>
                  <a:pt x="48469" y="30881"/>
                  <a:pt x="93795" y="0"/>
                  <a:pt x="143860" y="0"/>
                </a:cubicBezTo>
                <a:close/>
              </a:path>
            </a:pathLst>
          </a:custGeom>
          <a:gradFill>
            <a:gsLst>
              <a:gs pos="94000">
                <a:srgbClr val="FFC000"/>
              </a:gs>
              <a:gs pos="53000">
                <a:srgbClr val="FF0000"/>
              </a:gs>
              <a:gs pos="6000">
                <a:srgbClr val="0033CC"/>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522593" y="206231"/>
            <a:ext cx="3146814" cy="3040154"/>
            <a:chOff x="4484493" y="1908923"/>
            <a:chExt cx="3146814" cy="3040154"/>
          </a:xfrm>
        </p:grpSpPr>
        <p:cxnSp>
          <p:nvCxnSpPr>
            <p:cNvPr id="5" name="Straight Connector 4"/>
            <p:cNvCxnSpPr/>
            <p:nvPr/>
          </p:nvCxnSpPr>
          <p:spPr>
            <a:xfrm flipH="1" flipV="1">
              <a:off x="6054099" y="1908923"/>
              <a:ext cx="11824" cy="1606769"/>
            </a:xfrm>
            <a:prstGeom prst="line">
              <a:avLst/>
            </a:prstGeom>
            <a:ln w="95250">
              <a:gradFill flip="none" rotWithShape="1">
                <a:gsLst>
                  <a:gs pos="0">
                    <a:srgbClr val="FFC000"/>
                  </a:gs>
                  <a:gs pos="28000">
                    <a:srgbClr val="FF0000"/>
                  </a:gs>
                  <a:gs pos="51000">
                    <a:srgbClr val="0033CC"/>
                  </a:gs>
                  <a:gs pos="74000">
                    <a:srgbClr val="FF0000"/>
                  </a:gs>
                </a:gsLst>
                <a:path path="circle">
                  <a:fillToRect l="100000" t="100000"/>
                </a:path>
                <a:tileRect r="-100000" b="-100000"/>
              </a:gra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900000" flipH="1" flipV="1">
              <a:off x="6278940" y="2111098"/>
              <a:ext cx="0" cy="1280160"/>
            </a:xfrm>
            <a:prstGeom prst="line">
              <a:avLst/>
            </a:prstGeom>
            <a:ln w="95250">
              <a:gradFill flip="none" rotWithShape="1">
                <a:gsLst>
                  <a:gs pos="0">
                    <a:srgbClr val="FFC000"/>
                  </a:gs>
                  <a:gs pos="28000">
                    <a:srgbClr val="FF0000"/>
                  </a:gs>
                  <a:gs pos="51000">
                    <a:srgbClr val="0033CC"/>
                  </a:gs>
                  <a:gs pos="74000">
                    <a:srgbClr val="FF0000"/>
                  </a:gs>
                </a:gsLst>
                <a:path path="circle">
                  <a:fillToRect l="100000" t="100000"/>
                </a:path>
                <a:tileRect r="-100000" b="-100000"/>
              </a:gra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1800000" flipH="1" flipV="1">
              <a:off x="6420957" y="2002791"/>
              <a:ext cx="11824" cy="1606769"/>
            </a:xfrm>
            <a:prstGeom prst="line">
              <a:avLst/>
            </a:prstGeom>
            <a:ln w="95250">
              <a:gradFill flip="none" rotWithShape="1">
                <a:gsLst>
                  <a:gs pos="0">
                    <a:srgbClr val="FFC000"/>
                  </a:gs>
                  <a:gs pos="28000">
                    <a:srgbClr val="FF0000"/>
                  </a:gs>
                  <a:gs pos="51000">
                    <a:srgbClr val="0033CC"/>
                  </a:gs>
                  <a:gs pos="74000">
                    <a:srgbClr val="FF0000"/>
                  </a:gs>
                </a:gsLst>
                <a:path path="circle">
                  <a:fillToRect l="100000" t="100000"/>
                </a:path>
                <a:tileRect r="-100000" b="-100000"/>
              </a:gra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6015370" y="2486526"/>
              <a:ext cx="981738" cy="1012225"/>
            </a:xfrm>
            <a:prstGeom prst="line">
              <a:avLst/>
            </a:prstGeom>
            <a:ln w="95250">
              <a:gradFill flip="none" rotWithShape="1">
                <a:gsLst>
                  <a:gs pos="0">
                    <a:srgbClr val="FFC000"/>
                  </a:gs>
                  <a:gs pos="28000">
                    <a:srgbClr val="FF0000"/>
                  </a:gs>
                  <a:gs pos="51000">
                    <a:srgbClr val="0033CC"/>
                  </a:gs>
                  <a:gs pos="74000">
                    <a:srgbClr val="FF0000"/>
                  </a:gs>
                </a:gsLst>
                <a:path path="circle">
                  <a:fillToRect l="100000" t="100000"/>
                </a:path>
                <a:tileRect r="-100000" b="-100000"/>
              </a:gra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3600000" flipH="1" flipV="1">
              <a:off x="6693673" y="2259465"/>
              <a:ext cx="11824" cy="1606769"/>
            </a:xfrm>
            <a:prstGeom prst="line">
              <a:avLst/>
            </a:prstGeom>
            <a:ln w="95250">
              <a:gradFill flip="none" rotWithShape="1">
                <a:gsLst>
                  <a:gs pos="0">
                    <a:srgbClr val="FFC000"/>
                  </a:gs>
                  <a:gs pos="28000">
                    <a:srgbClr val="FF0000"/>
                  </a:gs>
                  <a:gs pos="51000">
                    <a:srgbClr val="0033CC"/>
                  </a:gs>
                  <a:gs pos="74000">
                    <a:srgbClr val="FF0000"/>
                  </a:gs>
                </a:gsLst>
                <a:path path="circle">
                  <a:fillToRect l="100000" t="100000"/>
                </a:path>
                <a:tileRect r="-100000" b="-100000"/>
              </a:gra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6013337" y="3094553"/>
              <a:ext cx="1384958" cy="350381"/>
            </a:xfrm>
            <a:prstGeom prst="line">
              <a:avLst/>
            </a:prstGeom>
            <a:ln w="95250">
              <a:gradFill flip="none" rotWithShape="1">
                <a:gsLst>
                  <a:gs pos="0">
                    <a:srgbClr val="FFC000"/>
                  </a:gs>
                  <a:gs pos="28000">
                    <a:srgbClr val="FF0000"/>
                  </a:gs>
                  <a:gs pos="51000">
                    <a:srgbClr val="0033CC"/>
                  </a:gs>
                  <a:gs pos="74000">
                    <a:srgbClr val="FF0000"/>
                  </a:gs>
                </a:gsLst>
                <a:path path="circle">
                  <a:fillToRect l="100000" t="100000"/>
                </a:path>
                <a:tileRect r="-100000" b="-100000"/>
              </a:gra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flipH="1" flipV="1">
              <a:off x="6822011" y="2628433"/>
              <a:ext cx="11824" cy="1606769"/>
            </a:xfrm>
            <a:prstGeom prst="line">
              <a:avLst/>
            </a:prstGeom>
            <a:ln w="95250">
              <a:gradFill flip="none" rotWithShape="1">
                <a:gsLst>
                  <a:gs pos="0">
                    <a:srgbClr val="FFC000"/>
                  </a:gs>
                  <a:gs pos="28000">
                    <a:srgbClr val="FF0000"/>
                  </a:gs>
                  <a:gs pos="51000">
                    <a:srgbClr val="0033CC"/>
                  </a:gs>
                  <a:gs pos="74000">
                    <a:srgbClr val="FF0000"/>
                  </a:gs>
                </a:gsLst>
                <a:path path="circle">
                  <a:fillToRect l="100000" t="100000"/>
                </a:path>
                <a:tileRect r="-100000" b="-100000"/>
              </a:gra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20700000" flipV="1">
              <a:off x="5825439" y="2106138"/>
              <a:ext cx="0" cy="1280160"/>
            </a:xfrm>
            <a:prstGeom prst="line">
              <a:avLst/>
            </a:prstGeom>
            <a:ln w="95250">
              <a:gradFill flip="none" rotWithShape="1">
                <a:gsLst>
                  <a:gs pos="0">
                    <a:srgbClr val="FFC000"/>
                  </a:gs>
                  <a:gs pos="28000">
                    <a:srgbClr val="FF0000"/>
                  </a:gs>
                  <a:gs pos="51000">
                    <a:srgbClr val="0033CC"/>
                  </a:gs>
                  <a:gs pos="74000">
                    <a:srgbClr val="FF0000"/>
                  </a:gs>
                </a:gsLst>
                <a:path path="circle">
                  <a:fillToRect l="100000" t="100000"/>
                </a:path>
                <a:tileRect r="-100000" b="-100000"/>
              </a:gra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9800000" flipV="1">
              <a:off x="5683020" y="1994771"/>
              <a:ext cx="11824" cy="1606769"/>
            </a:xfrm>
            <a:prstGeom prst="line">
              <a:avLst/>
            </a:prstGeom>
            <a:ln w="95250">
              <a:gradFill flip="none" rotWithShape="1">
                <a:gsLst>
                  <a:gs pos="0">
                    <a:srgbClr val="FFC000"/>
                  </a:gs>
                  <a:gs pos="28000">
                    <a:srgbClr val="FF0000"/>
                  </a:gs>
                  <a:gs pos="51000">
                    <a:srgbClr val="0033CC"/>
                  </a:gs>
                  <a:gs pos="74000">
                    <a:srgbClr val="FF0000"/>
                  </a:gs>
                </a:gsLst>
                <a:path path="circle">
                  <a:fillToRect l="100000" t="100000"/>
                </a:path>
                <a:tileRect r="-100000" b="-100000"/>
              </a:gra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5172046" y="2482677"/>
              <a:ext cx="928385" cy="1008054"/>
            </a:xfrm>
            <a:prstGeom prst="line">
              <a:avLst/>
            </a:prstGeom>
            <a:ln w="95250">
              <a:gradFill flip="none" rotWithShape="1">
                <a:gsLst>
                  <a:gs pos="0">
                    <a:srgbClr val="FFC000"/>
                  </a:gs>
                  <a:gs pos="28000">
                    <a:srgbClr val="FF0000"/>
                  </a:gs>
                  <a:gs pos="51000">
                    <a:srgbClr val="0033CC"/>
                  </a:gs>
                  <a:gs pos="74000">
                    <a:srgbClr val="FF0000"/>
                  </a:gs>
                </a:gsLst>
                <a:path path="circle">
                  <a:fillToRect l="100000" t="100000"/>
                </a:path>
                <a:tileRect r="-100000" b="-100000"/>
              </a:gra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8000000" flipV="1">
              <a:off x="5410304" y="2251445"/>
              <a:ext cx="11824" cy="1606769"/>
            </a:xfrm>
            <a:prstGeom prst="line">
              <a:avLst/>
            </a:prstGeom>
            <a:ln w="95250">
              <a:gradFill flip="none" rotWithShape="1">
                <a:gsLst>
                  <a:gs pos="0">
                    <a:srgbClr val="FFC000"/>
                  </a:gs>
                  <a:gs pos="28000">
                    <a:srgbClr val="FF0000"/>
                  </a:gs>
                  <a:gs pos="51000">
                    <a:srgbClr val="0033CC"/>
                  </a:gs>
                  <a:gs pos="74000">
                    <a:srgbClr val="FF0000"/>
                  </a:gs>
                </a:gsLst>
                <a:path path="circle">
                  <a:fillToRect l="100000" t="100000"/>
                </a:path>
                <a:tileRect r="-100000" b="-100000"/>
              </a:gra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4776722" y="3079914"/>
              <a:ext cx="1325742" cy="357000"/>
            </a:xfrm>
            <a:prstGeom prst="line">
              <a:avLst/>
            </a:prstGeom>
            <a:ln w="95250">
              <a:gradFill flip="none" rotWithShape="1">
                <a:gsLst>
                  <a:gs pos="0">
                    <a:srgbClr val="FFC000"/>
                  </a:gs>
                  <a:gs pos="28000">
                    <a:srgbClr val="FF0000"/>
                  </a:gs>
                  <a:gs pos="51000">
                    <a:srgbClr val="0033CC"/>
                  </a:gs>
                  <a:gs pos="74000">
                    <a:srgbClr val="FF0000"/>
                  </a:gs>
                </a:gsLst>
                <a:path path="circle">
                  <a:fillToRect l="100000" t="100000"/>
                </a:path>
                <a:tileRect r="-100000" b="-100000"/>
              </a:gra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V="1">
              <a:off x="5281966" y="2620413"/>
              <a:ext cx="11824" cy="1606769"/>
            </a:xfrm>
            <a:prstGeom prst="line">
              <a:avLst/>
            </a:prstGeom>
            <a:ln w="95250">
              <a:gradFill flip="none" rotWithShape="1">
                <a:gsLst>
                  <a:gs pos="0">
                    <a:srgbClr val="FFC000"/>
                  </a:gs>
                  <a:gs pos="28000">
                    <a:srgbClr val="FF0000"/>
                  </a:gs>
                  <a:gs pos="51000">
                    <a:srgbClr val="0033CC"/>
                  </a:gs>
                  <a:gs pos="74000">
                    <a:srgbClr val="FF0000"/>
                  </a:gs>
                </a:gsLst>
                <a:path path="circle">
                  <a:fillToRect l="100000" t="100000"/>
                </a:path>
                <a:tileRect r="-100000" b="-100000"/>
              </a:gra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6062121" y="3342308"/>
              <a:ext cx="11824" cy="1606769"/>
            </a:xfrm>
            <a:prstGeom prst="line">
              <a:avLst/>
            </a:prstGeom>
            <a:ln w="95250">
              <a:gradFill flip="none" rotWithShape="1">
                <a:gsLst>
                  <a:gs pos="0">
                    <a:srgbClr val="FFC000"/>
                  </a:gs>
                  <a:gs pos="28000">
                    <a:srgbClr val="FF0000"/>
                  </a:gs>
                  <a:gs pos="51000">
                    <a:srgbClr val="0033CC"/>
                  </a:gs>
                  <a:gs pos="74000">
                    <a:srgbClr val="FF0000"/>
                  </a:gs>
                </a:gsLst>
                <a:path path="circle">
                  <a:fillToRect l="100000" t="100000"/>
                </a:path>
                <a:tileRect r="-100000" b="-100000"/>
              </a:gra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048186" y="3346475"/>
              <a:ext cx="320573" cy="1165313"/>
            </a:xfrm>
            <a:prstGeom prst="line">
              <a:avLst/>
            </a:prstGeom>
            <a:ln w="95250">
              <a:gradFill flip="none" rotWithShape="1">
                <a:gsLst>
                  <a:gs pos="0">
                    <a:srgbClr val="FFC000"/>
                  </a:gs>
                  <a:gs pos="28000">
                    <a:srgbClr val="FF0000"/>
                  </a:gs>
                  <a:gs pos="51000">
                    <a:srgbClr val="0033CC"/>
                  </a:gs>
                  <a:gs pos="74000">
                    <a:srgbClr val="FF0000"/>
                  </a:gs>
                </a:gsLst>
                <a:path path="circle">
                  <a:fillToRect l="100000" t="100000"/>
                </a:path>
                <a:tileRect r="-100000" b="-100000"/>
              </a:gra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9800000" flipH="1">
              <a:off x="6428979" y="3248440"/>
              <a:ext cx="11824" cy="1606769"/>
            </a:xfrm>
            <a:prstGeom prst="line">
              <a:avLst/>
            </a:prstGeom>
            <a:ln w="95250">
              <a:gradFill flip="none" rotWithShape="1">
                <a:gsLst>
                  <a:gs pos="0">
                    <a:srgbClr val="FFC000"/>
                  </a:gs>
                  <a:gs pos="28000">
                    <a:srgbClr val="FF0000"/>
                  </a:gs>
                  <a:gs pos="51000">
                    <a:srgbClr val="0033CC"/>
                  </a:gs>
                  <a:gs pos="74000">
                    <a:srgbClr val="FF0000"/>
                  </a:gs>
                </a:gsLst>
                <a:path path="circle">
                  <a:fillToRect l="100000" t="100000"/>
                </a:path>
                <a:tileRect r="-100000" b="-100000"/>
              </a:gra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023392" y="3359250"/>
              <a:ext cx="915138" cy="974056"/>
            </a:xfrm>
            <a:prstGeom prst="line">
              <a:avLst/>
            </a:prstGeom>
            <a:ln w="95250">
              <a:gradFill flip="none" rotWithShape="1">
                <a:gsLst>
                  <a:gs pos="0">
                    <a:srgbClr val="FFC000"/>
                  </a:gs>
                  <a:gs pos="28000">
                    <a:srgbClr val="FF0000"/>
                  </a:gs>
                  <a:gs pos="51000">
                    <a:srgbClr val="0033CC"/>
                  </a:gs>
                  <a:gs pos="74000">
                    <a:srgbClr val="FF0000"/>
                  </a:gs>
                </a:gsLst>
                <a:path path="circle">
                  <a:fillToRect l="100000" t="100000"/>
                </a:path>
                <a:tileRect r="-100000" b="-100000"/>
              </a:gra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000000" flipH="1">
              <a:off x="6701695" y="2991766"/>
              <a:ext cx="11824" cy="1606769"/>
            </a:xfrm>
            <a:prstGeom prst="line">
              <a:avLst/>
            </a:prstGeom>
            <a:ln w="95250">
              <a:gradFill flip="none" rotWithShape="1">
                <a:gsLst>
                  <a:gs pos="0">
                    <a:srgbClr val="FFC000"/>
                  </a:gs>
                  <a:gs pos="28000">
                    <a:srgbClr val="FF0000"/>
                  </a:gs>
                  <a:gs pos="51000">
                    <a:srgbClr val="0033CC"/>
                  </a:gs>
                  <a:gs pos="74000">
                    <a:srgbClr val="FF0000"/>
                  </a:gs>
                </a:gsLst>
                <a:path path="circle">
                  <a:fillToRect l="100000" t="100000"/>
                </a:path>
                <a:tileRect r="-100000" b="-100000"/>
              </a:gra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021359" y="3413067"/>
              <a:ext cx="1376934" cy="404430"/>
            </a:xfrm>
            <a:prstGeom prst="line">
              <a:avLst/>
            </a:prstGeom>
            <a:ln w="95250">
              <a:gradFill flip="none" rotWithShape="1">
                <a:gsLst>
                  <a:gs pos="0">
                    <a:srgbClr val="FFC000"/>
                  </a:gs>
                  <a:gs pos="28000">
                    <a:srgbClr val="FF0000"/>
                  </a:gs>
                  <a:gs pos="51000">
                    <a:srgbClr val="0033CC"/>
                  </a:gs>
                  <a:gs pos="74000">
                    <a:srgbClr val="FF0000"/>
                  </a:gs>
                </a:gsLst>
                <a:path path="circle">
                  <a:fillToRect l="100000" t="100000"/>
                </a:path>
                <a:tileRect r="-100000" b="-100000"/>
              </a:gra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5724198" y="3354495"/>
              <a:ext cx="359461" cy="1163935"/>
            </a:xfrm>
            <a:prstGeom prst="line">
              <a:avLst/>
            </a:prstGeom>
            <a:ln w="95250">
              <a:gradFill flip="none" rotWithShape="1">
                <a:gsLst>
                  <a:gs pos="0">
                    <a:srgbClr val="FFC000"/>
                  </a:gs>
                  <a:gs pos="28000">
                    <a:srgbClr val="FF0000"/>
                  </a:gs>
                  <a:gs pos="51000">
                    <a:srgbClr val="0033CC"/>
                  </a:gs>
                  <a:gs pos="74000">
                    <a:srgbClr val="FF0000"/>
                  </a:gs>
                </a:gsLst>
                <a:path path="circle">
                  <a:fillToRect l="100000" t="100000"/>
                </a:path>
                <a:tileRect r="-100000" b="-100000"/>
              </a:gra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00000">
              <a:off x="5691042" y="3256460"/>
              <a:ext cx="11824" cy="1606769"/>
            </a:xfrm>
            <a:prstGeom prst="line">
              <a:avLst/>
            </a:prstGeom>
            <a:ln w="95250">
              <a:gradFill flip="none" rotWithShape="1">
                <a:gsLst>
                  <a:gs pos="0">
                    <a:srgbClr val="FFC000"/>
                  </a:gs>
                  <a:gs pos="28000">
                    <a:srgbClr val="FF0000"/>
                  </a:gs>
                  <a:gs pos="51000">
                    <a:srgbClr val="0033CC"/>
                  </a:gs>
                  <a:gs pos="74000">
                    <a:srgbClr val="FF0000"/>
                  </a:gs>
                </a:gsLst>
                <a:path path="circle">
                  <a:fillToRect l="100000" t="100000"/>
                </a:path>
                <a:tileRect r="-100000" b="-100000"/>
              </a:gra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5282119" y="3367270"/>
              <a:ext cx="826334" cy="900244"/>
            </a:xfrm>
            <a:prstGeom prst="line">
              <a:avLst/>
            </a:prstGeom>
            <a:ln w="95250">
              <a:gradFill flip="none" rotWithShape="1">
                <a:gsLst>
                  <a:gs pos="0">
                    <a:srgbClr val="FFC000"/>
                  </a:gs>
                  <a:gs pos="28000">
                    <a:srgbClr val="FF0000"/>
                  </a:gs>
                  <a:gs pos="51000">
                    <a:srgbClr val="0033CC"/>
                  </a:gs>
                  <a:gs pos="74000">
                    <a:srgbClr val="FF0000"/>
                  </a:gs>
                </a:gsLst>
                <a:path path="circle">
                  <a:fillToRect l="100000" t="100000"/>
                </a:path>
                <a:tileRect r="-100000" b="-100000"/>
              </a:gra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3600000">
              <a:off x="5418326" y="2999786"/>
              <a:ext cx="11824" cy="1606769"/>
            </a:xfrm>
            <a:prstGeom prst="line">
              <a:avLst/>
            </a:prstGeom>
            <a:ln w="95250">
              <a:gradFill flip="none" rotWithShape="1">
                <a:gsLst>
                  <a:gs pos="0">
                    <a:srgbClr val="FFC000"/>
                  </a:gs>
                  <a:gs pos="28000">
                    <a:srgbClr val="FF0000"/>
                  </a:gs>
                  <a:gs pos="51000">
                    <a:srgbClr val="0033CC"/>
                  </a:gs>
                  <a:gs pos="74000">
                    <a:srgbClr val="FF0000"/>
                  </a:gs>
                </a:gsLst>
                <a:path path="circle">
                  <a:fillToRect l="100000" t="100000"/>
                </a:path>
                <a:tileRect r="-100000" b="-100000"/>
              </a:gra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4873548" y="3421087"/>
              <a:ext cx="1236938" cy="330130"/>
            </a:xfrm>
            <a:prstGeom prst="line">
              <a:avLst/>
            </a:prstGeom>
            <a:ln w="95250">
              <a:gradFill flip="none" rotWithShape="1">
                <a:gsLst>
                  <a:gs pos="0">
                    <a:srgbClr val="FFC000"/>
                  </a:gs>
                  <a:gs pos="28000">
                    <a:srgbClr val="FF0000"/>
                  </a:gs>
                  <a:gs pos="51000">
                    <a:srgbClr val="0033CC"/>
                  </a:gs>
                  <a:gs pos="74000">
                    <a:srgbClr val="FF0000"/>
                  </a:gs>
                </a:gsLst>
                <a:path path="circle">
                  <a:fillToRect l="100000" t="100000"/>
                </a:path>
                <a:tileRect r="-100000" b="-100000"/>
              </a:gradFill>
              <a:prstDash val="sysDot"/>
            </a:ln>
          </p:spPr>
          <p:style>
            <a:lnRef idx="1">
              <a:schemeClr val="accent1"/>
            </a:lnRef>
            <a:fillRef idx="0">
              <a:schemeClr val="accent1"/>
            </a:fillRef>
            <a:effectRef idx="0">
              <a:schemeClr val="accent1"/>
            </a:effectRef>
            <a:fontRef idx="minor">
              <a:schemeClr val="tx1"/>
            </a:fontRef>
          </p:style>
        </p:cxnSp>
      </p:grpSp>
      <p:sp>
        <p:nvSpPr>
          <p:cNvPr id="29" name="Plaque 28"/>
          <p:cNvSpPr/>
          <p:nvPr/>
        </p:nvSpPr>
        <p:spPr>
          <a:xfrm>
            <a:off x="5100145" y="961671"/>
            <a:ext cx="1991710" cy="1534123"/>
          </a:xfrm>
          <a:prstGeom prst="plaque">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b="1" dirty="0" smtClean="0">
                <a:solidFill>
                  <a:srgbClr val="0033CC"/>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সকলকে ধন্যবাদ</a:t>
            </a:r>
            <a:endParaRPr lang="en-US" sz="4400" b="1" dirty="0">
              <a:solidFill>
                <a:srgbClr val="0033CC"/>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32" name="Freeform 31"/>
          <p:cNvSpPr/>
          <p:nvPr/>
        </p:nvSpPr>
        <p:spPr>
          <a:xfrm>
            <a:off x="2422265" y="3916390"/>
            <a:ext cx="186185" cy="2103120"/>
          </a:xfrm>
          <a:custGeom>
            <a:avLst/>
            <a:gdLst>
              <a:gd name="connsiteX0" fmla="*/ 143860 w 287721"/>
              <a:gd name="connsiteY0" fmla="*/ 0 h 3184635"/>
              <a:gd name="connsiteX1" fmla="*/ 272061 w 287721"/>
              <a:gd name="connsiteY1" fmla="*/ 80808 h 3184635"/>
              <a:gd name="connsiteX2" fmla="*/ 287721 w 287721"/>
              <a:gd name="connsiteY2" fmla="*/ 116155 h 3184635"/>
              <a:gd name="connsiteX3" fmla="*/ 287721 w 287721"/>
              <a:gd name="connsiteY3" fmla="*/ 3184635 h 3184635"/>
              <a:gd name="connsiteX4" fmla="*/ 0 w 287721"/>
              <a:gd name="connsiteY4" fmla="*/ 3184635 h 3184635"/>
              <a:gd name="connsiteX5" fmla="*/ 0 w 287721"/>
              <a:gd name="connsiteY5" fmla="*/ 116152 h 3184635"/>
              <a:gd name="connsiteX6" fmla="*/ 15660 w 287721"/>
              <a:gd name="connsiteY6" fmla="*/ 80808 h 3184635"/>
              <a:gd name="connsiteX7" fmla="*/ 143860 w 287721"/>
              <a:gd name="connsiteY7" fmla="*/ 0 h 3184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7721" h="3184635">
                <a:moveTo>
                  <a:pt x="143860" y="0"/>
                </a:moveTo>
                <a:cubicBezTo>
                  <a:pt x="193926" y="0"/>
                  <a:pt x="239252" y="30881"/>
                  <a:pt x="272061" y="80808"/>
                </a:cubicBezTo>
                <a:lnTo>
                  <a:pt x="287721" y="116155"/>
                </a:lnTo>
                <a:lnTo>
                  <a:pt x="287721" y="3184635"/>
                </a:lnTo>
                <a:lnTo>
                  <a:pt x="0" y="3184635"/>
                </a:lnTo>
                <a:lnTo>
                  <a:pt x="0" y="116152"/>
                </a:lnTo>
                <a:lnTo>
                  <a:pt x="15660" y="80808"/>
                </a:lnTo>
                <a:cubicBezTo>
                  <a:pt x="48469" y="30881"/>
                  <a:pt x="93795" y="0"/>
                  <a:pt x="143860" y="0"/>
                </a:cubicBezTo>
                <a:close/>
              </a:path>
            </a:pathLst>
          </a:custGeom>
          <a:gradFill>
            <a:gsLst>
              <a:gs pos="94000">
                <a:srgbClr val="FFC000"/>
              </a:gs>
              <a:gs pos="53000">
                <a:srgbClr val="FF0000"/>
              </a:gs>
              <a:gs pos="6000">
                <a:srgbClr val="0033CC"/>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954327" y="2513257"/>
            <a:ext cx="3146814" cy="3040154"/>
            <a:chOff x="4484493" y="1908923"/>
            <a:chExt cx="3146814" cy="3040154"/>
          </a:xfrm>
        </p:grpSpPr>
        <p:cxnSp>
          <p:nvCxnSpPr>
            <p:cNvPr id="34" name="Straight Connector 33"/>
            <p:cNvCxnSpPr/>
            <p:nvPr/>
          </p:nvCxnSpPr>
          <p:spPr>
            <a:xfrm flipH="1" flipV="1">
              <a:off x="6054099" y="1908923"/>
              <a:ext cx="11824" cy="1606769"/>
            </a:xfrm>
            <a:prstGeom prst="line">
              <a:avLst/>
            </a:prstGeom>
            <a:ln w="95250">
              <a:gradFill flip="none" rotWithShape="1">
                <a:gsLst>
                  <a:gs pos="0">
                    <a:srgbClr val="FFC000"/>
                  </a:gs>
                  <a:gs pos="28000">
                    <a:srgbClr val="FF0000"/>
                  </a:gs>
                  <a:gs pos="51000">
                    <a:srgbClr val="0033CC"/>
                  </a:gs>
                  <a:gs pos="74000">
                    <a:srgbClr val="FF0000"/>
                  </a:gs>
                </a:gsLst>
                <a:path path="circle">
                  <a:fillToRect l="100000" t="100000"/>
                </a:path>
                <a:tileRect r="-100000" b="-100000"/>
              </a:gra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900000" flipH="1" flipV="1">
              <a:off x="6278940" y="2111098"/>
              <a:ext cx="0" cy="1280160"/>
            </a:xfrm>
            <a:prstGeom prst="line">
              <a:avLst/>
            </a:prstGeom>
            <a:ln w="95250">
              <a:gradFill flip="none" rotWithShape="1">
                <a:gsLst>
                  <a:gs pos="0">
                    <a:srgbClr val="FFC000"/>
                  </a:gs>
                  <a:gs pos="28000">
                    <a:srgbClr val="FF0000"/>
                  </a:gs>
                  <a:gs pos="51000">
                    <a:srgbClr val="0033CC"/>
                  </a:gs>
                  <a:gs pos="74000">
                    <a:srgbClr val="FF0000"/>
                  </a:gs>
                </a:gsLst>
                <a:path path="circle">
                  <a:fillToRect l="100000" t="100000"/>
                </a:path>
                <a:tileRect r="-100000" b="-100000"/>
              </a:gra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800000" flipH="1" flipV="1">
              <a:off x="6420957" y="2002791"/>
              <a:ext cx="11824" cy="1606769"/>
            </a:xfrm>
            <a:prstGeom prst="line">
              <a:avLst/>
            </a:prstGeom>
            <a:ln w="95250">
              <a:gradFill flip="none" rotWithShape="1">
                <a:gsLst>
                  <a:gs pos="0">
                    <a:srgbClr val="FFC000"/>
                  </a:gs>
                  <a:gs pos="28000">
                    <a:srgbClr val="FF0000"/>
                  </a:gs>
                  <a:gs pos="51000">
                    <a:srgbClr val="0033CC"/>
                  </a:gs>
                  <a:gs pos="74000">
                    <a:srgbClr val="FF0000"/>
                  </a:gs>
                </a:gsLst>
                <a:path path="circle">
                  <a:fillToRect l="100000" t="100000"/>
                </a:path>
                <a:tileRect r="-100000" b="-100000"/>
              </a:gra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6015370" y="2486526"/>
              <a:ext cx="981738" cy="1012225"/>
            </a:xfrm>
            <a:prstGeom prst="line">
              <a:avLst/>
            </a:prstGeom>
            <a:ln w="95250">
              <a:gradFill flip="none" rotWithShape="1">
                <a:gsLst>
                  <a:gs pos="0">
                    <a:srgbClr val="FFC000"/>
                  </a:gs>
                  <a:gs pos="28000">
                    <a:srgbClr val="FF0000"/>
                  </a:gs>
                  <a:gs pos="51000">
                    <a:srgbClr val="0033CC"/>
                  </a:gs>
                  <a:gs pos="74000">
                    <a:srgbClr val="FF0000"/>
                  </a:gs>
                </a:gsLst>
                <a:path path="circle">
                  <a:fillToRect l="100000" t="100000"/>
                </a:path>
                <a:tileRect r="-100000" b="-100000"/>
              </a:gra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3600000" flipH="1" flipV="1">
              <a:off x="6693673" y="2259465"/>
              <a:ext cx="11824" cy="1606769"/>
            </a:xfrm>
            <a:prstGeom prst="line">
              <a:avLst/>
            </a:prstGeom>
            <a:ln w="95250">
              <a:gradFill flip="none" rotWithShape="1">
                <a:gsLst>
                  <a:gs pos="0">
                    <a:srgbClr val="FFC000"/>
                  </a:gs>
                  <a:gs pos="28000">
                    <a:srgbClr val="FF0000"/>
                  </a:gs>
                  <a:gs pos="51000">
                    <a:srgbClr val="0033CC"/>
                  </a:gs>
                  <a:gs pos="74000">
                    <a:srgbClr val="FF0000"/>
                  </a:gs>
                </a:gsLst>
                <a:path path="circle">
                  <a:fillToRect l="100000" t="100000"/>
                </a:path>
                <a:tileRect r="-100000" b="-100000"/>
              </a:gra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6013337" y="3094553"/>
              <a:ext cx="1384958" cy="350381"/>
            </a:xfrm>
            <a:prstGeom prst="line">
              <a:avLst/>
            </a:prstGeom>
            <a:ln w="95250">
              <a:gradFill flip="none" rotWithShape="1">
                <a:gsLst>
                  <a:gs pos="0">
                    <a:srgbClr val="FFC000"/>
                  </a:gs>
                  <a:gs pos="28000">
                    <a:srgbClr val="FF0000"/>
                  </a:gs>
                  <a:gs pos="51000">
                    <a:srgbClr val="0033CC"/>
                  </a:gs>
                  <a:gs pos="74000">
                    <a:srgbClr val="FF0000"/>
                  </a:gs>
                </a:gsLst>
                <a:path path="circle">
                  <a:fillToRect l="100000" t="100000"/>
                </a:path>
                <a:tileRect r="-100000" b="-100000"/>
              </a:gra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flipH="1" flipV="1">
              <a:off x="6822011" y="2628433"/>
              <a:ext cx="11824" cy="1606769"/>
            </a:xfrm>
            <a:prstGeom prst="line">
              <a:avLst/>
            </a:prstGeom>
            <a:ln w="95250">
              <a:gradFill flip="none" rotWithShape="1">
                <a:gsLst>
                  <a:gs pos="0">
                    <a:srgbClr val="FFC000"/>
                  </a:gs>
                  <a:gs pos="28000">
                    <a:srgbClr val="FF0000"/>
                  </a:gs>
                  <a:gs pos="51000">
                    <a:srgbClr val="0033CC"/>
                  </a:gs>
                  <a:gs pos="74000">
                    <a:srgbClr val="FF0000"/>
                  </a:gs>
                </a:gsLst>
                <a:path path="circle">
                  <a:fillToRect l="100000" t="100000"/>
                </a:path>
                <a:tileRect r="-100000" b="-100000"/>
              </a:gra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20700000" flipV="1">
              <a:off x="5825439" y="2106138"/>
              <a:ext cx="0" cy="1280160"/>
            </a:xfrm>
            <a:prstGeom prst="line">
              <a:avLst/>
            </a:prstGeom>
            <a:ln w="95250">
              <a:gradFill flip="none" rotWithShape="1">
                <a:gsLst>
                  <a:gs pos="0">
                    <a:srgbClr val="FFC000"/>
                  </a:gs>
                  <a:gs pos="28000">
                    <a:srgbClr val="FF0000"/>
                  </a:gs>
                  <a:gs pos="51000">
                    <a:srgbClr val="0033CC"/>
                  </a:gs>
                  <a:gs pos="74000">
                    <a:srgbClr val="FF0000"/>
                  </a:gs>
                </a:gsLst>
                <a:path path="circle">
                  <a:fillToRect l="100000" t="100000"/>
                </a:path>
                <a:tileRect r="-100000" b="-100000"/>
              </a:gra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9800000" flipV="1">
              <a:off x="5683020" y="1994771"/>
              <a:ext cx="11824" cy="1606769"/>
            </a:xfrm>
            <a:prstGeom prst="line">
              <a:avLst/>
            </a:prstGeom>
            <a:ln w="95250">
              <a:gradFill flip="none" rotWithShape="1">
                <a:gsLst>
                  <a:gs pos="0">
                    <a:srgbClr val="FFC000"/>
                  </a:gs>
                  <a:gs pos="28000">
                    <a:srgbClr val="FF0000"/>
                  </a:gs>
                  <a:gs pos="51000">
                    <a:srgbClr val="0033CC"/>
                  </a:gs>
                  <a:gs pos="74000">
                    <a:srgbClr val="FF0000"/>
                  </a:gs>
                </a:gsLst>
                <a:path path="circle">
                  <a:fillToRect l="100000" t="100000"/>
                </a:path>
                <a:tileRect r="-100000" b="-100000"/>
              </a:gra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flipV="1">
              <a:off x="5172046" y="2482677"/>
              <a:ext cx="928385" cy="1008054"/>
            </a:xfrm>
            <a:prstGeom prst="line">
              <a:avLst/>
            </a:prstGeom>
            <a:ln w="95250">
              <a:gradFill flip="none" rotWithShape="1">
                <a:gsLst>
                  <a:gs pos="0">
                    <a:srgbClr val="FFC000"/>
                  </a:gs>
                  <a:gs pos="28000">
                    <a:srgbClr val="FF0000"/>
                  </a:gs>
                  <a:gs pos="51000">
                    <a:srgbClr val="0033CC"/>
                  </a:gs>
                  <a:gs pos="74000">
                    <a:srgbClr val="FF0000"/>
                  </a:gs>
                </a:gsLst>
                <a:path path="circle">
                  <a:fillToRect l="100000" t="100000"/>
                </a:path>
                <a:tileRect r="-100000" b="-100000"/>
              </a:gra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8000000" flipV="1">
              <a:off x="5410304" y="2251445"/>
              <a:ext cx="11824" cy="1606769"/>
            </a:xfrm>
            <a:prstGeom prst="line">
              <a:avLst/>
            </a:prstGeom>
            <a:ln w="95250">
              <a:gradFill flip="none" rotWithShape="1">
                <a:gsLst>
                  <a:gs pos="0">
                    <a:srgbClr val="FFC000"/>
                  </a:gs>
                  <a:gs pos="28000">
                    <a:srgbClr val="FF0000"/>
                  </a:gs>
                  <a:gs pos="51000">
                    <a:srgbClr val="0033CC"/>
                  </a:gs>
                  <a:gs pos="74000">
                    <a:srgbClr val="FF0000"/>
                  </a:gs>
                </a:gsLst>
                <a:path path="circle">
                  <a:fillToRect l="100000" t="100000"/>
                </a:path>
                <a:tileRect r="-100000" b="-100000"/>
              </a:gra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4776722" y="3079914"/>
              <a:ext cx="1325742" cy="357000"/>
            </a:xfrm>
            <a:prstGeom prst="line">
              <a:avLst/>
            </a:prstGeom>
            <a:ln w="95250">
              <a:gradFill flip="none" rotWithShape="1">
                <a:gsLst>
                  <a:gs pos="0">
                    <a:srgbClr val="FFC000"/>
                  </a:gs>
                  <a:gs pos="28000">
                    <a:srgbClr val="FF0000"/>
                  </a:gs>
                  <a:gs pos="51000">
                    <a:srgbClr val="0033CC"/>
                  </a:gs>
                  <a:gs pos="74000">
                    <a:srgbClr val="FF0000"/>
                  </a:gs>
                </a:gsLst>
                <a:path path="circle">
                  <a:fillToRect l="100000" t="100000"/>
                </a:path>
                <a:tileRect r="-100000" b="-100000"/>
              </a:gra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V="1">
              <a:off x="5281966" y="2620413"/>
              <a:ext cx="11824" cy="1606769"/>
            </a:xfrm>
            <a:prstGeom prst="line">
              <a:avLst/>
            </a:prstGeom>
            <a:ln w="95250">
              <a:gradFill flip="none" rotWithShape="1">
                <a:gsLst>
                  <a:gs pos="0">
                    <a:srgbClr val="FFC000"/>
                  </a:gs>
                  <a:gs pos="28000">
                    <a:srgbClr val="FF0000"/>
                  </a:gs>
                  <a:gs pos="51000">
                    <a:srgbClr val="0033CC"/>
                  </a:gs>
                  <a:gs pos="74000">
                    <a:srgbClr val="FF0000"/>
                  </a:gs>
                </a:gsLst>
                <a:path path="circle">
                  <a:fillToRect l="100000" t="100000"/>
                </a:path>
                <a:tileRect r="-100000" b="-100000"/>
              </a:gra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6062121" y="3342308"/>
              <a:ext cx="11824" cy="1606769"/>
            </a:xfrm>
            <a:prstGeom prst="line">
              <a:avLst/>
            </a:prstGeom>
            <a:ln w="95250">
              <a:gradFill flip="none" rotWithShape="1">
                <a:gsLst>
                  <a:gs pos="0">
                    <a:srgbClr val="FFC000"/>
                  </a:gs>
                  <a:gs pos="28000">
                    <a:srgbClr val="FF0000"/>
                  </a:gs>
                  <a:gs pos="51000">
                    <a:srgbClr val="0033CC"/>
                  </a:gs>
                  <a:gs pos="74000">
                    <a:srgbClr val="FF0000"/>
                  </a:gs>
                </a:gsLst>
                <a:path path="circle">
                  <a:fillToRect l="100000" t="100000"/>
                </a:path>
                <a:tileRect r="-100000" b="-100000"/>
              </a:gra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48186" y="3346475"/>
              <a:ext cx="320573" cy="1165313"/>
            </a:xfrm>
            <a:prstGeom prst="line">
              <a:avLst/>
            </a:prstGeom>
            <a:ln w="95250">
              <a:gradFill flip="none" rotWithShape="1">
                <a:gsLst>
                  <a:gs pos="0">
                    <a:srgbClr val="FFC000"/>
                  </a:gs>
                  <a:gs pos="28000">
                    <a:srgbClr val="FF0000"/>
                  </a:gs>
                  <a:gs pos="51000">
                    <a:srgbClr val="0033CC"/>
                  </a:gs>
                  <a:gs pos="74000">
                    <a:srgbClr val="FF0000"/>
                  </a:gs>
                </a:gsLst>
                <a:path path="circle">
                  <a:fillToRect l="100000" t="100000"/>
                </a:path>
                <a:tileRect r="-100000" b="-100000"/>
              </a:gra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9800000" flipH="1">
              <a:off x="6428979" y="3248440"/>
              <a:ext cx="11824" cy="1606769"/>
            </a:xfrm>
            <a:prstGeom prst="line">
              <a:avLst/>
            </a:prstGeom>
            <a:ln w="95250">
              <a:gradFill flip="none" rotWithShape="1">
                <a:gsLst>
                  <a:gs pos="0">
                    <a:srgbClr val="FFC000"/>
                  </a:gs>
                  <a:gs pos="28000">
                    <a:srgbClr val="FF0000"/>
                  </a:gs>
                  <a:gs pos="51000">
                    <a:srgbClr val="0033CC"/>
                  </a:gs>
                  <a:gs pos="74000">
                    <a:srgbClr val="FF0000"/>
                  </a:gs>
                </a:gsLst>
                <a:path path="circle">
                  <a:fillToRect l="100000" t="100000"/>
                </a:path>
                <a:tileRect r="-100000" b="-100000"/>
              </a:gra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023392" y="3359250"/>
              <a:ext cx="915138" cy="974056"/>
            </a:xfrm>
            <a:prstGeom prst="line">
              <a:avLst/>
            </a:prstGeom>
            <a:ln w="95250">
              <a:gradFill flip="none" rotWithShape="1">
                <a:gsLst>
                  <a:gs pos="0">
                    <a:srgbClr val="FFC000"/>
                  </a:gs>
                  <a:gs pos="28000">
                    <a:srgbClr val="FF0000"/>
                  </a:gs>
                  <a:gs pos="51000">
                    <a:srgbClr val="0033CC"/>
                  </a:gs>
                  <a:gs pos="74000">
                    <a:srgbClr val="FF0000"/>
                  </a:gs>
                </a:gsLst>
                <a:path path="circle">
                  <a:fillToRect l="100000" t="100000"/>
                </a:path>
                <a:tileRect r="-100000" b="-100000"/>
              </a:gra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8000000" flipH="1">
              <a:off x="6701695" y="2991766"/>
              <a:ext cx="11824" cy="1606769"/>
            </a:xfrm>
            <a:prstGeom prst="line">
              <a:avLst/>
            </a:prstGeom>
            <a:ln w="95250">
              <a:gradFill flip="none" rotWithShape="1">
                <a:gsLst>
                  <a:gs pos="0">
                    <a:srgbClr val="FFC000"/>
                  </a:gs>
                  <a:gs pos="28000">
                    <a:srgbClr val="FF0000"/>
                  </a:gs>
                  <a:gs pos="51000">
                    <a:srgbClr val="0033CC"/>
                  </a:gs>
                  <a:gs pos="74000">
                    <a:srgbClr val="FF0000"/>
                  </a:gs>
                </a:gsLst>
                <a:path path="circle">
                  <a:fillToRect l="100000" t="100000"/>
                </a:path>
                <a:tileRect r="-100000" b="-100000"/>
              </a:gra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6021359" y="3413067"/>
              <a:ext cx="1376934" cy="404430"/>
            </a:xfrm>
            <a:prstGeom prst="line">
              <a:avLst/>
            </a:prstGeom>
            <a:ln w="95250">
              <a:gradFill flip="none" rotWithShape="1">
                <a:gsLst>
                  <a:gs pos="0">
                    <a:srgbClr val="FFC000"/>
                  </a:gs>
                  <a:gs pos="28000">
                    <a:srgbClr val="FF0000"/>
                  </a:gs>
                  <a:gs pos="51000">
                    <a:srgbClr val="0033CC"/>
                  </a:gs>
                  <a:gs pos="74000">
                    <a:srgbClr val="FF0000"/>
                  </a:gs>
                </a:gsLst>
                <a:path path="circle">
                  <a:fillToRect l="100000" t="100000"/>
                </a:path>
                <a:tileRect r="-100000" b="-100000"/>
              </a:gra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5724198" y="3354495"/>
              <a:ext cx="359461" cy="1163935"/>
            </a:xfrm>
            <a:prstGeom prst="line">
              <a:avLst/>
            </a:prstGeom>
            <a:ln w="95250">
              <a:gradFill flip="none" rotWithShape="1">
                <a:gsLst>
                  <a:gs pos="0">
                    <a:srgbClr val="FFC000"/>
                  </a:gs>
                  <a:gs pos="28000">
                    <a:srgbClr val="FF0000"/>
                  </a:gs>
                  <a:gs pos="51000">
                    <a:srgbClr val="0033CC"/>
                  </a:gs>
                  <a:gs pos="74000">
                    <a:srgbClr val="FF0000"/>
                  </a:gs>
                </a:gsLst>
                <a:path path="circle">
                  <a:fillToRect l="100000" t="100000"/>
                </a:path>
                <a:tileRect r="-100000" b="-100000"/>
              </a:gra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800000">
              <a:off x="5691042" y="3256460"/>
              <a:ext cx="11824" cy="1606769"/>
            </a:xfrm>
            <a:prstGeom prst="line">
              <a:avLst/>
            </a:prstGeom>
            <a:ln w="95250">
              <a:gradFill flip="none" rotWithShape="1">
                <a:gsLst>
                  <a:gs pos="0">
                    <a:srgbClr val="FFC000"/>
                  </a:gs>
                  <a:gs pos="28000">
                    <a:srgbClr val="FF0000"/>
                  </a:gs>
                  <a:gs pos="51000">
                    <a:srgbClr val="0033CC"/>
                  </a:gs>
                  <a:gs pos="74000">
                    <a:srgbClr val="FF0000"/>
                  </a:gs>
                </a:gsLst>
                <a:path path="circle">
                  <a:fillToRect l="100000" t="100000"/>
                </a:path>
                <a:tileRect r="-100000" b="-100000"/>
              </a:gra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5282119" y="3367270"/>
              <a:ext cx="826334" cy="900244"/>
            </a:xfrm>
            <a:prstGeom prst="line">
              <a:avLst/>
            </a:prstGeom>
            <a:ln w="95250">
              <a:gradFill flip="none" rotWithShape="1">
                <a:gsLst>
                  <a:gs pos="0">
                    <a:srgbClr val="FFC000"/>
                  </a:gs>
                  <a:gs pos="28000">
                    <a:srgbClr val="FF0000"/>
                  </a:gs>
                  <a:gs pos="51000">
                    <a:srgbClr val="0033CC"/>
                  </a:gs>
                  <a:gs pos="74000">
                    <a:srgbClr val="FF0000"/>
                  </a:gs>
                </a:gsLst>
                <a:path path="circle">
                  <a:fillToRect l="100000" t="100000"/>
                </a:path>
                <a:tileRect r="-100000" b="-100000"/>
              </a:gra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3600000">
              <a:off x="5418326" y="2999786"/>
              <a:ext cx="11824" cy="1606769"/>
            </a:xfrm>
            <a:prstGeom prst="line">
              <a:avLst/>
            </a:prstGeom>
            <a:ln w="95250">
              <a:gradFill flip="none" rotWithShape="1">
                <a:gsLst>
                  <a:gs pos="0">
                    <a:srgbClr val="FFC000"/>
                  </a:gs>
                  <a:gs pos="28000">
                    <a:srgbClr val="FF0000"/>
                  </a:gs>
                  <a:gs pos="51000">
                    <a:srgbClr val="0033CC"/>
                  </a:gs>
                  <a:gs pos="74000">
                    <a:srgbClr val="FF0000"/>
                  </a:gs>
                </a:gsLst>
                <a:path path="circle">
                  <a:fillToRect l="100000" t="100000"/>
                </a:path>
                <a:tileRect r="-100000" b="-100000"/>
              </a:gra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4873548" y="3421087"/>
              <a:ext cx="1236938" cy="330130"/>
            </a:xfrm>
            <a:prstGeom prst="line">
              <a:avLst/>
            </a:prstGeom>
            <a:ln w="95250">
              <a:gradFill flip="none" rotWithShape="1">
                <a:gsLst>
                  <a:gs pos="0">
                    <a:srgbClr val="FFC000"/>
                  </a:gs>
                  <a:gs pos="28000">
                    <a:srgbClr val="FF0000"/>
                  </a:gs>
                  <a:gs pos="51000">
                    <a:srgbClr val="0033CC"/>
                  </a:gs>
                  <a:gs pos="74000">
                    <a:srgbClr val="FF0000"/>
                  </a:gs>
                </a:gsLst>
                <a:path path="circle">
                  <a:fillToRect l="100000" t="100000"/>
                </a:path>
                <a:tileRect r="-100000" b="-100000"/>
              </a:gradFill>
              <a:prstDash val="sysDot"/>
            </a:ln>
          </p:spPr>
          <p:style>
            <a:lnRef idx="1">
              <a:schemeClr val="accent1"/>
            </a:lnRef>
            <a:fillRef idx="0">
              <a:schemeClr val="accent1"/>
            </a:fillRef>
            <a:effectRef idx="0">
              <a:schemeClr val="accent1"/>
            </a:effectRef>
            <a:fontRef idx="minor">
              <a:schemeClr val="tx1"/>
            </a:fontRef>
          </p:style>
        </p:cxnSp>
      </p:grpSp>
      <p:sp>
        <p:nvSpPr>
          <p:cNvPr id="58" name="Freeform 57"/>
          <p:cNvSpPr/>
          <p:nvPr/>
        </p:nvSpPr>
        <p:spPr>
          <a:xfrm>
            <a:off x="10015997" y="3916390"/>
            <a:ext cx="186185" cy="2103120"/>
          </a:xfrm>
          <a:custGeom>
            <a:avLst/>
            <a:gdLst>
              <a:gd name="connsiteX0" fmla="*/ 143860 w 287721"/>
              <a:gd name="connsiteY0" fmla="*/ 0 h 3184635"/>
              <a:gd name="connsiteX1" fmla="*/ 272061 w 287721"/>
              <a:gd name="connsiteY1" fmla="*/ 80808 h 3184635"/>
              <a:gd name="connsiteX2" fmla="*/ 287721 w 287721"/>
              <a:gd name="connsiteY2" fmla="*/ 116155 h 3184635"/>
              <a:gd name="connsiteX3" fmla="*/ 287721 w 287721"/>
              <a:gd name="connsiteY3" fmla="*/ 3184635 h 3184635"/>
              <a:gd name="connsiteX4" fmla="*/ 0 w 287721"/>
              <a:gd name="connsiteY4" fmla="*/ 3184635 h 3184635"/>
              <a:gd name="connsiteX5" fmla="*/ 0 w 287721"/>
              <a:gd name="connsiteY5" fmla="*/ 116152 h 3184635"/>
              <a:gd name="connsiteX6" fmla="*/ 15660 w 287721"/>
              <a:gd name="connsiteY6" fmla="*/ 80808 h 3184635"/>
              <a:gd name="connsiteX7" fmla="*/ 143860 w 287721"/>
              <a:gd name="connsiteY7" fmla="*/ 0 h 3184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7721" h="3184635">
                <a:moveTo>
                  <a:pt x="143860" y="0"/>
                </a:moveTo>
                <a:cubicBezTo>
                  <a:pt x="193926" y="0"/>
                  <a:pt x="239252" y="30881"/>
                  <a:pt x="272061" y="80808"/>
                </a:cubicBezTo>
                <a:lnTo>
                  <a:pt x="287721" y="116155"/>
                </a:lnTo>
                <a:lnTo>
                  <a:pt x="287721" y="3184635"/>
                </a:lnTo>
                <a:lnTo>
                  <a:pt x="0" y="3184635"/>
                </a:lnTo>
                <a:lnTo>
                  <a:pt x="0" y="116152"/>
                </a:lnTo>
                <a:lnTo>
                  <a:pt x="15660" y="80808"/>
                </a:lnTo>
                <a:cubicBezTo>
                  <a:pt x="48469" y="30881"/>
                  <a:pt x="93795" y="0"/>
                  <a:pt x="143860" y="0"/>
                </a:cubicBezTo>
                <a:close/>
              </a:path>
            </a:pathLst>
          </a:custGeom>
          <a:gradFill>
            <a:gsLst>
              <a:gs pos="94000">
                <a:srgbClr val="FFC000"/>
              </a:gs>
              <a:gs pos="53000">
                <a:srgbClr val="FF0000"/>
              </a:gs>
              <a:gs pos="6000">
                <a:srgbClr val="0033CC"/>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58"/>
          <p:cNvGrpSpPr/>
          <p:nvPr/>
        </p:nvGrpSpPr>
        <p:grpSpPr>
          <a:xfrm>
            <a:off x="8548059" y="2513257"/>
            <a:ext cx="3146814" cy="3040154"/>
            <a:chOff x="4484493" y="1908923"/>
            <a:chExt cx="3146814" cy="3040154"/>
          </a:xfrm>
        </p:grpSpPr>
        <p:cxnSp>
          <p:nvCxnSpPr>
            <p:cNvPr id="60" name="Straight Connector 59"/>
            <p:cNvCxnSpPr/>
            <p:nvPr/>
          </p:nvCxnSpPr>
          <p:spPr>
            <a:xfrm flipH="1" flipV="1">
              <a:off x="6054099" y="1908923"/>
              <a:ext cx="11824" cy="1606769"/>
            </a:xfrm>
            <a:prstGeom prst="line">
              <a:avLst/>
            </a:prstGeom>
            <a:ln w="95250">
              <a:gradFill flip="none" rotWithShape="1">
                <a:gsLst>
                  <a:gs pos="0">
                    <a:srgbClr val="FFC000"/>
                  </a:gs>
                  <a:gs pos="28000">
                    <a:srgbClr val="FF0000"/>
                  </a:gs>
                  <a:gs pos="51000">
                    <a:srgbClr val="0033CC"/>
                  </a:gs>
                  <a:gs pos="74000">
                    <a:srgbClr val="FF0000"/>
                  </a:gs>
                </a:gsLst>
                <a:path path="circle">
                  <a:fillToRect l="100000" t="100000"/>
                </a:path>
                <a:tileRect r="-100000" b="-100000"/>
              </a:gra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900000" flipH="1" flipV="1">
              <a:off x="6278940" y="2111098"/>
              <a:ext cx="0" cy="1280160"/>
            </a:xfrm>
            <a:prstGeom prst="line">
              <a:avLst/>
            </a:prstGeom>
            <a:ln w="95250">
              <a:gradFill flip="none" rotWithShape="1">
                <a:gsLst>
                  <a:gs pos="0">
                    <a:srgbClr val="FFC000"/>
                  </a:gs>
                  <a:gs pos="28000">
                    <a:srgbClr val="FF0000"/>
                  </a:gs>
                  <a:gs pos="51000">
                    <a:srgbClr val="0033CC"/>
                  </a:gs>
                  <a:gs pos="74000">
                    <a:srgbClr val="FF0000"/>
                  </a:gs>
                </a:gsLst>
                <a:path path="circle">
                  <a:fillToRect l="100000" t="100000"/>
                </a:path>
                <a:tileRect r="-100000" b="-100000"/>
              </a:gra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800000" flipH="1" flipV="1">
              <a:off x="6420957" y="2002791"/>
              <a:ext cx="11824" cy="1606769"/>
            </a:xfrm>
            <a:prstGeom prst="line">
              <a:avLst/>
            </a:prstGeom>
            <a:ln w="95250">
              <a:gradFill flip="none" rotWithShape="1">
                <a:gsLst>
                  <a:gs pos="0">
                    <a:srgbClr val="FFC000"/>
                  </a:gs>
                  <a:gs pos="28000">
                    <a:srgbClr val="FF0000"/>
                  </a:gs>
                  <a:gs pos="51000">
                    <a:srgbClr val="0033CC"/>
                  </a:gs>
                  <a:gs pos="74000">
                    <a:srgbClr val="FF0000"/>
                  </a:gs>
                </a:gsLst>
                <a:path path="circle">
                  <a:fillToRect l="100000" t="100000"/>
                </a:path>
                <a:tileRect r="-100000" b="-100000"/>
              </a:gra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6015370" y="2486526"/>
              <a:ext cx="981738" cy="1012225"/>
            </a:xfrm>
            <a:prstGeom prst="line">
              <a:avLst/>
            </a:prstGeom>
            <a:ln w="95250">
              <a:gradFill flip="none" rotWithShape="1">
                <a:gsLst>
                  <a:gs pos="0">
                    <a:srgbClr val="FFC000"/>
                  </a:gs>
                  <a:gs pos="28000">
                    <a:srgbClr val="FF0000"/>
                  </a:gs>
                  <a:gs pos="51000">
                    <a:srgbClr val="0033CC"/>
                  </a:gs>
                  <a:gs pos="74000">
                    <a:srgbClr val="FF0000"/>
                  </a:gs>
                </a:gsLst>
                <a:path path="circle">
                  <a:fillToRect l="100000" t="100000"/>
                </a:path>
                <a:tileRect r="-100000" b="-100000"/>
              </a:gra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3600000" flipH="1" flipV="1">
              <a:off x="6693673" y="2259465"/>
              <a:ext cx="11824" cy="1606769"/>
            </a:xfrm>
            <a:prstGeom prst="line">
              <a:avLst/>
            </a:prstGeom>
            <a:ln w="95250">
              <a:gradFill flip="none" rotWithShape="1">
                <a:gsLst>
                  <a:gs pos="0">
                    <a:srgbClr val="FFC000"/>
                  </a:gs>
                  <a:gs pos="28000">
                    <a:srgbClr val="FF0000"/>
                  </a:gs>
                  <a:gs pos="51000">
                    <a:srgbClr val="0033CC"/>
                  </a:gs>
                  <a:gs pos="74000">
                    <a:srgbClr val="FF0000"/>
                  </a:gs>
                </a:gsLst>
                <a:path path="circle">
                  <a:fillToRect l="100000" t="100000"/>
                </a:path>
                <a:tileRect r="-100000" b="-100000"/>
              </a:gra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6013337" y="3094553"/>
              <a:ext cx="1384958" cy="350381"/>
            </a:xfrm>
            <a:prstGeom prst="line">
              <a:avLst/>
            </a:prstGeom>
            <a:ln w="95250">
              <a:gradFill flip="none" rotWithShape="1">
                <a:gsLst>
                  <a:gs pos="0">
                    <a:srgbClr val="FFC000"/>
                  </a:gs>
                  <a:gs pos="28000">
                    <a:srgbClr val="FF0000"/>
                  </a:gs>
                  <a:gs pos="51000">
                    <a:srgbClr val="0033CC"/>
                  </a:gs>
                  <a:gs pos="74000">
                    <a:srgbClr val="FF0000"/>
                  </a:gs>
                </a:gsLst>
                <a:path path="circle">
                  <a:fillToRect l="100000" t="100000"/>
                </a:path>
                <a:tileRect r="-100000" b="-100000"/>
              </a:gra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flipH="1" flipV="1">
              <a:off x="6822011" y="2628433"/>
              <a:ext cx="11824" cy="1606769"/>
            </a:xfrm>
            <a:prstGeom prst="line">
              <a:avLst/>
            </a:prstGeom>
            <a:ln w="95250">
              <a:gradFill flip="none" rotWithShape="1">
                <a:gsLst>
                  <a:gs pos="0">
                    <a:srgbClr val="FFC000"/>
                  </a:gs>
                  <a:gs pos="28000">
                    <a:srgbClr val="FF0000"/>
                  </a:gs>
                  <a:gs pos="51000">
                    <a:srgbClr val="0033CC"/>
                  </a:gs>
                  <a:gs pos="74000">
                    <a:srgbClr val="FF0000"/>
                  </a:gs>
                </a:gsLst>
                <a:path path="circle">
                  <a:fillToRect l="100000" t="100000"/>
                </a:path>
                <a:tileRect r="-100000" b="-100000"/>
              </a:gra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20700000" flipV="1">
              <a:off x="5825439" y="2106138"/>
              <a:ext cx="0" cy="1280160"/>
            </a:xfrm>
            <a:prstGeom prst="line">
              <a:avLst/>
            </a:prstGeom>
            <a:ln w="95250">
              <a:gradFill flip="none" rotWithShape="1">
                <a:gsLst>
                  <a:gs pos="0">
                    <a:srgbClr val="FFC000"/>
                  </a:gs>
                  <a:gs pos="28000">
                    <a:srgbClr val="FF0000"/>
                  </a:gs>
                  <a:gs pos="51000">
                    <a:srgbClr val="0033CC"/>
                  </a:gs>
                  <a:gs pos="74000">
                    <a:srgbClr val="FF0000"/>
                  </a:gs>
                </a:gsLst>
                <a:path path="circle">
                  <a:fillToRect l="100000" t="100000"/>
                </a:path>
                <a:tileRect r="-100000" b="-100000"/>
              </a:gra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9800000" flipV="1">
              <a:off x="5683020" y="1994771"/>
              <a:ext cx="11824" cy="1606769"/>
            </a:xfrm>
            <a:prstGeom prst="line">
              <a:avLst/>
            </a:prstGeom>
            <a:ln w="95250">
              <a:gradFill flip="none" rotWithShape="1">
                <a:gsLst>
                  <a:gs pos="0">
                    <a:srgbClr val="FFC000"/>
                  </a:gs>
                  <a:gs pos="28000">
                    <a:srgbClr val="FF0000"/>
                  </a:gs>
                  <a:gs pos="51000">
                    <a:srgbClr val="0033CC"/>
                  </a:gs>
                  <a:gs pos="74000">
                    <a:srgbClr val="FF0000"/>
                  </a:gs>
                </a:gsLst>
                <a:path path="circle">
                  <a:fillToRect l="100000" t="100000"/>
                </a:path>
                <a:tileRect r="-100000" b="-100000"/>
              </a:gra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flipV="1">
              <a:off x="5172046" y="2482677"/>
              <a:ext cx="928385" cy="1008054"/>
            </a:xfrm>
            <a:prstGeom prst="line">
              <a:avLst/>
            </a:prstGeom>
            <a:ln w="95250">
              <a:gradFill flip="none" rotWithShape="1">
                <a:gsLst>
                  <a:gs pos="0">
                    <a:srgbClr val="FFC000"/>
                  </a:gs>
                  <a:gs pos="28000">
                    <a:srgbClr val="FF0000"/>
                  </a:gs>
                  <a:gs pos="51000">
                    <a:srgbClr val="0033CC"/>
                  </a:gs>
                  <a:gs pos="74000">
                    <a:srgbClr val="FF0000"/>
                  </a:gs>
                </a:gsLst>
                <a:path path="circle">
                  <a:fillToRect l="100000" t="100000"/>
                </a:path>
                <a:tileRect r="-100000" b="-100000"/>
              </a:gra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8000000" flipV="1">
              <a:off x="5410304" y="2251445"/>
              <a:ext cx="11824" cy="1606769"/>
            </a:xfrm>
            <a:prstGeom prst="line">
              <a:avLst/>
            </a:prstGeom>
            <a:ln w="95250">
              <a:gradFill flip="none" rotWithShape="1">
                <a:gsLst>
                  <a:gs pos="0">
                    <a:srgbClr val="FFC000"/>
                  </a:gs>
                  <a:gs pos="28000">
                    <a:srgbClr val="FF0000"/>
                  </a:gs>
                  <a:gs pos="51000">
                    <a:srgbClr val="0033CC"/>
                  </a:gs>
                  <a:gs pos="74000">
                    <a:srgbClr val="FF0000"/>
                  </a:gs>
                </a:gsLst>
                <a:path path="circle">
                  <a:fillToRect l="100000" t="100000"/>
                </a:path>
                <a:tileRect r="-100000" b="-100000"/>
              </a:gra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flipV="1">
              <a:off x="4776722" y="3079914"/>
              <a:ext cx="1325742" cy="357000"/>
            </a:xfrm>
            <a:prstGeom prst="line">
              <a:avLst/>
            </a:prstGeom>
            <a:ln w="95250">
              <a:gradFill flip="none" rotWithShape="1">
                <a:gsLst>
                  <a:gs pos="0">
                    <a:srgbClr val="FFC000"/>
                  </a:gs>
                  <a:gs pos="28000">
                    <a:srgbClr val="FF0000"/>
                  </a:gs>
                  <a:gs pos="51000">
                    <a:srgbClr val="0033CC"/>
                  </a:gs>
                  <a:gs pos="74000">
                    <a:srgbClr val="FF0000"/>
                  </a:gs>
                </a:gsLst>
                <a:path path="circle">
                  <a:fillToRect l="100000" t="100000"/>
                </a:path>
                <a:tileRect r="-100000" b="-100000"/>
              </a:gra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V="1">
              <a:off x="5281966" y="2620413"/>
              <a:ext cx="11824" cy="1606769"/>
            </a:xfrm>
            <a:prstGeom prst="line">
              <a:avLst/>
            </a:prstGeom>
            <a:ln w="95250">
              <a:gradFill flip="none" rotWithShape="1">
                <a:gsLst>
                  <a:gs pos="0">
                    <a:srgbClr val="FFC000"/>
                  </a:gs>
                  <a:gs pos="28000">
                    <a:srgbClr val="FF0000"/>
                  </a:gs>
                  <a:gs pos="51000">
                    <a:srgbClr val="0033CC"/>
                  </a:gs>
                  <a:gs pos="74000">
                    <a:srgbClr val="FF0000"/>
                  </a:gs>
                </a:gsLst>
                <a:path path="circle">
                  <a:fillToRect l="100000" t="100000"/>
                </a:path>
                <a:tileRect r="-100000" b="-100000"/>
              </a:gra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6062121" y="3342308"/>
              <a:ext cx="11824" cy="1606769"/>
            </a:xfrm>
            <a:prstGeom prst="line">
              <a:avLst/>
            </a:prstGeom>
            <a:ln w="95250">
              <a:gradFill flip="none" rotWithShape="1">
                <a:gsLst>
                  <a:gs pos="0">
                    <a:srgbClr val="FFC000"/>
                  </a:gs>
                  <a:gs pos="28000">
                    <a:srgbClr val="FF0000"/>
                  </a:gs>
                  <a:gs pos="51000">
                    <a:srgbClr val="0033CC"/>
                  </a:gs>
                  <a:gs pos="74000">
                    <a:srgbClr val="FF0000"/>
                  </a:gs>
                </a:gsLst>
                <a:path path="circle">
                  <a:fillToRect l="100000" t="100000"/>
                </a:path>
                <a:tileRect r="-100000" b="-100000"/>
              </a:gra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048186" y="3346475"/>
              <a:ext cx="320573" cy="1165313"/>
            </a:xfrm>
            <a:prstGeom prst="line">
              <a:avLst/>
            </a:prstGeom>
            <a:ln w="95250">
              <a:gradFill flip="none" rotWithShape="1">
                <a:gsLst>
                  <a:gs pos="0">
                    <a:srgbClr val="FFC000"/>
                  </a:gs>
                  <a:gs pos="28000">
                    <a:srgbClr val="FF0000"/>
                  </a:gs>
                  <a:gs pos="51000">
                    <a:srgbClr val="0033CC"/>
                  </a:gs>
                  <a:gs pos="74000">
                    <a:srgbClr val="FF0000"/>
                  </a:gs>
                </a:gsLst>
                <a:path path="circle">
                  <a:fillToRect l="100000" t="100000"/>
                </a:path>
                <a:tileRect r="-100000" b="-100000"/>
              </a:gra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9800000" flipH="1">
              <a:off x="6428979" y="3248440"/>
              <a:ext cx="11824" cy="1606769"/>
            </a:xfrm>
            <a:prstGeom prst="line">
              <a:avLst/>
            </a:prstGeom>
            <a:ln w="95250">
              <a:gradFill flip="none" rotWithShape="1">
                <a:gsLst>
                  <a:gs pos="0">
                    <a:srgbClr val="FFC000"/>
                  </a:gs>
                  <a:gs pos="28000">
                    <a:srgbClr val="FF0000"/>
                  </a:gs>
                  <a:gs pos="51000">
                    <a:srgbClr val="0033CC"/>
                  </a:gs>
                  <a:gs pos="74000">
                    <a:srgbClr val="FF0000"/>
                  </a:gs>
                </a:gsLst>
                <a:path path="circle">
                  <a:fillToRect l="100000" t="100000"/>
                </a:path>
                <a:tileRect r="-100000" b="-100000"/>
              </a:gra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6023392" y="3359250"/>
              <a:ext cx="915138" cy="974056"/>
            </a:xfrm>
            <a:prstGeom prst="line">
              <a:avLst/>
            </a:prstGeom>
            <a:ln w="95250">
              <a:gradFill flip="none" rotWithShape="1">
                <a:gsLst>
                  <a:gs pos="0">
                    <a:srgbClr val="FFC000"/>
                  </a:gs>
                  <a:gs pos="28000">
                    <a:srgbClr val="FF0000"/>
                  </a:gs>
                  <a:gs pos="51000">
                    <a:srgbClr val="0033CC"/>
                  </a:gs>
                  <a:gs pos="74000">
                    <a:srgbClr val="FF0000"/>
                  </a:gs>
                </a:gsLst>
                <a:path path="circle">
                  <a:fillToRect l="100000" t="100000"/>
                </a:path>
                <a:tileRect r="-100000" b="-100000"/>
              </a:gra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18000000" flipH="1">
              <a:off x="6701695" y="2991766"/>
              <a:ext cx="11824" cy="1606769"/>
            </a:xfrm>
            <a:prstGeom prst="line">
              <a:avLst/>
            </a:prstGeom>
            <a:ln w="95250">
              <a:gradFill flip="none" rotWithShape="1">
                <a:gsLst>
                  <a:gs pos="0">
                    <a:srgbClr val="FFC000"/>
                  </a:gs>
                  <a:gs pos="28000">
                    <a:srgbClr val="FF0000"/>
                  </a:gs>
                  <a:gs pos="51000">
                    <a:srgbClr val="0033CC"/>
                  </a:gs>
                  <a:gs pos="74000">
                    <a:srgbClr val="FF0000"/>
                  </a:gs>
                </a:gsLst>
                <a:path path="circle">
                  <a:fillToRect l="100000" t="100000"/>
                </a:path>
                <a:tileRect r="-100000" b="-100000"/>
              </a:gra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021359" y="3413067"/>
              <a:ext cx="1376934" cy="404430"/>
            </a:xfrm>
            <a:prstGeom prst="line">
              <a:avLst/>
            </a:prstGeom>
            <a:ln w="95250">
              <a:gradFill flip="none" rotWithShape="1">
                <a:gsLst>
                  <a:gs pos="0">
                    <a:srgbClr val="FFC000"/>
                  </a:gs>
                  <a:gs pos="28000">
                    <a:srgbClr val="FF0000"/>
                  </a:gs>
                  <a:gs pos="51000">
                    <a:srgbClr val="0033CC"/>
                  </a:gs>
                  <a:gs pos="74000">
                    <a:srgbClr val="FF0000"/>
                  </a:gs>
                </a:gsLst>
                <a:path path="circle">
                  <a:fillToRect l="100000" t="100000"/>
                </a:path>
                <a:tileRect r="-100000" b="-100000"/>
              </a:gra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a:off x="5724198" y="3354495"/>
              <a:ext cx="359461" cy="1163935"/>
            </a:xfrm>
            <a:prstGeom prst="line">
              <a:avLst/>
            </a:prstGeom>
            <a:ln w="95250">
              <a:gradFill flip="none" rotWithShape="1">
                <a:gsLst>
                  <a:gs pos="0">
                    <a:srgbClr val="FFC000"/>
                  </a:gs>
                  <a:gs pos="28000">
                    <a:srgbClr val="FF0000"/>
                  </a:gs>
                  <a:gs pos="51000">
                    <a:srgbClr val="0033CC"/>
                  </a:gs>
                  <a:gs pos="74000">
                    <a:srgbClr val="FF0000"/>
                  </a:gs>
                </a:gsLst>
                <a:path path="circle">
                  <a:fillToRect l="100000" t="100000"/>
                </a:path>
                <a:tileRect r="-100000" b="-100000"/>
              </a:gra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1800000">
              <a:off x="5691042" y="3256460"/>
              <a:ext cx="11824" cy="1606769"/>
            </a:xfrm>
            <a:prstGeom prst="line">
              <a:avLst/>
            </a:prstGeom>
            <a:ln w="95250">
              <a:gradFill flip="none" rotWithShape="1">
                <a:gsLst>
                  <a:gs pos="0">
                    <a:srgbClr val="FFC000"/>
                  </a:gs>
                  <a:gs pos="28000">
                    <a:srgbClr val="FF0000"/>
                  </a:gs>
                  <a:gs pos="51000">
                    <a:srgbClr val="0033CC"/>
                  </a:gs>
                  <a:gs pos="74000">
                    <a:srgbClr val="FF0000"/>
                  </a:gs>
                </a:gsLst>
                <a:path path="circle">
                  <a:fillToRect l="100000" t="100000"/>
                </a:path>
                <a:tileRect r="-100000" b="-100000"/>
              </a:gra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5282119" y="3367270"/>
              <a:ext cx="826334" cy="900244"/>
            </a:xfrm>
            <a:prstGeom prst="line">
              <a:avLst/>
            </a:prstGeom>
            <a:ln w="95250">
              <a:gradFill flip="none" rotWithShape="1">
                <a:gsLst>
                  <a:gs pos="0">
                    <a:srgbClr val="FFC000"/>
                  </a:gs>
                  <a:gs pos="28000">
                    <a:srgbClr val="FF0000"/>
                  </a:gs>
                  <a:gs pos="51000">
                    <a:srgbClr val="0033CC"/>
                  </a:gs>
                  <a:gs pos="74000">
                    <a:srgbClr val="FF0000"/>
                  </a:gs>
                </a:gsLst>
                <a:path path="circle">
                  <a:fillToRect l="100000" t="100000"/>
                </a:path>
                <a:tileRect r="-100000" b="-100000"/>
              </a:gra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3600000">
              <a:off x="5418326" y="2999786"/>
              <a:ext cx="11824" cy="1606769"/>
            </a:xfrm>
            <a:prstGeom prst="line">
              <a:avLst/>
            </a:prstGeom>
            <a:ln w="95250">
              <a:gradFill flip="none" rotWithShape="1">
                <a:gsLst>
                  <a:gs pos="0">
                    <a:srgbClr val="FFC000"/>
                  </a:gs>
                  <a:gs pos="28000">
                    <a:srgbClr val="FF0000"/>
                  </a:gs>
                  <a:gs pos="51000">
                    <a:srgbClr val="0033CC"/>
                  </a:gs>
                  <a:gs pos="74000">
                    <a:srgbClr val="FF0000"/>
                  </a:gs>
                </a:gsLst>
                <a:path path="circle">
                  <a:fillToRect l="100000" t="100000"/>
                </a:path>
                <a:tileRect r="-100000" b="-100000"/>
              </a:gra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a:off x="4873548" y="3421087"/>
              <a:ext cx="1236938" cy="330130"/>
            </a:xfrm>
            <a:prstGeom prst="line">
              <a:avLst/>
            </a:prstGeom>
            <a:ln w="95250">
              <a:gradFill flip="none" rotWithShape="1">
                <a:gsLst>
                  <a:gs pos="0">
                    <a:srgbClr val="FFC000"/>
                  </a:gs>
                  <a:gs pos="28000">
                    <a:srgbClr val="FF0000"/>
                  </a:gs>
                  <a:gs pos="51000">
                    <a:srgbClr val="0033CC"/>
                  </a:gs>
                  <a:gs pos="74000">
                    <a:srgbClr val="FF0000"/>
                  </a:gs>
                </a:gsLst>
                <a:path path="circle">
                  <a:fillToRect l="100000" t="100000"/>
                </a:path>
                <a:tileRect r="-100000" b="-100000"/>
              </a:gra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15859341"/>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par>
                                <p:cTn id="9" presetID="10" presetClass="exit" presetSubtype="0" fill="hold" grpId="1" nodeType="withEffect">
                                  <p:stCondLst>
                                    <p:cond delay="500"/>
                                  </p:stCondLst>
                                  <p:childTnLst>
                                    <p:animEffect transition="out" filter="fade">
                                      <p:cBhvr>
                                        <p:cTn id="10" dur="100"/>
                                        <p:tgtEl>
                                          <p:spTgt spid="3"/>
                                        </p:tgtEl>
                                      </p:cBhvr>
                                    </p:animEffect>
                                    <p:set>
                                      <p:cBhvr>
                                        <p:cTn id="11" dur="1" fill="hold">
                                          <p:stCondLst>
                                            <p:cond delay="99"/>
                                          </p:stCondLst>
                                        </p:cTn>
                                        <p:tgtEl>
                                          <p:spTgt spid="3"/>
                                        </p:tgtEl>
                                        <p:attrNameLst>
                                          <p:attrName>style.visibility</p:attrName>
                                        </p:attrNameLst>
                                      </p:cBhvr>
                                      <p:to>
                                        <p:strVal val="hidden"/>
                                      </p:to>
                                    </p:set>
                                  </p:childTnLst>
                                </p:cTn>
                              </p:par>
                              <p:par>
                                <p:cTn id="12" presetID="23" presetClass="entr" presetSubtype="16" fill="hold" nodeType="withEffect">
                                  <p:stCondLst>
                                    <p:cond delay="50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childTnLst>
                                </p:cTn>
                              </p:par>
                              <p:par>
                                <p:cTn id="16" presetID="6" presetClass="emph" presetSubtype="0" fill="hold" nodeType="withEffect">
                                  <p:stCondLst>
                                    <p:cond delay="500"/>
                                  </p:stCondLst>
                                  <p:childTnLst>
                                    <p:animScale>
                                      <p:cBhvr>
                                        <p:cTn id="17" dur="100" fill="hold"/>
                                        <p:tgtEl>
                                          <p:spTgt spid="4"/>
                                        </p:tgtEl>
                                      </p:cBhvr>
                                      <p:by x="150000" y="150000"/>
                                    </p:animScale>
                                  </p:childTnLst>
                                </p:cTn>
                              </p:par>
                              <p:par>
                                <p:cTn id="18" presetID="6" presetClass="exit" presetSubtype="32" fill="hold" nodeType="withEffect">
                                  <p:stCondLst>
                                    <p:cond delay="500"/>
                                  </p:stCondLst>
                                  <p:childTnLst>
                                    <p:animEffect transition="out" filter="circle(out)">
                                      <p:cBhvr>
                                        <p:cTn id="19" dur="1000"/>
                                        <p:tgtEl>
                                          <p:spTgt spid="4"/>
                                        </p:tgtEl>
                                      </p:cBhvr>
                                    </p:animEffect>
                                    <p:set>
                                      <p:cBhvr>
                                        <p:cTn id="20" dur="1" fill="hold">
                                          <p:stCondLst>
                                            <p:cond delay="999"/>
                                          </p:stCondLst>
                                        </p:cTn>
                                        <p:tgtEl>
                                          <p:spTgt spid="4"/>
                                        </p:tgtEl>
                                        <p:attrNameLst>
                                          <p:attrName>style.visibility</p:attrName>
                                        </p:attrNameLst>
                                      </p:cBhvr>
                                      <p:to>
                                        <p:strVal val="hidden"/>
                                      </p:to>
                                    </p:set>
                                  </p:childTnLst>
                                </p:cTn>
                              </p:par>
                              <p:par>
                                <p:cTn id="21" presetID="31" presetClass="entr" presetSubtype="0" fill="hold" grpId="0" nodeType="withEffect">
                                  <p:stCondLst>
                                    <p:cond delay="700"/>
                                  </p:stCondLst>
                                  <p:childTnLst>
                                    <p:set>
                                      <p:cBhvr>
                                        <p:cTn id="22" dur="1" fill="hold">
                                          <p:stCondLst>
                                            <p:cond delay="0"/>
                                          </p:stCondLst>
                                        </p:cTn>
                                        <p:tgtEl>
                                          <p:spTgt spid="29"/>
                                        </p:tgtEl>
                                        <p:attrNameLst>
                                          <p:attrName>style.visibility</p:attrName>
                                        </p:attrNameLst>
                                      </p:cBhvr>
                                      <p:to>
                                        <p:strVal val="visible"/>
                                      </p:to>
                                    </p:set>
                                    <p:anim calcmode="lin" valueType="num">
                                      <p:cBhvr>
                                        <p:cTn id="23" dur="500" fill="hold"/>
                                        <p:tgtEl>
                                          <p:spTgt spid="29"/>
                                        </p:tgtEl>
                                        <p:attrNameLst>
                                          <p:attrName>ppt_w</p:attrName>
                                        </p:attrNameLst>
                                      </p:cBhvr>
                                      <p:tavLst>
                                        <p:tav tm="0">
                                          <p:val>
                                            <p:fltVal val="0"/>
                                          </p:val>
                                        </p:tav>
                                        <p:tav tm="100000">
                                          <p:val>
                                            <p:strVal val="#ppt_w"/>
                                          </p:val>
                                        </p:tav>
                                      </p:tavLst>
                                    </p:anim>
                                    <p:anim calcmode="lin" valueType="num">
                                      <p:cBhvr>
                                        <p:cTn id="24" dur="500" fill="hold"/>
                                        <p:tgtEl>
                                          <p:spTgt spid="29"/>
                                        </p:tgtEl>
                                        <p:attrNameLst>
                                          <p:attrName>ppt_h</p:attrName>
                                        </p:attrNameLst>
                                      </p:cBhvr>
                                      <p:tavLst>
                                        <p:tav tm="0">
                                          <p:val>
                                            <p:fltVal val="0"/>
                                          </p:val>
                                        </p:tav>
                                        <p:tav tm="100000">
                                          <p:val>
                                            <p:strVal val="#ppt_h"/>
                                          </p:val>
                                        </p:tav>
                                      </p:tavLst>
                                    </p:anim>
                                    <p:anim calcmode="lin" valueType="num">
                                      <p:cBhvr>
                                        <p:cTn id="25" dur="500" fill="hold"/>
                                        <p:tgtEl>
                                          <p:spTgt spid="29"/>
                                        </p:tgtEl>
                                        <p:attrNameLst>
                                          <p:attrName>style.rotation</p:attrName>
                                        </p:attrNameLst>
                                      </p:cBhvr>
                                      <p:tavLst>
                                        <p:tav tm="0">
                                          <p:val>
                                            <p:fltVal val="90"/>
                                          </p:val>
                                        </p:tav>
                                        <p:tav tm="100000">
                                          <p:val>
                                            <p:fltVal val="0"/>
                                          </p:val>
                                        </p:tav>
                                      </p:tavLst>
                                    </p:anim>
                                    <p:animEffect transition="in" filter="fade">
                                      <p:cBhvr>
                                        <p:cTn id="26" dur="500"/>
                                        <p:tgtEl>
                                          <p:spTgt spid="29"/>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500"/>
                                        <p:tgtEl>
                                          <p:spTgt spid="32"/>
                                        </p:tgtEl>
                                        <p:attrNameLst>
                                          <p:attrName>ppt_y</p:attrName>
                                        </p:attrNameLst>
                                      </p:cBhvr>
                                      <p:tavLst>
                                        <p:tav tm="0">
                                          <p:val>
                                            <p:strVal val="#ppt_y+#ppt_h*1.125000"/>
                                          </p:val>
                                        </p:tav>
                                        <p:tav tm="100000">
                                          <p:val>
                                            <p:strVal val="#ppt_y"/>
                                          </p:val>
                                        </p:tav>
                                      </p:tavLst>
                                    </p:anim>
                                    <p:animEffect transition="in" filter="wipe(up)">
                                      <p:cBhvr>
                                        <p:cTn id="30" dur="500"/>
                                        <p:tgtEl>
                                          <p:spTgt spid="32"/>
                                        </p:tgtEl>
                                      </p:cBhvr>
                                    </p:animEffect>
                                  </p:childTnLst>
                                </p:cTn>
                              </p:par>
                              <p:par>
                                <p:cTn id="31" presetID="10" presetClass="exit" presetSubtype="0" fill="hold" grpId="1" nodeType="withEffect">
                                  <p:stCondLst>
                                    <p:cond delay="500"/>
                                  </p:stCondLst>
                                  <p:childTnLst>
                                    <p:animEffect transition="out" filter="fade">
                                      <p:cBhvr>
                                        <p:cTn id="32" dur="100"/>
                                        <p:tgtEl>
                                          <p:spTgt spid="32"/>
                                        </p:tgtEl>
                                      </p:cBhvr>
                                    </p:animEffect>
                                    <p:set>
                                      <p:cBhvr>
                                        <p:cTn id="33" dur="1" fill="hold">
                                          <p:stCondLst>
                                            <p:cond delay="99"/>
                                          </p:stCondLst>
                                        </p:cTn>
                                        <p:tgtEl>
                                          <p:spTgt spid="32"/>
                                        </p:tgtEl>
                                        <p:attrNameLst>
                                          <p:attrName>style.visibility</p:attrName>
                                        </p:attrNameLst>
                                      </p:cBhvr>
                                      <p:to>
                                        <p:strVal val="hidden"/>
                                      </p:to>
                                    </p:set>
                                  </p:childTnLst>
                                </p:cTn>
                              </p:par>
                              <p:par>
                                <p:cTn id="34" presetID="23" presetClass="entr" presetSubtype="16" fill="hold" nodeType="withEffect">
                                  <p:stCondLst>
                                    <p:cond delay="50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par>
                                <p:cTn id="38" presetID="6" presetClass="emph" presetSubtype="0" fill="hold" nodeType="withEffect">
                                  <p:stCondLst>
                                    <p:cond delay="500"/>
                                  </p:stCondLst>
                                  <p:childTnLst>
                                    <p:animScale>
                                      <p:cBhvr>
                                        <p:cTn id="39" dur="100" fill="hold"/>
                                        <p:tgtEl>
                                          <p:spTgt spid="33"/>
                                        </p:tgtEl>
                                      </p:cBhvr>
                                      <p:by x="150000" y="150000"/>
                                    </p:animScale>
                                  </p:childTnLst>
                                </p:cTn>
                              </p:par>
                              <p:par>
                                <p:cTn id="40" presetID="6" presetClass="exit" presetSubtype="32" fill="hold" nodeType="withEffect">
                                  <p:stCondLst>
                                    <p:cond delay="500"/>
                                  </p:stCondLst>
                                  <p:childTnLst>
                                    <p:animEffect transition="out" filter="circle(out)">
                                      <p:cBhvr>
                                        <p:cTn id="41" dur="1000"/>
                                        <p:tgtEl>
                                          <p:spTgt spid="33"/>
                                        </p:tgtEl>
                                      </p:cBhvr>
                                    </p:animEffect>
                                    <p:set>
                                      <p:cBhvr>
                                        <p:cTn id="42" dur="1" fill="hold">
                                          <p:stCondLst>
                                            <p:cond delay="999"/>
                                          </p:stCondLst>
                                        </p:cTn>
                                        <p:tgtEl>
                                          <p:spTgt spid="33"/>
                                        </p:tgtEl>
                                        <p:attrNameLst>
                                          <p:attrName>style.visibility</p:attrName>
                                        </p:attrNameLst>
                                      </p:cBhvr>
                                      <p:to>
                                        <p:strVal val="hidden"/>
                                      </p:to>
                                    </p:set>
                                  </p:childTnLst>
                                </p:cTn>
                              </p:par>
                              <p:par>
                                <p:cTn id="43" presetID="12" presetClass="entr" presetSubtype="4"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additive="base">
                                        <p:cTn id="45" dur="500"/>
                                        <p:tgtEl>
                                          <p:spTgt spid="58"/>
                                        </p:tgtEl>
                                        <p:attrNameLst>
                                          <p:attrName>ppt_y</p:attrName>
                                        </p:attrNameLst>
                                      </p:cBhvr>
                                      <p:tavLst>
                                        <p:tav tm="0">
                                          <p:val>
                                            <p:strVal val="#ppt_y+#ppt_h*1.125000"/>
                                          </p:val>
                                        </p:tav>
                                        <p:tav tm="100000">
                                          <p:val>
                                            <p:strVal val="#ppt_y"/>
                                          </p:val>
                                        </p:tav>
                                      </p:tavLst>
                                    </p:anim>
                                    <p:animEffect transition="in" filter="wipe(up)">
                                      <p:cBhvr>
                                        <p:cTn id="46" dur="500"/>
                                        <p:tgtEl>
                                          <p:spTgt spid="58"/>
                                        </p:tgtEl>
                                      </p:cBhvr>
                                    </p:animEffect>
                                  </p:childTnLst>
                                </p:cTn>
                              </p:par>
                              <p:par>
                                <p:cTn id="47" presetID="10" presetClass="exit" presetSubtype="0" fill="hold" grpId="1" nodeType="withEffect">
                                  <p:stCondLst>
                                    <p:cond delay="500"/>
                                  </p:stCondLst>
                                  <p:childTnLst>
                                    <p:animEffect transition="out" filter="fade">
                                      <p:cBhvr>
                                        <p:cTn id="48" dur="100"/>
                                        <p:tgtEl>
                                          <p:spTgt spid="58"/>
                                        </p:tgtEl>
                                      </p:cBhvr>
                                    </p:animEffect>
                                    <p:set>
                                      <p:cBhvr>
                                        <p:cTn id="49" dur="1" fill="hold">
                                          <p:stCondLst>
                                            <p:cond delay="99"/>
                                          </p:stCondLst>
                                        </p:cTn>
                                        <p:tgtEl>
                                          <p:spTgt spid="58"/>
                                        </p:tgtEl>
                                        <p:attrNameLst>
                                          <p:attrName>style.visibility</p:attrName>
                                        </p:attrNameLst>
                                      </p:cBhvr>
                                      <p:to>
                                        <p:strVal val="hidden"/>
                                      </p:to>
                                    </p:set>
                                  </p:childTnLst>
                                </p:cTn>
                              </p:par>
                              <p:par>
                                <p:cTn id="50" presetID="23" presetClass="entr" presetSubtype="16" fill="hold" nodeType="withEffect">
                                  <p:stCondLst>
                                    <p:cond delay="50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childTnLst>
                                </p:cTn>
                              </p:par>
                              <p:par>
                                <p:cTn id="54" presetID="6" presetClass="emph" presetSubtype="0" fill="hold" nodeType="withEffect">
                                  <p:stCondLst>
                                    <p:cond delay="500"/>
                                  </p:stCondLst>
                                  <p:childTnLst>
                                    <p:animScale>
                                      <p:cBhvr>
                                        <p:cTn id="55" dur="100" fill="hold"/>
                                        <p:tgtEl>
                                          <p:spTgt spid="59"/>
                                        </p:tgtEl>
                                      </p:cBhvr>
                                      <p:by x="150000" y="150000"/>
                                    </p:animScale>
                                  </p:childTnLst>
                                </p:cTn>
                              </p:par>
                              <p:par>
                                <p:cTn id="56" presetID="6" presetClass="exit" presetSubtype="32" fill="hold" nodeType="withEffect">
                                  <p:stCondLst>
                                    <p:cond delay="500"/>
                                  </p:stCondLst>
                                  <p:childTnLst>
                                    <p:animEffect transition="out" filter="circle(out)">
                                      <p:cBhvr>
                                        <p:cTn id="57" dur="1000"/>
                                        <p:tgtEl>
                                          <p:spTgt spid="59"/>
                                        </p:tgtEl>
                                      </p:cBhvr>
                                    </p:animEffect>
                                    <p:set>
                                      <p:cBhvr>
                                        <p:cTn id="58" dur="1" fill="hold">
                                          <p:stCondLst>
                                            <p:cond delay="999"/>
                                          </p:stCondLst>
                                        </p:cTn>
                                        <p:tgtEl>
                                          <p:spTgt spid="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29" grpId="0" animBg="1"/>
      <p:bldP spid="32" grpId="0" animBg="1"/>
      <p:bldP spid="32" grpId="1" animBg="1"/>
      <p:bldP spid="58" grpId="0" animBg="1"/>
      <p:bldP spid="58"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953" y="1732067"/>
            <a:ext cx="8763000" cy="4445379"/>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w="101600" cmpd="tri">
            <a:gradFill>
              <a:gsLst>
                <a:gs pos="0">
                  <a:srgbClr val="0000FF"/>
                </a:gs>
                <a:gs pos="47508">
                  <a:srgbClr val="FFC000"/>
                </a:gs>
                <a:gs pos="74000">
                  <a:srgbClr val="FF0000"/>
                </a:gs>
                <a:gs pos="83000">
                  <a:srgbClr val="FFFF00"/>
                </a:gs>
                <a:gs pos="100000">
                  <a:schemeClr val="accent6">
                    <a:lumMod val="5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795953" y="1732067"/>
            <a:ext cx="8763000" cy="4445379"/>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01600" cmpd="tri">
            <a:gradFill>
              <a:gsLst>
                <a:gs pos="0">
                  <a:srgbClr val="0000FF"/>
                </a:gs>
                <a:gs pos="47508">
                  <a:srgbClr val="FFC000"/>
                </a:gs>
                <a:gs pos="74000">
                  <a:srgbClr val="FF0000"/>
                </a:gs>
                <a:gs pos="83000">
                  <a:srgbClr val="FFFF00"/>
                </a:gs>
                <a:gs pos="100000">
                  <a:schemeClr val="accent6">
                    <a:lumMod val="5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795953" y="1732067"/>
            <a:ext cx="8763000" cy="4445379"/>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w="101600" cmpd="tri">
            <a:gradFill>
              <a:gsLst>
                <a:gs pos="0">
                  <a:srgbClr val="0000FF"/>
                </a:gs>
                <a:gs pos="47508">
                  <a:srgbClr val="FFC000"/>
                </a:gs>
                <a:gs pos="74000">
                  <a:srgbClr val="FF0000"/>
                </a:gs>
                <a:gs pos="83000">
                  <a:srgbClr val="FFFF00"/>
                </a:gs>
                <a:gs pos="100000">
                  <a:schemeClr val="accent6">
                    <a:lumMod val="5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795953" y="1732067"/>
            <a:ext cx="8763000" cy="4445379"/>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w="101600" cmpd="tri">
            <a:gradFill>
              <a:gsLst>
                <a:gs pos="0">
                  <a:srgbClr val="0000FF"/>
                </a:gs>
                <a:gs pos="47508">
                  <a:srgbClr val="FFC000"/>
                </a:gs>
                <a:gs pos="74000">
                  <a:srgbClr val="FF0000"/>
                </a:gs>
                <a:gs pos="83000">
                  <a:srgbClr val="FFFF00"/>
                </a:gs>
                <a:gs pos="100000">
                  <a:schemeClr val="accent6">
                    <a:lumMod val="5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795953" y="1732067"/>
            <a:ext cx="8763000" cy="4445379"/>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w="101600" cmpd="tri">
            <a:gradFill>
              <a:gsLst>
                <a:gs pos="0">
                  <a:srgbClr val="0000FF"/>
                </a:gs>
                <a:gs pos="47508">
                  <a:srgbClr val="FFC000"/>
                </a:gs>
                <a:gs pos="74000">
                  <a:srgbClr val="FF0000"/>
                </a:gs>
                <a:gs pos="83000">
                  <a:srgbClr val="FFFF00"/>
                </a:gs>
                <a:gs pos="100000">
                  <a:schemeClr val="accent6">
                    <a:lumMod val="5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795953" y="1732067"/>
            <a:ext cx="8763000" cy="4445379"/>
          </a:xfrm>
          <a:prstGeom prst="rect">
            <a:avLst/>
          </a:prstGeom>
          <a:blipFill dpi="0" rotWithShape="1">
            <a:blip r:embed="rId7">
              <a:extLst>
                <a:ext uri="{28A0092B-C50C-407E-A947-70E740481C1C}">
                  <a14:useLocalDpi xmlns:a14="http://schemas.microsoft.com/office/drawing/2010/main" val="0"/>
                </a:ext>
              </a:extLst>
            </a:blip>
            <a:srcRect/>
            <a:stretch>
              <a:fillRect/>
            </a:stretch>
          </a:blipFill>
          <a:ln w="101600" cmpd="tri">
            <a:gradFill>
              <a:gsLst>
                <a:gs pos="0">
                  <a:srgbClr val="0000FF"/>
                </a:gs>
                <a:gs pos="47508">
                  <a:srgbClr val="FFC000"/>
                </a:gs>
                <a:gs pos="74000">
                  <a:srgbClr val="FF0000"/>
                </a:gs>
                <a:gs pos="83000">
                  <a:srgbClr val="FFFF00"/>
                </a:gs>
                <a:gs pos="100000">
                  <a:schemeClr val="accent6">
                    <a:lumMod val="5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795953" y="1732067"/>
            <a:ext cx="8763000" cy="4445379"/>
          </a:xfrm>
          <a:prstGeom prst="rect">
            <a:avLst/>
          </a:prstGeom>
          <a:blipFill dpi="0" rotWithShape="1">
            <a:blip r:embed="rId8">
              <a:extLst>
                <a:ext uri="{28A0092B-C50C-407E-A947-70E740481C1C}">
                  <a14:useLocalDpi xmlns:a14="http://schemas.microsoft.com/office/drawing/2010/main" val="0"/>
                </a:ext>
              </a:extLst>
            </a:blip>
            <a:srcRect/>
            <a:stretch>
              <a:fillRect/>
            </a:stretch>
          </a:blipFill>
          <a:ln w="101600" cmpd="tri">
            <a:gradFill>
              <a:gsLst>
                <a:gs pos="0">
                  <a:srgbClr val="0000FF"/>
                </a:gs>
                <a:gs pos="47508">
                  <a:srgbClr val="FFC000"/>
                </a:gs>
                <a:gs pos="74000">
                  <a:srgbClr val="FF0000"/>
                </a:gs>
                <a:gs pos="83000">
                  <a:srgbClr val="FFFF00"/>
                </a:gs>
                <a:gs pos="100000">
                  <a:schemeClr val="accent6">
                    <a:lumMod val="5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795953" y="1732067"/>
            <a:ext cx="8763000" cy="4445379"/>
          </a:xfrm>
          <a:prstGeom prst="rect">
            <a:avLst/>
          </a:prstGeom>
          <a:blipFill dpi="0" rotWithShape="1">
            <a:blip r:embed="rId9">
              <a:extLst>
                <a:ext uri="{28A0092B-C50C-407E-A947-70E740481C1C}">
                  <a14:useLocalDpi xmlns:a14="http://schemas.microsoft.com/office/drawing/2010/main" val="0"/>
                </a:ext>
              </a:extLst>
            </a:blip>
            <a:srcRect/>
            <a:stretch>
              <a:fillRect/>
            </a:stretch>
          </a:blipFill>
          <a:ln w="101600" cmpd="tri">
            <a:gradFill>
              <a:gsLst>
                <a:gs pos="0">
                  <a:srgbClr val="0000FF"/>
                </a:gs>
                <a:gs pos="47508">
                  <a:srgbClr val="FFC000"/>
                </a:gs>
                <a:gs pos="74000">
                  <a:srgbClr val="FF0000"/>
                </a:gs>
                <a:gs pos="83000">
                  <a:srgbClr val="FFFF00"/>
                </a:gs>
                <a:gs pos="100000">
                  <a:schemeClr val="accent6">
                    <a:lumMod val="5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859280" y="757535"/>
            <a:ext cx="4198620" cy="76944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bn-IN" sz="4400" b="1" dirty="0" smtClean="0">
                <a:ln/>
                <a:solidFill>
                  <a:srgbClr val="FF0000"/>
                </a:solidFill>
                <a:latin typeface="NikoshBAN" panose="02000000000000000000" pitchFamily="2" charset="0"/>
                <a:cs typeface="NikoshBAN" panose="02000000000000000000" pitchFamily="2" charset="0"/>
              </a:rPr>
              <a:t>এসো, কিছু ছবি দেখি-</a:t>
            </a:r>
            <a:endParaRPr lang="en-US" sz="4400" b="1" cap="none" spc="0" dirty="0">
              <a:ln/>
              <a:solidFill>
                <a:srgbClr val="FF0000"/>
              </a:solidFill>
              <a:latin typeface="NikoshBAN" panose="02000000000000000000" pitchFamily="2" charset="0"/>
              <a:cs typeface="NikoshBAN" panose="02000000000000000000" pitchFamily="2" charset="0"/>
            </a:endParaRPr>
          </a:p>
        </p:txBody>
      </p:sp>
      <p:pic>
        <p:nvPicPr>
          <p:cNvPr id="11" name="Picture 10"/>
          <p:cNvPicPr>
            <a:picLocks noChangeAspect="1"/>
          </p:cNvPicPr>
          <p:nvPr/>
        </p:nvPicPr>
        <p:blipFill>
          <a:blip r:embed="rId10"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flipH="1">
            <a:off x="332259" y="251137"/>
            <a:ext cx="1671145" cy="1373738"/>
          </a:xfrm>
          <a:prstGeom prst="rect">
            <a:avLst/>
          </a:prstGeom>
        </p:spPr>
      </p:pic>
      <p:pic>
        <p:nvPicPr>
          <p:cNvPr id="12" name="Picture 11"/>
          <p:cNvPicPr>
            <a:picLocks noChangeAspect="1"/>
          </p:cNvPicPr>
          <p:nvPr/>
        </p:nvPicPr>
        <p:blipFill>
          <a:blip r:embed="rId10"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484659" y="403537"/>
            <a:ext cx="1671145" cy="1373738"/>
          </a:xfrm>
          <a:prstGeom prst="rect">
            <a:avLst/>
          </a:prstGeom>
        </p:spPr>
      </p:pic>
      <p:sp>
        <p:nvSpPr>
          <p:cNvPr id="13" name="Rectangle 12"/>
          <p:cNvSpPr/>
          <p:nvPr/>
        </p:nvSpPr>
        <p:spPr>
          <a:xfrm>
            <a:off x="1795953" y="1732067"/>
            <a:ext cx="8763000" cy="4445379"/>
          </a:xfrm>
          <a:prstGeom prst="rect">
            <a:avLst/>
          </a:prstGeom>
          <a:blipFill dpi="0" rotWithShape="1">
            <a:blip r:embed="rId11">
              <a:extLst>
                <a:ext uri="{28A0092B-C50C-407E-A947-70E740481C1C}">
                  <a14:useLocalDpi xmlns:a14="http://schemas.microsoft.com/office/drawing/2010/main" val="0"/>
                </a:ext>
              </a:extLst>
            </a:blip>
            <a:srcRect/>
            <a:stretch>
              <a:fillRect/>
            </a:stretch>
          </a:blipFill>
          <a:ln w="101600" cmpd="tri">
            <a:gradFill>
              <a:gsLst>
                <a:gs pos="0">
                  <a:srgbClr val="0000FF"/>
                </a:gs>
                <a:gs pos="47508">
                  <a:srgbClr val="FFC000"/>
                </a:gs>
                <a:gs pos="74000">
                  <a:srgbClr val="FF0000"/>
                </a:gs>
                <a:gs pos="83000">
                  <a:srgbClr val="FFFF00"/>
                </a:gs>
                <a:gs pos="100000">
                  <a:schemeClr val="accent6">
                    <a:lumMod val="5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795953" y="1732067"/>
            <a:ext cx="8763000" cy="4445379"/>
          </a:xfrm>
          <a:prstGeom prst="rect">
            <a:avLst/>
          </a:prstGeom>
          <a:blipFill dpi="0" rotWithShape="1">
            <a:blip r:embed="rId12">
              <a:extLst>
                <a:ext uri="{28A0092B-C50C-407E-A947-70E740481C1C}">
                  <a14:useLocalDpi xmlns:a14="http://schemas.microsoft.com/office/drawing/2010/main" val="0"/>
                </a:ext>
              </a:extLst>
            </a:blip>
            <a:srcRect/>
            <a:stretch>
              <a:fillRect/>
            </a:stretch>
          </a:blipFill>
          <a:ln w="101600" cmpd="tri">
            <a:gradFill>
              <a:gsLst>
                <a:gs pos="0">
                  <a:srgbClr val="0000FF"/>
                </a:gs>
                <a:gs pos="47508">
                  <a:srgbClr val="FFC000"/>
                </a:gs>
                <a:gs pos="74000">
                  <a:srgbClr val="FF0000"/>
                </a:gs>
                <a:gs pos="83000">
                  <a:srgbClr val="FFFF00"/>
                </a:gs>
                <a:gs pos="100000">
                  <a:schemeClr val="accent6">
                    <a:lumMod val="5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795953" y="1732067"/>
            <a:ext cx="8763000" cy="4445379"/>
          </a:xfrm>
          <a:prstGeom prst="rect">
            <a:avLst/>
          </a:prstGeom>
          <a:blipFill dpi="0" rotWithShape="1">
            <a:blip r:embed="rId13">
              <a:extLst>
                <a:ext uri="{28A0092B-C50C-407E-A947-70E740481C1C}">
                  <a14:useLocalDpi xmlns:a14="http://schemas.microsoft.com/office/drawing/2010/main" val="0"/>
                </a:ext>
              </a:extLst>
            </a:blip>
            <a:srcRect/>
            <a:stretch>
              <a:fillRect/>
            </a:stretch>
          </a:blipFill>
          <a:ln w="101600" cmpd="tri">
            <a:gradFill>
              <a:gsLst>
                <a:gs pos="0">
                  <a:srgbClr val="0000FF"/>
                </a:gs>
                <a:gs pos="47508">
                  <a:srgbClr val="FFC000"/>
                </a:gs>
                <a:gs pos="74000">
                  <a:srgbClr val="FF0000"/>
                </a:gs>
                <a:gs pos="83000">
                  <a:srgbClr val="FFFF00"/>
                </a:gs>
                <a:gs pos="100000">
                  <a:schemeClr val="accent6">
                    <a:lumMod val="5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795953" y="1732067"/>
            <a:ext cx="8763000" cy="4445379"/>
          </a:xfrm>
          <a:prstGeom prst="rect">
            <a:avLst/>
          </a:prstGeom>
          <a:blipFill dpi="0" rotWithShape="1">
            <a:blip r:embed="rId14">
              <a:extLst>
                <a:ext uri="{28A0092B-C50C-407E-A947-70E740481C1C}">
                  <a14:useLocalDpi xmlns:a14="http://schemas.microsoft.com/office/drawing/2010/main" val="0"/>
                </a:ext>
              </a:extLst>
            </a:blip>
            <a:srcRect/>
            <a:stretch>
              <a:fillRect/>
            </a:stretch>
          </a:blipFill>
          <a:ln w="101600" cmpd="tri">
            <a:gradFill>
              <a:gsLst>
                <a:gs pos="0">
                  <a:srgbClr val="0000FF"/>
                </a:gs>
                <a:gs pos="47508">
                  <a:srgbClr val="FFC000"/>
                </a:gs>
                <a:gs pos="74000">
                  <a:srgbClr val="FF0000"/>
                </a:gs>
                <a:gs pos="83000">
                  <a:srgbClr val="FFFF00"/>
                </a:gs>
                <a:gs pos="100000">
                  <a:schemeClr val="accent6">
                    <a:lumMod val="5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05642"/>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000" fill="hold"/>
                                        <p:tgtEl>
                                          <p:spTgt spid="11"/>
                                        </p:tgtEl>
                                        <p:attrNameLst>
                                          <p:attrName>ppt_x</p:attrName>
                                        </p:attrNameLst>
                                      </p:cBhvr>
                                      <p:tavLst>
                                        <p:tav tm="0">
                                          <p:val>
                                            <p:strVal val="1+#ppt_w/2"/>
                                          </p:val>
                                        </p:tav>
                                        <p:tav tm="100000">
                                          <p:val>
                                            <p:strVal val="#ppt_x"/>
                                          </p:val>
                                        </p:tav>
                                      </p:tavLst>
                                    </p:anim>
                                    <p:anim calcmode="lin" valueType="num">
                                      <p:cBhvr additive="base">
                                        <p:cTn id="8" dur="2000" fill="hold"/>
                                        <p:tgtEl>
                                          <p:spTgt spid="11"/>
                                        </p:tgtEl>
                                        <p:attrNameLst>
                                          <p:attrName>ppt_y</p:attrName>
                                        </p:attrNameLst>
                                      </p:cBhvr>
                                      <p:tavLst>
                                        <p:tav tm="0">
                                          <p:val>
                                            <p:strVal val="1+#ppt_h/2"/>
                                          </p:val>
                                        </p:tav>
                                        <p:tav tm="100000">
                                          <p:val>
                                            <p:strVal val="#ppt_y"/>
                                          </p:val>
                                        </p:tav>
                                      </p:tavLst>
                                    </p:anim>
                                  </p:childTnLst>
                                </p:cTn>
                              </p:par>
                              <p:par>
                                <p:cTn id="9" presetID="26" presetClass="emph" presetSubtype="0" repeatCount="4000" fill="hold" nodeType="withEffect">
                                  <p:stCondLst>
                                    <p:cond delay="0"/>
                                  </p:stCondLst>
                                  <p:childTnLst>
                                    <p:animEffect transition="out" filter="fade">
                                      <p:cBhvr>
                                        <p:cTn id="10" dur="500" tmFilter="0, 0; .2, .5; .8, .5; 1, 0"/>
                                        <p:tgtEl>
                                          <p:spTgt spid="11"/>
                                        </p:tgtEl>
                                      </p:cBhvr>
                                    </p:animEffect>
                                    <p:animScale>
                                      <p:cBhvr>
                                        <p:cTn id="11" dur="250" autoRev="1" fill="hold"/>
                                        <p:tgtEl>
                                          <p:spTgt spid="11"/>
                                        </p:tgtEl>
                                      </p:cBhvr>
                                      <p:by x="105000" y="105000"/>
                                    </p:animScale>
                                  </p:childTnLst>
                                </p:cTn>
                              </p:par>
                              <p:par>
                                <p:cTn id="12" presetID="10" presetClass="exit" presetSubtype="0" fill="hold" nodeType="withEffect">
                                  <p:stCondLst>
                                    <p:cond delay="2000"/>
                                  </p:stCondLst>
                                  <p:childTnLst>
                                    <p:animEffect transition="out" filter="fade">
                                      <p:cBhvr>
                                        <p:cTn id="13" dur="500"/>
                                        <p:tgtEl>
                                          <p:spTgt spid="11"/>
                                        </p:tgtEl>
                                      </p:cBhvr>
                                    </p:animEffect>
                                    <p:set>
                                      <p:cBhvr>
                                        <p:cTn id="14" dur="1" fill="hold">
                                          <p:stCondLst>
                                            <p:cond delay="499"/>
                                          </p:stCondLst>
                                        </p:cTn>
                                        <p:tgtEl>
                                          <p:spTgt spid="11"/>
                                        </p:tgtEl>
                                        <p:attrNameLst>
                                          <p:attrName>style.visibility</p:attrName>
                                        </p:attrNameLst>
                                      </p:cBhvr>
                                      <p:to>
                                        <p:strVal val="hidden"/>
                                      </p:to>
                                    </p:set>
                                  </p:childTnLst>
                                </p:cTn>
                              </p:par>
                              <p:par>
                                <p:cTn id="15" presetID="10" presetClass="entr" presetSubtype="0" fill="hold" nodeType="withEffect">
                                  <p:stCondLst>
                                    <p:cond delay="200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childTnLst>
                                </p:cTn>
                              </p:par>
                              <p:par>
                                <p:cTn id="18" presetID="26" presetClass="emph" presetSubtype="0" repeatCount="indefinite" fill="hold" nodeType="withEffect">
                                  <p:stCondLst>
                                    <p:cond delay="2000"/>
                                  </p:stCondLst>
                                  <p:childTnLst>
                                    <p:animEffect transition="out" filter="fade">
                                      <p:cBhvr>
                                        <p:cTn id="19" dur="500" tmFilter="0, 0; .2, .5; .8, .5; 1, 0"/>
                                        <p:tgtEl>
                                          <p:spTgt spid="12"/>
                                        </p:tgtEl>
                                      </p:cBhvr>
                                    </p:animEffect>
                                    <p:animScale>
                                      <p:cBhvr>
                                        <p:cTn id="20" dur="250" autoRev="1" fill="hold"/>
                                        <p:tgtEl>
                                          <p:spTgt spid="12"/>
                                        </p:tgtEl>
                                      </p:cBhvr>
                                      <p:by x="105000" y="105000"/>
                                    </p:animScale>
                                  </p:childTnLst>
                                </p:cTn>
                              </p:par>
                              <p:par>
                                <p:cTn id="21" presetID="22" presetClass="entr" presetSubtype="8" fill="hold" grpId="0" nodeType="withEffect">
                                  <p:stCondLst>
                                    <p:cond delay="3000"/>
                                  </p:stCondLst>
                                  <p:iterate type="lt">
                                    <p:tmPct val="10000"/>
                                  </p:iterate>
                                  <p:childTnLst>
                                    <p:set>
                                      <p:cBhvr>
                                        <p:cTn id="22" dur="1" fill="hold">
                                          <p:stCondLst>
                                            <p:cond delay="0"/>
                                          </p:stCondLst>
                                        </p:cTn>
                                        <p:tgtEl>
                                          <p:spTgt spid="10"/>
                                        </p:tgtEl>
                                        <p:attrNameLst>
                                          <p:attrName>style.visibility</p:attrName>
                                        </p:attrNameLst>
                                      </p:cBhvr>
                                      <p:to>
                                        <p:strVal val="visible"/>
                                      </p:to>
                                    </p:set>
                                    <p:animEffect transition="in" filter="wipe(left)">
                                      <p:cBhvr>
                                        <p:cTn id="23" dur="1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childTnLst>
                                </p:cTn>
                              </p:par>
                              <p:par>
                                <p:cTn id="29" presetID="10" presetClass="entr" presetSubtype="0" fill="hold" grpId="0" nodeType="withEffect">
                                  <p:stCondLst>
                                    <p:cond delay="150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childTnLst>
                                </p:cTn>
                              </p:par>
                              <p:par>
                                <p:cTn id="32" presetID="10" presetClass="entr" presetSubtype="0" fill="hold" grpId="0" nodeType="withEffect">
                                  <p:stCondLst>
                                    <p:cond delay="300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childTnLst>
                                </p:cTn>
                              </p:par>
                              <p:par>
                                <p:cTn id="35" presetID="10" presetClass="entr" presetSubtype="0" fill="hold" grpId="0" nodeType="withEffect">
                                  <p:stCondLst>
                                    <p:cond delay="450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childTnLst>
                                </p:cTn>
                              </p:par>
                              <p:par>
                                <p:cTn id="38" presetID="10" presetClass="entr" presetSubtype="0" fill="hold" grpId="0" nodeType="withEffect">
                                  <p:stCondLst>
                                    <p:cond delay="600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childTnLst>
                                </p:cTn>
                              </p:par>
                              <p:par>
                                <p:cTn id="41" presetID="10" presetClass="entr" presetSubtype="0" fill="hold" grpId="0" nodeType="withEffect">
                                  <p:stCondLst>
                                    <p:cond delay="750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childTnLst>
                                </p:cTn>
                              </p:par>
                              <p:par>
                                <p:cTn id="44" presetID="10" presetClass="entr" presetSubtype="0" fill="hold" grpId="0" nodeType="withEffect">
                                  <p:stCondLst>
                                    <p:cond delay="900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1000"/>
                                        <p:tgtEl>
                                          <p:spTgt spid="8"/>
                                        </p:tgtEl>
                                      </p:cBhvr>
                                    </p:animEffect>
                                  </p:childTnLst>
                                </p:cTn>
                              </p:par>
                              <p:par>
                                <p:cTn id="47" presetID="10" presetClass="entr" presetSubtype="0" fill="hold" grpId="0" nodeType="withEffect">
                                  <p:stCondLst>
                                    <p:cond delay="1050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childTnLst>
                                </p:cTn>
                              </p:par>
                              <p:par>
                                <p:cTn id="50" presetID="10" presetClass="entr" presetSubtype="0" fill="hold" grpId="0" nodeType="withEffect">
                                  <p:stCondLst>
                                    <p:cond delay="1200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childTnLst>
                                </p:cTn>
                              </p:par>
                              <p:par>
                                <p:cTn id="53" presetID="10" presetClass="entr" presetSubtype="0" fill="hold" grpId="0" nodeType="withEffect">
                                  <p:stCondLst>
                                    <p:cond delay="1350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1000"/>
                                        <p:tgtEl>
                                          <p:spTgt spid="14"/>
                                        </p:tgtEl>
                                      </p:cBhvr>
                                    </p:animEffect>
                                  </p:childTnLst>
                                </p:cTn>
                              </p:par>
                              <p:par>
                                <p:cTn id="56" presetID="10" presetClass="entr" presetSubtype="0" fill="hold" grpId="0" nodeType="withEffect">
                                  <p:stCondLst>
                                    <p:cond delay="1500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1000"/>
                                        <p:tgtEl>
                                          <p:spTgt spid="15"/>
                                        </p:tgtEl>
                                      </p:cBhvr>
                                    </p:animEffect>
                                  </p:childTnLst>
                                </p:cTn>
                              </p:par>
                              <p:par>
                                <p:cTn id="59" presetID="10" presetClass="entr" presetSubtype="0" fill="hold" grpId="0" nodeType="withEffect">
                                  <p:stCondLst>
                                    <p:cond delay="1650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P spid="13" grpId="0" animBg="1"/>
      <p:bldP spid="14" grpId="0" animBg="1"/>
      <p:bldP spid="15"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triped Right Arrow 5"/>
          <p:cNvSpPr/>
          <p:nvPr/>
        </p:nvSpPr>
        <p:spPr>
          <a:xfrm>
            <a:off x="2661415" y="902181"/>
            <a:ext cx="4322709" cy="1441757"/>
          </a:xfrm>
          <a:prstGeom prst="strip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দেখে কী বুঝলে?</a:t>
            </a:r>
            <a:endParaRPr lang="en-US" sz="4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nvGrpSpPr>
          <p:cNvPr id="2" name="Group 1"/>
          <p:cNvGrpSpPr/>
          <p:nvPr/>
        </p:nvGrpSpPr>
        <p:grpSpPr>
          <a:xfrm>
            <a:off x="375416" y="480060"/>
            <a:ext cx="2286000" cy="2286000"/>
            <a:chOff x="5313238" y="2651760"/>
            <a:chExt cx="1556174" cy="1554480"/>
          </a:xfrm>
        </p:grpSpPr>
        <p:sp>
          <p:nvSpPr>
            <p:cNvPr id="3" name="Freeform 2"/>
            <p:cNvSpPr/>
            <p:nvPr/>
          </p:nvSpPr>
          <p:spPr>
            <a:xfrm>
              <a:off x="5313238" y="2651760"/>
              <a:ext cx="794129" cy="1554480"/>
            </a:xfrm>
            <a:custGeom>
              <a:avLst/>
              <a:gdLst>
                <a:gd name="connsiteX0" fmla="*/ 777240 w 794129"/>
                <a:gd name="connsiteY0" fmla="*/ 0 h 1554480"/>
                <a:gd name="connsiteX1" fmla="*/ 794129 w 794129"/>
                <a:gd name="connsiteY1" fmla="*/ 853 h 1554480"/>
                <a:gd name="connsiteX2" fmla="*/ 794129 w 794129"/>
                <a:gd name="connsiteY2" fmla="*/ 1553627 h 1554480"/>
                <a:gd name="connsiteX3" fmla="*/ 777240 w 794129"/>
                <a:gd name="connsiteY3" fmla="*/ 1554480 h 1554480"/>
                <a:gd name="connsiteX4" fmla="*/ 0 w 794129"/>
                <a:gd name="connsiteY4" fmla="*/ 777240 h 1554480"/>
                <a:gd name="connsiteX5" fmla="*/ 777240 w 794129"/>
                <a:gd name="connsiteY5"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129" h="1554480">
                  <a:moveTo>
                    <a:pt x="777240" y="0"/>
                  </a:moveTo>
                  <a:lnTo>
                    <a:pt x="794129" y="853"/>
                  </a:lnTo>
                  <a:lnTo>
                    <a:pt x="794129" y="1553627"/>
                  </a:lnTo>
                  <a:lnTo>
                    <a:pt x="777240" y="1554480"/>
                  </a:lnTo>
                  <a:cubicBezTo>
                    <a:pt x="347982" y="1554480"/>
                    <a:pt x="0" y="1206498"/>
                    <a:pt x="0" y="777240"/>
                  </a:cubicBezTo>
                  <a:cubicBezTo>
                    <a:pt x="0" y="347982"/>
                    <a:pt x="347982" y="0"/>
                    <a:pt x="777240"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flipH="1">
              <a:off x="6075283" y="2651760"/>
              <a:ext cx="794129" cy="1554480"/>
            </a:xfrm>
            <a:custGeom>
              <a:avLst/>
              <a:gdLst>
                <a:gd name="connsiteX0" fmla="*/ 777240 w 794129"/>
                <a:gd name="connsiteY0" fmla="*/ 0 h 1554480"/>
                <a:gd name="connsiteX1" fmla="*/ 794129 w 794129"/>
                <a:gd name="connsiteY1" fmla="*/ 853 h 1554480"/>
                <a:gd name="connsiteX2" fmla="*/ 794129 w 794129"/>
                <a:gd name="connsiteY2" fmla="*/ 1553627 h 1554480"/>
                <a:gd name="connsiteX3" fmla="*/ 777240 w 794129"/>
                <a:gd name="connsiteY3" fmla="*/ 1554480 h 1554480"/>
                <a:gd name="connsiteX4" fmla="*/ 0 w 794129"/>
                <a:gd name="connsiteY4" fmla="*/ 777240 h 1554480"/>
                <a:gd name="connsiteX5" fmla="*/ 777240 w 794129"/>
                <a:gd name="connsiteY5"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129" h="1554480">
                  <a:moveTo>
                    <a:pt x="777240" y="0"/>
                  </a:moveTo>
                  <a:lnTo>
                    <a:pt x="794129" y="853"/>
                  </a:lnTo>
                  <a:lnTo>
                    <a:pt x="794129" y="1553627"/>
                  </a:lnTo>
                  <a:lnTo>
                    <a:pt x="777240" y="1554480"/>
                  </a:lnTo>
                  <a:cubicBezTo>
                    <a:pt x="347982" y="1554480"/>
                    <a:pt x="0" y="1206498"/>
                    <a:pt x="0" y="777240"/>
                  </a:cubicBezTo>
                  <a:cubicBezTo>
                    <a:pt x="0" y="347982"/>
                    <a:pt x="347982" y="0"/>
                    <a:pt x="777240"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Freeform 4"/>
          <p:cNvSpPr/>
          <p:nvPr/>
        </p:nvSpPr>
        <p:spPr>
          <a:xfrm>
            <a:off x="510984" y="614531"/>
            <a:ext cx="2014863" cy="2017059"/>
          </a:xfrm>
          <a:custGeom>
            <a:avLst/>
            <a:gdLst>
              <a:gd name="connsiteX0" fmla="*/ 685800 w 1371600"/>
              <a:gd name="connsiteY0" fmla="*/ 161444 h 1371600"/>
              <a:gd name="connsiteX1" fmla="*/ 1210156 w 1371600"/>
              <a:gd name="connsiteY1" fmla="*/ 685800 h 1371600"/>
              <a:gd name="connsiteX2" fmla="*/ 685800 w 1371600"/>
              <a:gd name="connsiteY2" fmla="*/ 1210156 h 1371600"/>
              <a:gd name="connsiteX3" fmla="*/ 161444 w 1371600"/>
              <a:gd name="connsiteY3" fmla="*/ 685800 h 1371600"/>
              <a:gd name="connsiteX4" fmla="*/ 685800 w 1371600"/>
              <a:gd name="connsiteY4" fmla="*/ 161444 h 1371600"/>
              <a:gd name="connsiteX5" fmla="*/ 685800 w 1371600"/>
              <a:gd name="connsiteY5" fmla="*/ 91440 h 1371600"/>
              <a:gd name="connsiteX6" fmla="*/ 91440 w 1371600"/>
              <a:gd name="connsiteY6" fmla="*/ 685800 h 1371600"/>
              <a:gd name="connsiteX7" fmla="*/ 685800 w 1371600"/>
              <a:gd name="connsiteY7" fmla="*/ 1280160 h 1371600"/>
              <a:gd name="connsiteX8" fmla="*/ 1280160 w 1371600"/>
              <a:gd name="connsiteY8" fmla="*/ 685800 h 1371600"/>
              <a:gd name="connsiteX9" fmla="*/ 685800 w 1371600"/>
              <a:gd name="connsiteY9" fmla="*/ 91440 h 1371600"/>
              <a:gd name="connsiteX10" fmla="*/ 685800 w 1371600"/>
              <a:gd name="connsiteY10" fmla="*/ 0 h 1371600"/>
              <a:gd name="connsiteX11" fmla="*/ 1371600 w 1371600"/>
              <a:gd name="connsiteY11" fmla="*/ 685800 h 1371600"/>
              <a:gd name="connsiteX12" fmla="*/ 685800 w 1371600"/>
              <a:gd name="connsiteY12" fmla="*/ 1371600 h 1371600"/>
              <a:gd name="connsiteX13" fmla="*/ 0 w 1371600"/>
              <a:gd name="connsiteY13" fmla="*/ 685800 h 1371600"/>
              <a:gd name="connsiteX14" fmla="*/ 685800 w 1371600"/>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1371600">
                <a:moveTo>
                  <a:pt x="685800" y="161444"/>
                </a:moveTo>
                <a:cubicBezTo>
                  <a:pt x="975394" y="161444"/>
                  <a:pt x="1210156" y="396206"/>
                  <a:pt x="1210156" y="685800"/>
                </a:cubicBezTo>
                <a:cubicBezTo>
                  <a:pt x="1210156" y="975394"/>
                  <a:pt x="975394" y="1210156"/>
                  <a:pt x="685800" y="1210156"/>
                </a:cubicBezTo>
                <a:cubicBezTo>
                  <a:pt x="396206" y="1210156"/>
                  <a:pt x="161444" y="975394"/>
                  <a:pt x="161444" y="685800"/>
                </a:cubicBezTo>
                <a:cubicBezTo>
                  <a:pt x="161444" y="396206"/>
                  <a:pt x="396206" y="161444"/>
                  <a:pt x="685800" y="161444"/>
                </a:cubicBezTo>
                <a:close/>
                <a:moveTo>
                  <a:pt x="685800" y="91440"/>
                </a:moveTo>
                <a:cubicBezTo>
                  <a:pt x="357544" y="91440"/>
                  <a:pt x="91440" y="357544"/>
                  <a:pt x="91440" y="685800"/>
                </a:cubicBezTo>
                <a:cubicBezTo>
                  <a:pt x="91440" y="1014056"/>
                  <a:pt x="357544" y="1280160"/>
                  <a:pt x="685800" y="1280160"/>
                </a:cubicBezTo>
                <a:cubicBezTo>
                  <a:pt x="1014056" y="1280160"/>
                  <a:pt x="1280160" y="1014056"/>
                  <a:pt x="1280160" y="685800"/>
                </a:cubicBezTo>
                <a:cubicBezTo>
                  <a:pt x="1280160" y="357544"/>
                  <a:pt x="1014056" y="91440"/>
                  <a:pt x="685800" y="9144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b="1" dirty="0" smtClean="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ছবি</a:t>
            </a:r>
            <a:endParaRPr lang="en-US" sz="4400" b="1"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7" name="TextBox 6"/>
          <p:cNvSpPr txBox="1"/>
          <p:nvPr/>
        </p:nvSpPr>
        <p:spPr>
          <a:xfrm>
            <a:off x="2525847" y="2279481"/>
            <a:ext cx="8683435" cy="3970318"/>
          </a:xfrm>
          <a:prstGeom prst="rect">
            <a:avLst/>
          </a:prstGeom>
          <a:noFill/>
        </p:spPr>
        <p:txBody>
          <a:bodyPr wrap="square" rtlCol="0">
            <a:spAutoFit/>
          </a:bodyPr>
          <a:lstStyle/>
          <a:p>
            <a:pPr algn="just"/>
            <a:r>
              <a:rPr lang="bn-IN" sz="3600" dirty="0" smtClean="0">
                <a:ln>
                  <a:solidFill>
                    <a:schemeClr val="tx1"/>
                  </a:solidFill>
                </a:ln>
                <a:latin typeface="NikoshBAN" panose="02000000000000000000" pitchFamily="2" charset="0"/>
                <a:cs typeface="NikoshBAN" panose="02000000000000000000" pitchFamily="2" charset="0"/>
              </a:rPr>
              <a:t>রাজা-রানি তাঁদের তিন কন্যাকে নিয়ে গল্প করছিলেন। রাজা তাঁর তিন কন্যার কাছে জানতে চাইলেন, কে তাঁকে কেমন ভালোবাসে। বড় ও মেঝো কন্যার কথায় রাজা খুশি হলেও ছোট কন্যার কথায় রাজা অখুশি হলেন। তাই তাকে শাস্তি দিয়ে বনবাসে পাঠালেন। সেখানে পরিরা ও বনের পশুপাখি এলো রাজকন্যাকে দেখতে। রাজকন্যার দুঃখের কথা শুনে তারা তাকে সাহায্য করলো। একদিন রাজা বেরোলেন পশু শিকারে।</a:t>
            </a:r>
            <a:endParaRPr lang="en-US" sz="3600" dirty="0">
              <a:ln>
                <a:solidFill>
                  <a:schemeClr val="tx1"/>
                </a:solidFill>
              </a:ln>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46759576"/>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49" presetClass="entr" presetSubtype="0" decel="10000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 calcmode="lin" valueType="num">
                                      <p:cBhvr>
                                        <p:cTn id="14" dur="500" fill="hold"/>
                                        <p:tgtEl>
                                          <p:spTgt spid="2"/>
                                        </p:tgtEl>
                                        <p:attrNameLst>
                                          <p:attrName>style.rotation</p:attrName>
                                        </p:attrNameLst>
                                      </p:cBhvr>
                                      <p:tavLst>
                                        <p:tav tm="0">
                                          <p:val>
                                            <p:fltVal val="360"/>
                                          </p:val>
                                        </p:tav>
                                        <p:tav tm="100000">
                                          <p:val>
                                            <p:fltVal val="0"/>
                                          </p:val>
                                        </p:tav>
                                      </p:tavLst>
                                    </p:anim>
                                    <p:animEffect transition="in" filter="fade">
                                      <p:cBhvr>
                                        <p:cTn id="15" dur="500"/>
                                        <p:tgtEl>
                                          <p:spTgt spid="2"/>
                                        </p:tgtEl>
                                      </p:cBhvr>
                                    </p:animEffect>
                                  </p:childTnLst>
                                </p:cTn>
                              </p:par>
                              <p:par>
                                <p:cTn id="16" presetID="12" presetClass="entr" presetSubtype="8" fill="hold" grpId="0" nodeType="withEffect">
                                  <p:stCondLst>
                                    <p:cond delay="50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p:tgtEl>
                                          <p:spTgt spid="6"/>
                                        </p:tgtEl>
                                        <p:attrNameLst>
                                          <p:attrName>ppt_x</p:attrName>
                                        </p:attrNameLst>
                                      </p:cBhvr>
                                      <p:tavLst>
                                        <p:tav tm="0">
                                          <p:val>
                                            <p:strVal val="#ppt_x-#ppt_w*1.125000"/>
                                          </p:val>
                                        </p:tav>
                                        <p:tav tm="100000">
                                          <p:val>
                                            <p:strVal val="#ppt_x"/>
                                          </p:val>
                                        </p:tav>
                                      </p:tavLst>
                                    </p:anim>
                                    <p:animEffect transition="in" filter="wipe(right)">
                                      <p:cBhvr>
                                        <p:cTn id="19" dur="1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lt">
                                    <p:tmPct val="10000"/>
                                  </p:iterate>
                                  <p:childTnLst>
                                    <p:set>
                                      <p:cBhvr>
                                        <p:cTn id="23" dur="1" fill="hold">
                                          <p:stCondLst>
                                            <p:cond delay="0"/>
                                          </p:stCondLst>
                                        </p:cTn>
                                        <p:tgtEl>
                                          <p:spTgt spid="7"/>
                                        </p:tgtEl>
                                        <p:attrNameLst>
                                          <p:attrName>style.visibility</p:attrName>
                                        </p:attrNameLst>
                                      </p:cBhvr>
                                      <p:to>
                                        <p:strVal val="visible"/>
                                      </p:to>
                                    </p:set>
                                    <p:animEffect transition="in" filter="wipe(left)">
                                      <p:cBhvr>
                                        <p:cTn id="2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003713" y="480060"/>
            <a:ext cx="2286000" cy="2286000"/>
            <a:chOff x="5313238" y="2651760"/>
            <a:chExt cx="1556174" cy="1554480"/>
          </a:xfrm>
        </p:grpSpPr>
        <p:sp>
          <p:nvSpPr>
            <p:cNvPr id="3" name="Freeform 2"/>
            <p:cNvSpPr/>
            <p:nvPr/>
          </p:nvSpPr>
          <p:spPr>
            <a:xfrm>
              <a:off x="5313238" y="2651760"/>
              <a:ext cx="794129" cy="1554480"/>
            </a:xfrm>
            <a:custGeom>
              <a:avLst/>
              <a:gdLst>
                <a:gd name="connsiteX0" fmla="*/ 777240 w 794129"/>
                <a:gd name="connsiteY0" fmla="*/ 0 h 1554480"/>
                <a:gd name="connsiteX1" fmla="*/ 794129 w 794129"/>
                <a:gd name="connsiteY1" fmla="*/ 853 h 1554480"/>
                <a:gd name="connsiteX2" fmla="*/ 794129 w 794129"/>
                <a:gd name="connsiteY2" fmla="*/ 1553627 h 1554480"/>
                <a:gd name="connsiteX3" fmla="*/ 777240 w 794129"/>
                <a:gd name="connsiteY3" fmla="*/ 1554480 h 1554480"/>
                <a:gd name="connsiteX4" fmla="*/ 0 w 794129"/>
                <a:gd name="connsiteY4" fmla="*/ 777240 h 1554480"/>
                <a:gd name="connsiteX5" fmla="*/ 777240 w 794129"/>
                <a:gd name="connsiteY5"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129" h="1554480">
                  <a:moveTo>
                    <a:pt x="777240" y="0"/>
                  </a:moveTo>
                  <a:lnTo>
                    <a:pt x="794129" y="853"/>
                  </a:lnTo>
                  <a:lnTo>
                    <a:pt x="794129" y="1553627"/>
                  </a:lnTo>
                  <a:lnTo>
                    <a:pt x="777240" y="1554480"/>
                  </a:lnTo>
                  <a:cubicBezTo>
                    <a:pt x="347982" y="1554480"/>
                    <a:pt x="0" y="1206498"/>
                    <a:pt x="0" y="777240"/>
                  </a:cubicBezTo>
                  <a:cubicBezTo>
                    <a:pt x="0" y="347982"/>
                    <a:pt x="347982" y="0"/>
                    <a:pt x="777240"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flipH="1">
              <a:off x="6075283" y="2651760"/>
              <a:ext cx="794129" cy="1554480"/>
            </a:xfrm>
            <a:custGeom>
              <a:avLst/>
              <a:gdLst>
                <a:gd name="connsiteX0" fmla="*/ 777240 w 794129"/>
                <a:gd name="connsiteY0" fmla="*/ 0 h 1554480"/>
                <a:gd name="connsiteX1" fmla="*/ 794129 w 794129"/>
                <a:gd name="connsiteY1" fmla="*/ 853 h 1554480"/>
                <a:gd name="connsiteX2" fmla="*/ 794129 w 794129"/>
                <a:gd name="connsiteY2" fmla="*/ 1553627 h 1554480"/>
                <a:gd name="connsiteX3" fmla="*/ 777240 w 794129"/>
                <a:gd name="connsiteY3" fmla="*/ 1554480 h 1554480"/>
                <a:gd name="connsiteX4" fmla="*/ 0 w 794129"/>
                <a:gd name="connsiteY4" fmla="*/ 777240 h 1554480"/>
                <a:gd name="connsiteX5" fmla="*/ 777240 w 794129"/>
                <a:gd name="connsiteY5"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129" h="1554480">
                  <a:moveTo>
                    <a:pt x="777240" y="0"/>
                  </a:moveTo>
                  <a:lnTo>
                    <a:pt x="794129" y="853"/>
                  </a:lnTo>
                  <a:lnTo>
                    <a:pt x="794129" y="1553627"/>
                  </a:lnTo>
                  <a:lnTo>
                    <a:pt x="777240" y="1554480"/>
                  </a:lnTo>
                  <a:cubicBezTo>
                    <a:pt x="347982" y="1554480"/>
                    <a:pt x="0" y="1206498"/>
                    <a:pt x="0" y="777240"/>
                  </a:cubicBezTo>
                  <a:cubicBezTo>
                    <a:pt x="0" y="347982"/>
                    <a:pt x="347982" y="0"/>
                    <a:pt x="777240"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Freeform 4"/>
          <p:cNvSpPr/>
          <p:nvPr/>
        </p:nvSpPr>
        <p:spPr>
          <a:xfrm>
            <a:off x="6139281" y="614531"/>
            <a:ext cx="2014863" cy="2017059"/>
          </a:xfrm>
          <a:custGeom>
            <a:avLst/>
            <a:gdLst>
              <a:gd name="connsiteX0" fmla="*/ 685800 w 1371600"/>
              <a:gd name="connsiteY0" fmla="*/ 161444 h 1371600"/>
              <a:gd name="connsiteX1" fmla="*/ 1210156 w 1371600"/>
              <a:gd name="connsiteY1" fmla="*/ 685800 h 1371600"/>
              <a:gd name="connsiteX2" fmla="*/ 685800 w 1371600"/>
              <a:gd name="connsiteY2" fmla="*/ 1210156 h 1371600"/>
              <a:gd name="connsiteX3" fmla="*/ 161444 w 1371600"/>
              <a:gd name="connsiteY3" fmla="*/ 685800 h 1371600"/>
              <a:gd name="connsiteX4" fmla="*/ 685800 w 1371600"/>
              <a:gd name="connsiteY4" fmla="*/ 161444 h 1371600"/>
              <a:gd name="connsiteX5" fmla="*/ 685800 w 1371600"/>
              <a:gd name="connsiteY5" fmla="*/ 91440 h 1371600"/>
              <a:gd name="connsiteX6" fmla="*/ 91440 w 1371600"/>
              <a:gd name="connsiteY6" fmla="*/ 685800 h 1371600"/>
              <a:gd name="connsiteX7" fmla="*/ 685800 w 1371600"/>
              <a:gd name="connsiteY7" fmla="*/ 1280160 h 1371600"/>
              <a:gd name="connsiteX8" fmla="*/ 1280160 w 1371600"/>
              <a:gd name="connsiteY8" fmla="*/ 685800 h 1371600"/>
              <a:gd name="connsiteX9" fmla="*/ 685800 w 1371600"/>
              <a:gd name="connsiteY9" fmla="*/ 91440 h 1371600"/>
              <a:gd name="connsiteX10" fmla="*/ 685800 w 1371600"/>
              <a:gd name="connsiteY10" fmla="*/ 0 h 1371600"/>
              <a:gd name="connsiteX11" fmla="*/ 1371600 w 1371600"/>
              <a:gd name="connsiteY11" fmla="*/ 685800 h 1371600"/>
              <a:gd name="connsiteX12" fmla="*/ 685800 w 1371600"/>
              <a:gd name="connsiteY12" fmla="*/ 1371600 h 1371600"/>
              <a:gd name="connsiteX13" fmla="*/ 0 w 1371600"/>
              <a:gd name="connsiteY13" fmla="*/ 685800 h 1371600"/>
              <a:gd name="connsiteX14" fmla="*/ 685800 w 1371600"/>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1371600">
                <a:moveTo>
                  <a:pt x="685800" y="161444"/>
                </a:moveTo>
                <a:cubicBezTo>
                  <a:pt x="975394" y="161444"/>
                  <a:pt x="1210156" y="396206"/>
                  <a:pt x="1210156" y="685800"/>
                </a:cubicBezTo>
                <a:cubicBezTo>
                  <a:pt x="1210156" y="975394"/>
                  <a:pt x="975394" y="1210156"/>
                  <a:pt x="685800" y="1210156"/>
                </a:cubicBezTo>
                <a:cubicBezTo>
                  <a:pt x="396206" y="1210156"/>
                  <a:pt x="161444" y="975394"/>
                  <a:pt x="161444" y="685800"/>
                </a:cubicBezTo>
                <a:cubicBezTo>
                  <a:pt x="161444" y="396206"/>
                  <a:pt x="396206" y="161444"/>
                  <a:pt x="685800" y="161444"/>
                </a:cubicBezTo>
                <a:close/>
                <a:moveTo>
                  <a:pt x="685800" y="91440"/>
                </a:moveTo>
                <a:cubicBezTo>
                  <a:pt x="357544" y="91440"/>
                  <a:pt x="91440" y="357544"/>
                  <a:pt x="91440" y="685800"/>
                </a:cubicBezTo>
                <a:cubicBezTo>
                  <a:pt x="91440" y="1014056"/>
                  <a:pt x="357544" y="1280160"/>
                  <a:pt x="685800" y="1280160"/>
                </a:cubicBezTo>
                <a:cubicBezTo>
                  <a:pt x="1014056" y="1280160"/>
                  <a:pt x="1280160" y="1014056"/>
                  <a:pt x="1280160" y="685800"/>
                </a:cubicBezTo>
                <a:cubicBezTo>
                  <a:pt x="1280160" y="357544"/>
                  <a:pt x="1014056" y="91440"/>
                  <a:pt x="685800" y="9144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b="1" dirty="0" smtClean="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পরিচিতি</a:t>
            </a:r>
            <a:endParaRPr lang="en-US" sz="4400" b="1"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nvGrpSpPr>
          <p:cNvPr id="6" name="Group 5"/>
          <p:cNvGrpSpPr/>
          <p:nvPr/>
        </p:nvGrpSpPr>
        <p:grpSpPr>
          <a:xfrm>
            <a:off x="3927263" y="480060"/>
            <a:ext cx="2286000" cy="2286000"/>
            <a:chOff x="5313238" y="2651760"/>
            <a:chExt cx="1556174" cy="1554480"/>
          </a:xfrm>
        </p:grpSpPr>
        <p:sp>
          <p:nvSpPr>
            <p:cNvPr id="7" name="Freeform 6"/>
            <p:cNvSpPr/>
            <p:nvPr/>
          </p:nvSpPr>
          <p:spPr>
            <a:xfrm>
              <a:off x="5313238" y="2651760"/>
              <a:ext cx="794129" cy="1554480"/>
            </a:xfrm>
            <a:custGeom>
              <a:avLst/>
              <a:gdLst>
                <a:gd name="connsiteX0" fmla="*/ 777240 w 794129"/>
                <a:gd name="connsiteY0" fmla="*/ 0 h 1554480"/>
                <a:gd name="connsiteX1" fmla="*/ 794129 w 794129"/>
                <a:gd name="connsiteY1" fmla="*/ 853 h 1554480"/>
                <a:gd name="connsiteX2" fmla="*/ 794129 w 794129"/>
                <a:gd name="connsiteY2" fmla="*/ 1553627 h 1554480"/>
                <a:gd name="connsiteX3" fmla="*/ 777240 w 794129"/>
                <a:gd name="connsiteY3" fmla="*/ 1554480 h 1554480"/>
                <a:gd name="connsiteX4" fmla="*/ 0 w 794129"/>
                <a:gd name="connsiteY4" fmla="*/ 777240 h 1554480"/>
                <a:gd name="connsiteX5" fmla="*/ 777240 w 794129"/>
                <a:gd name="connsiteY5"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129" h="1554480">
                  <a:moveTo>
                    <a:pt x="777240" y="0"/>
                  </a:moveTo>
                  <a:lnTo>
                    <a:pt x="794129" y="853"/>
                  </a:lnTo>
                  <a:lnTo>
                    <a:pt x="794129" y="1553627"/>
                  </a:lnTo>
                  <a:lnTo>
                    <a:pt x="777240" y="1554480"/>
                  </a:lnTo>
                  <a:cubicBezTo>
                    <a:pt x="347982" y="1554480"/>
                    <a:pt x="0" y="1206498"/>
                    <a:pt x="0" y="777240"/>
                  </a:cubicBezTo>
                  <a:cubicBezTo>
                    <a:pt x="0" y="347982"/>
                    <a:pt x="347982" y="0"/>
                    <a:pt x="777240"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flipH="1">
              <a:off x="6075283" y="2651760"/>
              <a:ext cx="794129" cy="1554480"/>
            </a:xfrm>
            <a:custGeom>
              <a:avLst/>
              <a:gdLst>
                <a:gd name="connsiteX0" fmla="*/ 777240 w 794129"/>
                <a:gd name="connsiteY0" fmla="*/ 0 h 1554480"/>
                <a:gd name="connsiteX1" fmla="*/ 794129 w 794129"/>
                <a:gd name="connsiteY1" fmla="*/ 853 h 1554480"/>
                <a:gd name="connsiteX2" fmla="*/ 794129 w 794129"/>
                <a:gd name="connsiteY2" fmla="*/ 1553627 h 1554480"/>
                <a:gd name="connsiteX3" fmla="*/ 777240 w 794129"/>
                <a:gd name="connsiteY3" fmla="*/ 1554480 h 1554480"/>
                <a:gd name="connsiteX4" fmla="*/ 0 w 794129"/>
                <a:gd name="connsiteY4" fmla="*/ 777240 h 1554480"/>
                <a:gd name="connsiteX5" fmla="*/ 777240 w 794129"/>
                <a:gd name="connsiteY5"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129" h="1554480">
                  <a:moveTo>
                    <a:pt x="777240" y="0"/>
                  </a:moveTo>
                  <a:lnTo>
                    <a:pt x="794129" y="853"/>
                  </a:lnTo>
                  <a:lnTo>
                    <a:pt x="794129" y="1553627"/>
                  </a:lnTo>
                  <a:lnTo>
                    <a:pt x="777240" y="1554480"/>
                  </a:lnTo>
                  <a:cubicBezTo>
                    <a:pt x="347982" y="1554480"/>
                    <a:pt x="0" y="1206498"/>
                    <a:pt x="0" y="777240"/>
                  </a:cubicBezTo>
                  <a:cubicBezTo>
                    <a:pt x="0" y="347982"/>
                    <a:pt x="347982" y="0"/>
                    <a:pt x="777240"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a:off x="4062831" y="614531"/>
            <a:ext cx="2014863" cy="2017059"/>
          </a:xfrm>
          <a:custGeom>
            <a:avLst/>
            <a:gdLst>
              <a:gd name="connsiteX0" fmla="*/ 685800 w 1371600"/>
              <a:gd name="connsiteY0" fmla="*/ 161444 h 1371600"/>
              <a:gd name="connsiteX1" fmla="*/ 1210156 w 1371600"/>
              <a:gd name="connsiteY1" fmla="*/ 685800 h 1371600"/>
              <a:gd name="connsiteX2" fmla="*/ 685800 w 1371600"/>
              <a:gd name="connsiteY2" fmla="*/ 1210156 h 1371600"/>
              <a:gd name="connsiteX3" fmla="*/ 161444 w 1371600"/>
              <a:gd name="connsiteY3" fmla="*/ 685800 h 1371600"/>
              <a:gd name="connsiteX4" fmla="*/ 685800 w 1371600"/>
              <a:gd name="connsiteY4" fmla="*/ 161444 h 1371600"/>
              <a:gd name="connsiteX5" fmla="*/ 685800 w 1371600"/>
              <a:gd name="connsiteY5" fmla="*/ 91440 h 1371600"/>
              <a:gd name="connsiteX6" fmla="*/ 91440 w 1371600"/>
              <a:gd name="connsiteY6" fmla="*/ 685800 h 1371600"/>
              <a:gd name="connsiteX7" fmla="*/ 685800 w 1371600"/>
              <a:gd name="connsiteY7" fmla="*/ 1280160 h 1371600"/>
              <a:gd name="connsiteX8" fmla="*/ 1280160 w 1371600"/>
              <a:gd name="connsiteY8" fmla="*/ 685800 h 1371600"/>
              <a:gd name="connsiteX9" fmla="*/ 685800 w 1371600"/>
              <a:gd name="connsiteY9" fmla="*/ 91440 h 1371600"/>
              <a:gd name="connsiteX10" fmla="*/ 685800 w 1371600"/>
              <a:gd name="connsiteY10" fmla="*/ 0 h 1371600"/>
              <a:gd name="connsiteX11" fmla="*/ 1371600 w 1371600"/>
              <a:gd name="connsiteY11" fmla="*/ 685800 h 1371600"/>
              <a:gd name="connsiteX12" fmla="*/ 685800 w 1371600"/>
              <a:gd name="connsiteY12" fmla="*/ 1371600 h 1371600"/>
              <a:gd name="connsiteX13" fmla="*/ 0 w 1371600"/>
              <a:gd name="connsiteY13" fmla="*/ 685800 h 1371600"/>
              <a:gd name="connsiteX14" fmla="*/ 685800 w 1371600"/>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1371600">
                <a:moveTo>
                  <a:pt x="685800" y="161444"/>
                </a:moveTo>
                <a:cubicBezTo>
                  <a:pt x="975394" y="161444"/>
                  <a:pt x="1210156" y="396206"/>
                  <a:pt x="1210156" y="685800"/>
                </a:cubicBezTo>
                <a:cubicBezTo>
                  <a:pt x="1210156" y="975394"/>
                  <a:pt x="975394" y="1210156"/>
                  <a:pt x="685800" y="1210156"/>
                </a:cubicBezTo>
                <a:cubicBezTo>
                  <a:pt x="396206" y="1210156"/>
                  <a:pt x="161444" y="975394"/>
                  <a:pt x="161444" y="685800"/>
                </a:cubicBezTo>
                <a:cubicBezTo>
                  <a:pt x="161444" y="396206"/>
                  <a:pt x="396206" y="161444"/>
                  <a:pt x="685800" y="161444"/>
                </a:cubicBezTo>
                <a:close/>
                <a:moveTo>
                  <a:pt x="685800" y="91440"/>
                </a:moveTo>
                <a:cubicBezTo>
                  <a:pt x="357544" y="91440"/>
                  <a:pt x="91440" y="357544"/>
                  <a:pt x="91440" y="685800"/>
                </a:cubicBezTo>
                <a:cubicBezTo>
                  <a:pt x="91440" y="1014056"/>
                  <a:pt x="357544" y="1280160"/>
                  <a:pt x="685800" y="1280160"/>
                </a:cubicBezTo>
                <a:cubicBezTo>
                  <a:pt x="1014056" y="1280160"/>
                  <a:pt x="1280160" y="1014056"/>
                  <a:pt x="1280160" y="685800"/>
                </a:cubicBezTo>
                <a:cubicBezTo>
                  <a:pt x="1280160" y="357544"/>
                  <a:pt x="1014056" y="91440"/>
                  <a:pt x="685800" y="9144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b="1" dirty="0" smtClean="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পাঠ</a:t>
            </a:r>
            <a:endParaRPr lang="en-US" sz="4400" b="1"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nvGrpSpPr>
          <p:cNvPr id="24" name="Group 23"/>
          <p:cNvGrpSpPr/>
          <p:nvPr/>
        </p:nvGrpSpPr>
        <p:grpSpPr>
          <a:xfrm>
            <a:off x="637972" y="3274507"/>
            <a:ext cx="5303520" cy="2926080"/>
            <a:chOff x="637972" y="3274507"/>
            <a:chExt cx="5303520" cy="2926080"/>
          </a:xfrm>
        </p:grpSpPr>
        <p:sp>
          <p:nvSpPr>
            <p:cNvPr id="15" name="Rectangle 14"/>
            <p:cNvSpPr/>
            <p:nvPr/>
          </p:nvSpPr>
          <p:spPr>
            <a:xfrm>
              <a:off x="637972" y="3274507"/>
              <a:ext cx="5303520" cy="2926080"/>
            </a:xfrm>
            <a:prstGeom prst="rect">
              <a:avLst/>
            </a:prstGeom>
            <a:solidFill>
              <a:srgbClr val="D600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775132" y="3365947"/>
              <a:ext cx="5029200" cy="2743200"/>
            </a:xfrm>
            <a:custGeom>
              <a:avLst/>
              <a:gdLst>
                <a:gd name="connsiteX0" fmla="*/ 274574 w 5029200"/>
                <a:gd name="connsiteY0" fmla="*/ 920960 h 2743200"/>
                <a:gd name="connsiteX1" fmla="*/ 4754626 w 5029200"/>
                <a:gd name="connsiteY1" fmla="*/ 920960 h 2743200"/>
                <a:gd name="connsiteX2" fmla="*/ 4754626 w 5029200"/>
                <a:gd name="connsiteY2" fmla="*/ 2468625 h 2743200"/>
                <a:gd name="connsiteX3" fmla="*/ 274574 w 5029200"/>
                <a:gd name="connsiteY3" fmla="*/ 2468625 h 2743200"/>
                <a:gd name="connsiteX4" fmla="*/ 149772 w 5029200"/>
                <a:gd name="connsiteY4" fmla="*/ 796158 h 2743200"/>
                <a:gd name="connsiteX5" fmla="*/ 149772 w 5029200"/>
                <a:gd name="connsiteY5" fmla="*/ 2593427 h 2743200"/>
                <a:gd name="connsiteX6" fmla="*/ 4879428 w 5029200"/>
                <a:gd name="connsiteY6" fmla="*/ 2593427 h 2743200"/>
                <a:gd name="connsiteX7" fmla="*/ 4879428 w 5029200"/>
                <a:gd name="connsiteY7" fmla="*/ 796158 h 2743200"/>
                <a:gd name="connsiteX8" fmla="*/ 0 w 5029200"/>
                <a:gd name="connsiteY8" fmla="*/ 0 h 2743200"/>
                <a:gd name="connsiteX9" fmla="*/ 5029200 w 5029200"/>
                <a:gd name="connsiteY9" fmla="*/ 0 h 2743200"/>
                <a:gd name="connsiteX10" fmla="*/ 5029200 w 5029200"/>
                <a:gd name="connsiteY10" fmla="*/ 2743200 h 2743200"/>
                <a:gd name="connsiteX11" fmla="*/ 0 w 5029200"/>
                <a:gd name="connsiteY11" fmla="*/ 274320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29200" h="2743200">
                  <a:moveTo>
                    <a:pt x="274574" y="920960"/>
                  </a:moveTo>
                  <a:lnTo>
                    <a:pt x="4754626" y="920960"/>
                  </a:lnTo>
                  <a:lnTo>
                    <a:pt x="4754626" y="2468625"/>
                  </a:lnTo>
                  <a:lnTo>
                    <a:pt x="274574" y="2468625"/>
                  </a:lnTo>
                  <a:close/>
                  <a:moveTo>
                    <a:pt x="149772" y="796158"/>
                  </a:moveTo>
                  <a:lnTo>
                    <a:pt x="149772" y="2593427"/>
                  </a:lnTo>
                  <a:lnTo>
                    <a:pt x="4879428" y="2593427"/>
                  </a:lnTo>
                  <a:lnTo>
                    <a:pt x="4879428" y="796158"/>
                  </a:lnTo>
                  <a:close/>
                  <a:moveTo>
                    <a:pt x="0" y="0"/>
                  </a:moveTo>
                  <a:lnTo>
                    <a:pt x="5029200" y="0"/>
                  </a:lnTo>
                  <a:lnTo>
                    <a:pt x="5029200" y="2743200"/>
                  </a:lnTo>
                  <a:lnTo>
                    <a:pt x="0" y="27432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101772" y="3406134"/>
              <a:ext cx="2375921" cy="707886"/>
            </a:xfrm>
            <a:prstGeom prst="rect">
              <a:avLst/>
            </a:prstGeom>
            <a:noFill/>
          </p:spPr>
          <p:txBody>
            <a:bodyPr wrap="square" rtlCol="0">
              <a:spAutoFit/>
            </a:bodyPr>
            <a:lstStyle/>
            <a:p>
              <a:r>
                <a:rPr lang="bn-IN" sz="4000" b="1" dirty="0" smtClean="0">
                  <a:solidFill>
                    <a:srgbClr val="0033CC"/>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পাঠ শিরোনাম</a:t>
              </a:r>
              <a:endParaRPr lang="en-US" sz="4000" b="1" dirty="0">
                <a:solidFill>
                  <a:srgbClr val="0033CC"/>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22" name="TextBox 21"/>
            <p:cNvSpPr txBox="1"/>
            <p:nvPr/>
          </p:nvSpPr>
          <p:spPr>
            <a:xfrm>
              <a:off x="1261241" y="4713891"/>
              <a:ext cx="4083269" cy="646331"/>
            </a:xfrm>
            <a:prstGeom prst="rect">
              <a:avLst/>
            </a:prstGeom>
            <a:noFill/>
          </p:spPr>
          <p:txBody>
            <a:bodyPr wrap="square" rtlCol="0">
              <a:spAutoFit/>
            </a:bodyPr>
            <a:lstStyle/>
            <a:p>
              <a:pPr algn="ctr"/>
              <a:r>
                <a:rPr lang="bn-IN"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রাজা ও তাঁর তিন কন্যা</a:t>
              </a:r>
              <a:endPar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grpSp>
        <p:nvGrpSpPr>
          <p:cNvPr id="25" name="Group 24"/>
          <p:cNvGrpSpPr/>
          <p:nvPr/>
        </p:nvGrpSpPr>
        <p:grpSpPr>
          <a:xfrm>
            <a:off x="6292547" y="3285013"/>
            <a:ext cx="5303520" cy="2926080"/>
            <a:chOff x="6292547" y="3285013"/>
            <a:chExt cx="5303520" cy="2926080"/>
          </a:xfrm>
        </p:grpSpPr>
        <p:sp>
          <p:nvSpPr>
            <p:cNvPr id="18" name="Rectangle 17"/>
            <p:cNvSpPr/>
            <p:nvPr/>
          </p:nvSpPr>
          <p:spPr>
            <a:xfrm>
              <a:off x="6292547" y="3285013"/>
              <a:ext cx="5303520" cy="2926080"/>
            </a:xfrm>
            <a:prstGeom prst="rect">
              <a:avLst/>
            </a:prstGeom>
            <a:solidFill>
              <a:srgbClr val="D600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6429707" y="3376453"/>
              <a:ext cx="5029200" cy="2743200"/>
            </a:xfrm>
            <a:custGeom>
              <a:avLst/>
              <a:gdLst>
                <a:gd name="connsiteX0" fmla="*/ 274574 w 5029200"/>
                <a:gd name="connsiteY0" fmla="*/ 920960 h 2743200"/>
                <a:gd name="connsiteX1" fmla="*/ 4754626 w 5029200"/>
                <a:gd name="connsiteY1" fmla="*/ 920960 h 2743200"/>
                <a:gd name="connsiteX2" fmla="*/ 4754626 w 5029200"/>
                <a:gd name="connsiteY2" fmla="*/ 2468625 h 2743200"/>
                <a:gd name="connsiteX3" fmla="*/ 274574 w 5029200"/>
                <a:gd name="connsiteY3" fmla="*/ 2468625 h 2743200"/>
                <a:gd name="connsiteX4" fmla="*/ 149772 w 5029200"/>
                <a:gd name="connsiteY4" fmla="*/ 796158 h 2743200"/>
                <a:gd name="connsiteX5" fmla="*/ 149772 w 5029200"/>
                <a:gd name="connsiteY5" fmla="*/ 2593427 h 2743200"/>
                <a:gd name="connsiteX6" fmla="*/ 4879428 w 5029200"/>
                <a:gd name="connsiteY6" fmla="*/ 2593427 h 2743200"/>
                <a:gd name="connsiteX7" fmla="*/ 4879428 w 5029200"/>
                <a:gd name="connsiteY7" fmla="*/ 796158 h 2743200"/>
                <a:gd name="connsiteX8" fmla="*/ 0 w 5029200"/>
                <a:gd name="connsiteY8" fmla="*/ 0 h 2743200"/>
                <a:gd name="connsiteX9" fmla="*/ 5029200 w 5029200"/>
                <a:gd name="connsiteY9" fmla="*/ 0 h 2743200"/>
                <a:gd name="connsiteX10" fmla="*/ 5029200 w 5029200"/>
                <a:gd name="connsiteY10" fmla="*/ 2743200 h 2743200"/>
                <a:gd name="connsiteX11" fmla="*/ 0 w 5029200"/>
                <a:gd name="connsiteY11" fmla="*/ 274320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29200" h="2743200">
                  <a:moveTo>
                    <a:pt x="274574" y="920960"/>
                  </a:moveTo>
                  <a:lnTo>
                    <a:pt x="4754626" y="920960"/>
                  </a:lnTo>
                  <a:lnTo>
                    <a:pt x="4754626" y="2468625"/>
                  </a:lnTo>
                  <a:lnTo>
                    <a:pt x="274574" y="2468625"/>
                  </a:lnTo>
                  <a:close/>
                  <a:moveTo>
                    <a:pt x="149772" y="796158"/>
                  </a:moveTo>
                  <a:lnTo>
                    <a:pt x="149772" y="2593427"/>
                  </a:lnTo>
                  <a:lnTo>
                    <a:pt x="4879428" y="2593427"/>
                  </a:lnTo>
                  <a:lnTo>
                    <a:pt x="4879428" y="796158"/>
                  </a:lnTo>
                  <a:close/>
                  <a:moveTo>
                    <a:pt x="0" y="0"/>
                  </a:moveTo>
                  <a:lnTo>
                    <a:pt x="5029200" y="0"/>
                  </a:lnTo>
                  <a:lnTo>
                    <a:pt x="5029200" y="2743200"/>
                  </a:lnTo>
                  <a:lnTo>
                    <a:pt x="0" y="27432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756347" y="3400873"/>
              <a:ext cx="2375921" cy="707886"/>
            </a:xfrm>
            <a:prstGeom prst="rect">
              <a:avLst/>
            </a:prstGeom>
            <a:noFill/>
          </p:spPr>
          <p:txBody>
            <a:bodyPr wrap="square" rtlCol="0">
              <a:spAutoFit/>
            </a:bodyPr>
            <a:lstStyle/>
            <a:p>
              <a:pPr algn="ctr"/>
              <a:r>
                <a:rPr lang="bn-IN" sz="4000" b="1" dirty="0" smtClean="0">
                  <a:solidFill>
                    <a:srgbClr val="0033CC"/>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পাঠ্যাংশ</a:t>
              </a:r>
              <a:endParaRPr lang="en-US" sz="4000" b="1" dirty="0">
                <a:solidFill>
                  <a:srgbClr val="0033CC"/>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23" name="TextBox 22"/>
            <p:cNvSpPr txBox="1"/>
            <p:nvPr/>
          </p:nvSpPr>
          <p:spPr>
            <a:xfrm>
              <a:off x="6900053" y="4456383"/>
              <a:ext cx="4083269" cy="1200329"/>
            </a:xfrm>
            <a:prstGeom prst="rect">
              <a:avLst/>
            </a:prstGeom>
            <a:noFill/>
          </p:spPr>
          <p:txBody>
            <a:bodyPr wrap="square" rtlCol="0">
              <a:spAutoFit/>
            </a:bodyPr>
            <a:lstStyle/>
            <a:p>
              <a:r>
                <a:rPr lang="bn-IN" sz="3600" dirty="0" smtClean="0">
                  <a:latin typeface="NikoshBAN" panose="02000000000000000000" pitchFamily="2" charset="0"/>
                  <a:cs typeface="NikoshBAN" panose="02000000000000000000" pitchFamily="2" charset="0"/>
                </a:rPr>
                <a:t>একদিন রাজার................ </a:t>
              </a:r>
            </a:p>
            <a:p>
              <a:pPr algn="r"/>
              <a:r>
                <a:rPr lang="bn-IN" sz="3600" dirty="0" smtClean="0">
                  <a:latin typeface="NikoshBAN" panose="02000000000000000000" pitchFamily="2" charset="0"/>
                  <a:cs typeface="NikoshBAN" panose="02000000000000000000" pitchFamily="2" charset="0"/>
                </a:rPr>
                <a:t>.................নুন দিল না।</a:t>
              </a:r>
              <a:endParaRPr lang="en-US" sz="3600" dirty="0">
                <a:latin typeface="NikoshBAN" panose="02000000000000000000" pitchFamily="2" charset="0"/>
                <a:cs typeface="NikoshBAN" panose="02000000000000000000" pitchFamily="2" charset="0"/>
              </a:endParaRPr>
            </a:p>
          </p:txBody>
        </p:sp>
      </p:grpSp>
      <p:sp>
        <p:nvSpPr>
          <p:cNvPr id="26" name="Can 25"/>
          <p:cNvSpPr/>
          <p:nvPr/>
        </p:nvSpPr>
        <p:spPr>
          <a:xfrm>
            <a:off x="6134887" y="3118945"/>
            <a:ext cx="607506" cy="3108960"/>
          </a:xfrm>
          <a:prstGeom prst="can">
            <a:avLst/>
          </a:prstGeom>
          <a:solidFill>
            <a:srgbClr val="009900"/>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an 26"/>
          <p:cNvSpPr/>
          <p:nvPr/>
        </p:nvSpPr>
        <p:spPr>
          <a:xfrm>
            <a:off x="5435941" y="3118945"/>
            <a:ext cx="607506" cy="3108960"/>
          </a:xfrm>
          <a:prstGeom prst="can">
            <a:avLst/>
          </a:prstGeom>
          <a:solidFill>
            <a:srgbClr val="009900"/>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32409" y="336331"/>
            <a:ext cx="1163984" cy="1110318"/>
          </a:xfrm>
          <a:prstGeom prst="rect">
            <a:avLst/>
          </a:prstGeom>
          <a:solidFill>
            <a:srgbClr val="00B0F0"/>
          </a:solidFill>
          <a:ln>
            <a:noFill/>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b="1" dirty="0" smtClean="0">
                <a:solidFill>
                  <a:srgbClr val="FF0000"/>
                </a:solidFill>
                <a:latin typeface="NikoshBAN" panose="02000000000000000000" pitchFamily="2" charset="0"/>
                <a:cs typeface="NikoshBAN" panose="02000000000000000000" pitchFamily="2" charset="0"/>
              </a:rPr>
              <a:t>পৃষ্ঠা</a:t>
            </a:r>
            <a:endParaRPr lang="en-US" sz="6000" b="1" dirty="0">
              <a:solidFill>
                <a:srgbClr val="FF0000"/>
              </a:solidFill>
              <a:latin typeface="NikoshBAN" panose="02000000000000000000" pitchFamily="2" charset="0"/>
              <a:cs typeface="NikoshBAN" panose="02000000000000000000" pitchFamily="2" charset="0"/>
            </a:endParaRPr>
          </a:p>
        </p:txBody>
      </p:sp>
      <p:sp>
        <p:nvSpPr>
          <p:cNvPr id="30" name="Rectangle 29"/>
          <p:cNvSpPr/>
          <p:nvPr/>
        </p:nvSpPr>
        <p:spPr>
          <a:xfrm>
            <a:off x="462178" y="1078091"/>
            <a:ext cx="1163984" cy="1110318"/>
          </a:xfrm>
          <a:prstGeom prst="rect">
            <a:avLst/>
          </a:prstGeom>
          <a:solidFill>
            <a:srgbClr val="C00000"/>
          </a:solidFill>
          <a:ln>
            <a:noFill/>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b="1" dirty="0" smtClean="0">
                <a:latin typeface="NikoshBAN" panose="02000000000000000000" pitchFamily="2" charset="0"/>
                <a:cs typeface="NikoshBAN" panose="02000000000000000000" pitchFamily="2" charset="0"/>
              </a:rPr>
              <a:t>নম্বর</a:t>
            </a:r>
            <a:endParaRPr lang="en-US" sz="5400" b="1" dirty="0">
              <a:latin typeface="NikoshBAN" panose="02000000000000000000" pitchFamily="2" charset="0"/>
              <a:cs typeface="NikoshBAN" panose="02000000000000000000" pitchFamily="2" charset="0"/>
            </a:endParaRPr>
          </a:p>
        </p:txBody>
      </p:sp>
      <p:sp>
        <p:nvSpPr>
          <p:cNvPr id="32" name="Rectangle 31"/>
          <p:cNvSpPr/>
          <p:nvPr/>
        </p:nvSpPr>
        <p:spPr>
          <a:xfrm>
            <a:off x="1374264" y="1081090"/>
            <a:ext cx="1163984" cy="1110318"/>
          </a:xfrm>
          <a:prstGeom prst="rect">
            <a:avLst/>
          </a:prstGeom>
          <a:solidFill>
            <a:srgbClr val="C00000"/>
          </a:solidFill>
          <a:ln>
            <a:no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7200" b="1" dirty="0" smtClean="0">
                <a:latin typeface="NikoshBAN" panose="02000000000000000000" pitchFamily="2" charset="0"/>
                <a:cs typeface="NikoshBAN" panose="02000000000000000000" pitchFamily="2" charset="0"/>
              </a:rPr>
              <a:t>১০</a:t>
            </a:r>
            <a:endParaRPr lang="en-US" sz="72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6369059"/>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49" presetClass="entr" presetSubtype="0" decel="10000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style.rotation</p:attrName>
                                        </p:attrNameLst>
                                      </p:cBhvr>
                                      <p:tavLst>
                                        <p:tav tm="0">
                                          <p:val>
                                            <p:fltVal val="360"/>
                                          </p:val>
                                        </p:tav>
                                        <p:tav tm="100000">
                                          <p:val>
                                            <p:fltVal val="0"/>
                                          </p:val>
                                        </p:tav>
                                      </p:tavLst>
                                    </p:anim>
                                    <p:animEffect transition="in" filter="fade">
                                      <p:cBhvr>
                                        <p:cTn id="20" dur="500"/>
                                        <p:tgtEl>
                                          <p:spTgt spid="2"/>
                                        </p:tgtEl>
                                      </p:cBhvr>
                                    </p:animEffect>
                                  </p:childTnLst>
                                </p:cTn>
                              </p:par>
                              <p:par>
                                <p:cTn id="21" presetID="49" presetClass="entr" presetSubtype="0" decel="10000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 calcmode="lin" valueType="num">
                                      <p:cBhvr>
                                        <p:cTn id="25" dur="500" fill="hold"/>
                                        <p:tgtEl>
                                          <p:spTgt spid="6"/>
                                        </p:tgtEl>
                                        <p:attrNameLst>
                                          <p:attrName>style.rotation</p:attrName>
                                        </p:attrNameLst>
                                      </p:cBhvr>
                                      <p:tavLst>
                                        <p:tav tm="0">
                                          <p:val>
                                            <p:fltVal val="360"/>
                                          </p:val>
                                        </p:tav>
                                        <p:tav tm="100000">
                                          <p:val>
                                            <p:fltVal val="0"/>
                                          </p:val>
                                        </p:tav>
                                      </p:tavLst>
                                    </p:anim>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0" presetClass="entr" presetSubtype="0" decel="10000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1000" fill="hold"/>
                                        <p:tgtEl>
                                          <p:spTgt spid="27"/>
                                        </p:tgtEl>
                                        <p:attrNameLst>
                                          <p:attrName>ppt_w</p:attrName>
                                        </p:attrNameLst>
                                      </p:cBhvr>
                                      <p:tavLst>
                                        <p:tav tm="0">
                                          <p:val>
                                            <p:strVal val="#ppt_w+.3"/>
                                          </p:val>
                                        </p:tav>
                                        <p:tav tm="100000">
                                          <p:val>
                                            <p:strVal val="#ppt_w"/>
                                          </p:val>
                                        </p:tav>
                                      </p:tavLst>
                                    </p:anim>
                                    <p:anim calcmode="lin" valueType="num">
                                      <p:cBhvr>
                                        <p:cTn id="32" dur="1000" fill="hold"/>
                                        <p:tgtEl>
                                          <p:spTgt spid="27"/>
                                        </p:tgtEl>
                                        <p:attrNameLst>
                                          <p:attrName>ppt_h</p:attrName>
                                        </p:attrNameLst>
                                      </p:cBhvr>
                                      <p:tavLst>
                                        <p:tav tm="0">
                                          <p:val>
                                            <p:strVal val="#ppt_h"/>
                                          </p:val>
                                        </p:tav>
                                        <p:tav tm="100000">
                                          <p:val>
                                            <p:strVal val="#ppt_h"/>
                                          </p:val>
                                        </p:tav>
                                      </p:tavLst>
                                    </p:anim>
                                    <p:animEffect transition="in" filter="fade">
                                      <p:cBhvr>
                                        <p:cTn id="33" dur="1000"/>
                                        <p:tgtEl>
                                          <p:spTgt spid="27"/>
                                        </p:tgtEl>
                                      </p:cBhvr>
                                    </p:animEffect>
                                  </p:childTnLst>
                                </p:cTn>
                              </p:par>
                              <p:par>
                                <p:cTn id="34" presetID="50" presetClass="entr" presetSubtype="0" decel="10000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1000" fill="hold"/>
                                        <p:tgtEl>
                                          <p:spTgt spid="26"/>
                                        </p:tgtEl>
                                        <p:attrNameLst>
                                          <p:attrName>ppt_w</p:attrName>
                                        </p:attrNameLst>
                                      </p:cBhvr>
                                      <p:tavLst>
                                        <p:tav tm="0">
                                          <p:val>
                                            <p:strVal val="#ppt_w+.3"/>
                                          </p:val>
                                        </p:tav>
                                        <p:tav tm="100000">
                                          <p:val>
                                            <p:strVal val="#ppt_w"/>
                                          </p:val>
                                        </p:tav>
                                      </p:tavLst>
                                    </p:anim>
                                    <p:anim calcmode="lin" valueType="num">
                                      <p:cBhvr>
                                        <p:cTn id="37" dur="1000" fill="hold"/>
                                        <p:tgtEl>
                                          <p:spTgt spid="26"/>
                                        </p:tgtEl>
                                        <p:attrNameLst>
                                          <p:attrName>ppt_h</p:attrName>
                                        </p:attrNameLst>
                                      </p:cBhvr>
                                      <p:tavLst>
                                        <p:tav tm="0">
                                          <p:val>
                                            <p:strVal val="#ppt_h"/>
                                          </p:val>
                                        </p:tav>
                                        <p:tav tm="100000">
                                          <p:val>
                                            <p:strVal val="#ppt_h"/>
                                          </p:val>
                                        </p:tav>
                                      </p:tavLst>
                                    </p:anim>
                                    <p:animEffect transition="in" filter="fade">
                                      <p:cBhvr>
                                        <p:cTn id="38" dur="1000"/>
                                        <p:tgtEl>
                                          <p:spTgt spid="26"/>
                                        </p:tgtEl>
                                      </p:cBhvr>
                                    </p:animEffect>
                                  </p:childTnLst>
                                </p:cTn>
                              </p:par>
                              <p:par>
                                <p:cTn id="39" presetID="63" presetClass="path" presetSubtype="0" accel="50000" decel="50000" fill="hold" grpId="1" nodeType="withEffect">
                                  <p:stCondLst>
                                    <p:cond delay="1000"/>
                                  </p:stCondLst>
                                  <p:childTnLst>
                                    <p:animMotion origin="layout" path="M -4.79167E-6 -1.48148E-6 L 0.41185 0.00579 " pathEditMode="relative" rAng="0" ptsTypes="AA">
                                      <p:cBhvr>
                                        <p:cTn id="40" dur="1000" fill="hold"/>
                                        <p:tgtEl>
                                          <p:spTgt spid="26"/>
                                        </p:tgtEl>
                                        <p:attrNameLst>
                                          <p:attrName>ppt_x</p:attrName>
                                          <p:attrName>ppt_y</p:attrName>
                                        </p:attrNameLst>
                                      </p:cBhvr>
                                      <p:rCtr x="20586" y="278"/>
                                    </p:animMotion>
                                  </p:childTnLst>
                                </p:cTn>
                              </p:par>
                              <p:par>
                                <p:cTn id="41" presetID="35" presetClass="path" presetSubtype="0" accel="50000" decel="50000" fill="hold" grpId="1" nodeType="withEffect">
                                  <p:stCondLst>
                                    <p:cond delay="1000"/>
                                  </p:stCondLst>
                                  <p:childTnLst>
                                    <p:animMotion origin="layout" path="M -3.125E-6 -1.48148E-6 L -0.41172 0.00185 " pathEditMode="relative" rAng="0" ptsTypes="AA">
                                      <p:cBhvr>
                                        <p:cTn id="42" dur="1000" fill="hold"/>
                                        <p:tgtEl>
                                          <p:spTgt spid="27"/>
                                        </p:tgtEl>
                                        <p:attrNameLst>
                                          <p:attrName>ppt_x</p:attrName>
                                          <p:attrName>ppt_y</p:attrName>
                                        </p:attrNameLst>
                                      </p:cBhvr>
                                      <p:rCtr x="-20586" y="93"/>
                                    </p:animMotion>
                                  </p:childTnLst>
                                </p:cTn>
                              </p:par>
                              <p:par>
                                <p:cTn id="43" presetID="22" presetClass="entr" presetSubtype="2" fill="hold" nodeType="withEffect">
                                  <p:stCondLst>
                                    <p:cond delay="1100"/>
                                  </p:stCondLst>
                                  <p:childTnLst>
                                    <p:set>
                                      <p:cBhvr>
                                        <p:cTn id="44" dur="1" fill="hold">
                                          <p:stCondLst>
                                            <p:cond delay="0"/>
                                          </p:stCondLst>
                                        </p:cTn>
                                        <p:tgtEl>
                                          <p:spTgt spid="24"/>
                                        </p:tgtEl>
                                        <p:attrNameLst>
                                          <p:attrName>style.visibility</p:attrName>
                                        </p:attrNameLst>
                                      </p:cBhvr>
                                      <p:to>
                                        <p:strVal val="visible"/>
                                      </p:to>
                                    </p:set>
                                    <p:animEffect transition="in" filter="wipe(right)">
                                      <p:cBhvr>
                                        <p:cTn id="45" dur="1000"/>
                                        <p:tgtEl>
                                          <p:spTgt spid="24"/>
                                        </p:tgtEl>
                                      </p:cBhvr>
                                    </p:animEffect>
                                  </p:childTnLst>
                                </p:cTn>
                              </p:par>
                              <p:par>
                                <p:cTn id="46" presetID="22" presetClass="entr" presetSubtype="8" fill="hold" nodeType="withEffect">
                                  <p:stCondLst>
                                    <p:cond delay="1100"/>
                                  </p:stCondLst>
                                  <p:childTnLst>
                                    <p:set>
                                      <p:cBhvr>
                                        <p:cTn id="47" dur="1" fill="hold">
                                          <p:stCondLst>
                                            <p:cond delay="0"/>
                                          </p:stCondLst>
                                        </p:cTn>
                                        <p:tgtEl>
                                          <p:spTgt spid="25"/>
                                        </p:tgtEl>
                                        <p:attrNameLst>
                                          <p:attrName>style.visibility</p:attrName>
                                        </p:attrNameLst>
                                      </p:cBhvr>
                                      <p:to>
                                        <p:strVal val="visible"/>
                                      </p:to>
                                    </p:set>
                                    <p:animEffect transition="in" filter="wipe(left)">
                                      <p:cBhvr>
                                        <p:cTn id="48" dur="1000"/>
                                        <p:tgtEl>
                                          <p:spTgt spid="25"/>
                                        </p:tgtEl>
                                      </p:cBhvr>
                                    </p:animEffect>
                                  </p:childTnLst>
                                </p:cTn>
                              </p:par>
                              <p:par>
                                <p:cTn id="49" presetID="10" presetClass="exit" presetSubtype="0" fill="hold" grpId="2" nodeType="withEffect">
                                  <p:stCondLst>
                                    <p:cond delay="1900"/>
                                  </p:stCondLst>
                                  <p:childTnLst>
                                    <p:animEffect transition="out" filter="fade">
                                      <p:cBhvr>
                                        <p:cTn id="50" dur="100"/>
                                        <p:tgtEl>
                                          <p:spTgt spid="27"/>
                                        </p:tgtEl>
                                      </p:cBhvr>
                                    </p:animEffect>
                                    <p:set>
                                      <p:cBhvr>
                                        <p:cTn id="51" dur="1" fill="hold">
                                          <p:stCondLst>
                                            <p:cond delay="99"/>
                                          </p:stCondLst>
                                        </p:cTn>
                                        <p:tgtEl>
                                          <p:spTgt spid="27"/>
                                        </p:tgtEl>
                                        <p:attrNameLst>
                                          <p:attrName>style.visibility</p:attrName>
                                        </p:attrNameLst>
                                      </p:cBhvr>
                                      <p:to>
                                        <p:strVal val="hidden"/>
                                      </p:to>
                                    </p:set>
                                  </p:childTnLst>
                                </p:cTn>
                              </p:par>
                              <p:par>
                                <p:cTn id="52" presetID="10" presetClass="exit" presetSubtype="0" fill="hold" grpId="2" nodeType="withEffect">
                                  <p:stCondLst>
                                    <p:cond delay="1900"/>
                                  </p:stCondLst>
                                  <p:childTnLst>
                                    <p:animEffect transition="out" filter="fade">
                                      <p:cBhvr>
                                        <p:cTn id="53" dur="100"/>
                                        <p:tgtEl>
                                          <p:spTgt spid="26"/>
                                        </p:tgtEl>
                                      </p:cBhvr>
                                    </p:animEffect>
                                    <p:set>
                                      <p:cBhvr>
                                        <p:cTn id="54" dur="1" fill="hold">
                                          <p:stCondLst>
                                            <p:cond delay="99"/>
                                          </p:stCondLst>
                                        </p:cTn>
                                        <p:tgtEl>
                                          <p:spTgt spid="26"/>
                                        </p:tgtEl>
                                        <p:attrNameLst>
                                          <p:attrName>style.visibility</p:attrName>
                                        </p:attrNameLst>
                                      </p:cBhvr>
                                      <p:to>
                                        <p:strVal val="hidden"/>
                                      </p:to>
                                    </p:set>
                                  </p:childTnLst>
                                </p:cTn>
                              </p:par>
                              <p:par>
                                <p:cTn id="55" presetID="53" presetClass="entr" presetSubtype="16" fill="hold" grpId="1" nodeType="withEffect">
                                  <p:stCondLst>
                                    <p:cond delay="190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childTnLst>
                                </p:cTn>
                              </p:par>
                              <p:par>
                                <p:cTn id="60" presetID="53" presetClass="entr" presetSubtype="16" fill="hold" grpId="1" nodeType="withEffect">
                                  <p:stCondLst>
                                    <p:cond delay="1900"/>
                                  </p:stCondLst>
                                  <p:childTnLst>
                                    <p:set>
                                      <p:cBhvr>
                                        <p:cTn id="61" dur="1" fill="hold">
                                          <p:stCondLst>
                                            <p:cond delay="0"/>
                                          </p:stCondLst>
                                        </p:cTn>
                                        <p:tgtEl>
                                          <p:spTgt spid="30"/>
                                        </p:tgtEl>
                                        <p:attrNameLst>
                                          <p:attrName>style.visibility</p:attrName>
                                        </p:attrNameLst>
                                      </p:cBhvr>
                                      <p:to>
                                        <p:strVal val="visible"/>
                                      </p:to>
                                    </p:set>
                                    <p:anim calcmode="lin" valueType="num">
                                      <p:cBhvr>
                                        <p:cTn id="62" dur="500" fill="hold"/>
                                        <p:tgtEl>
                                          <p:spTgt spid="30"/>
                                        </p:tgtEl>
                                        <p:attrNameLst>
                                          <p:attrName>ppt_w</p:attrName>
                                        </p:attrNameLst>
                                      </p:cBhvr>
                                      <p:tavLst>
                                        <p:tav tm="0">
                                          <p:val>
                                            <p:fltVal val="0"/>
                                          </p:val>
                                        </p:tav>
                                        <p:tav tm="100000">
                                          <p:val>
                                            <p:strVal val="#ppt_w"/>
                                          </p:val>
                                        </p:tav>
                                      </p:tavLst>
                                    </p:anim>
                                    <p:anim calcmode="lin" valueType="num">
                                      <p:cBhvr>
                                        <p:cTn id="63" dur="500" fill="hold"/>
                                        <p:tgtEl>
                                          <p:spTgt spid="30"/>
                                        </p:tgtEl>
                                        <p:attrNameLst>
                                          <p:attrName>ppt_h</p:attrName>
                                        </p:attrNameLst>
                                      </p:cBhvr>
                                      <p:tavLst>
                                        <p:tav tm="0">
                                          <p:val>
                                            <p:fltVal val="0"/>
                                          </p:val>
                                        </p:tav>
                                        <p:tav tm="100000">
                                          <p:val>
                                            <p:strVal val="#ppt_h"/>
                                          </p:val>
                                        </p:tav>
                                      </p:tavLst>
                                    </p:anim>
                                    <p:animEffect transition="in" filter="fade">
                                      <p:cBhvr>
                                        <p:cTn id="64" dur="500"/>
                                        <p:tgtEl>
                                          <p:spTgt spid="30"/>
                                        </p:tgtEl>
                                      </p:cBhvr>
                                    </p:animEffect>
                                  </p:childTnLst>
                                </p:cTn>
                              </p:par>
                              <p:par>
                                <p:cTn id="65" presetID="53" presetClass="entr" presetSubtype="16" fill="hold" grpId="1" nodeType="withEffect">
                                  <p:stCondLst>
                                    <p:cond delay="190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par>
                                <p:cTn id="70" presetID="22" presetClass="emph" presetSubtype="0" repeatCount="indefinite" fill="hold" grpId="0" nodeType="withEffect">
                                  <p:stCondLst>
                                    <p:cond delay="1900"/>
                                  </p:stCondLst>
                                  <p:childTnLst>
                                    <p:animClr clrSpc="hsl" dir="cw">
                                      <p:cBhvr override="childStyle">
                                        <p:cTn id="71" dur="500" fill="hold"/>
                                        <p:tgtEl>
                                          <p:spTgt spid="28"/>
                                        </p:tgtEl>
                                        <p:attrNameLst>
                                          <p:attrName>style.color</p:attrName>
                                        </p:attrNameLst>
                                      </p:cBhvr>
                                      <p:by>
                                        <p:hsl h="-7200000" s="0" l="0"/>
                                      </p:by>
                                    </p:animClr>
                                    <p:animClr clrSpc="hsl" dir="cw">
                                      <p:cBhvr>
                                        <p:cTn id="72" dur="500" fill="hold"/>
                                        <p:tgtEl>
                                          <p:spTgt spid="28"/>
                                        </p:tgtEl>
                                        <p:attrNameLst>
                                          <p:attrName>fillcolor</p:attrName>
                                        </p:attrNameLst>
                                      </p:cBhvr>
                                      <p:by>
                                        <p:hsl h="-7200000" s="0" l="0"/>
                                      </p:by>
                                    </p:animClr>
                                    <p:animClr clrSpc="hsl" dir="cw">
                                      <p:cBhvr>
                                        <p:cTn id="73" dur="500" fill="hold"/>
                                        <p:tgtEl>
                                          <p:spTgt spid="28"/>
                                        </p:tgtEl>
                                        <p:attrNameLst>
                                          <p:attrName>stroke.color</p:attrName>
                                        </p:attrNameLst>
                                      </p:cBhvr>
                                      <p:by>
                                        <p:hsl h="-7200000" s="0" l="0"/>
                                      </p:by>
                                    </p:animClr>
                                    <p:set>
                                      <p:cBhvr>
                                        <p:cTn id="74" dur="500" fill="hold"/>
                                        <p:tgtEl>
                                          <p:spTgt spid="28"/>
                                        </p:tgtEl>
                                        <p:attrNameLst>
                                          <p:attrName>fill.type</p:attrName>
                                        </p:attrNameLst>
                                      </p:cBhvr>
                                      <p:to>
                                        <p:strVal val="solid"/>
                                      </p:to>
                                    </p:set>
                                  </p:childTnLst>
                                </p:cTn>
                              </p:par>
                              <p:par>
                                <p:cTn id="75" presetID="22" presetClass="emph" presetSubtype="0" repeatCount="indefinite" fill="hold" grpId="0" nodeType="withEffect">
                                  <p:stCondLst>
                                    <p:cond delay="2500"/>
                                  </p:stCondLst>
                                  <p:childTnLst>
                                    <p:animClr clrSpc="hsl" dir="cw">
                                      <p:cBhvr override="childStyle">
                                        <p:cTn id="76" dur="500" fill="hold"/>
                                        <p:tgtEl>
                                          <p:spTgt spid="30"/>
                                        </p:tgtEl>
                                        <p:attrNameLst>
                                          <p:attrName>style.color</p:attrName>
                                        </p:attrNameLst>
                                      </p:cBhvr>
                                      <p:by>
                                        <p:hsl h="-7200000" s="0" l="0"/>
                                      </p:by>
                                    </p:animClr>
                                    <p:animClr clrSpc="hsl" dir="cw">
                                      <p:cBhvr>
                                        <p:cTn id="77" dur="500" fill="hold"/>
                                        <p:tgtEl>
                                          <p:spTgt spid="30"/>
                                        </p:tgtEl>
                                        <p:attrNameLst>
                                          <p:attrName>fillcolor</p:attrName>
                                        </p:attrNameLst>
                                      </p:cBhvr>
                                      <p:by>
                                        <p:hsl h="-7200000" s="0" l="0"/>
                                      </p:by>
                                    </p:animClr>
                                    <p:animClr clrSpc="hsl" dir="cw">
                                      <p:cBhvr>
                                        <p:cTn id="78" dur="500" fill="hold"/>
                                        <p:tgtEl>
                                          <p:spTgt spid="30"/>
                                        </p:tgtEl>
                                        <p:attrNameLst>
                                          <p:attrName>stroke.color</p:attrName>
                                        </p:attrNameLst>
                                      </p:cBhvr>
                                      <p:by>
                                        <p:hsl h="-7200000" s="0" l="0"/>
                                      </p:by>
                                    </p:animClr>
                                    <p:set>
                                      <p:cBhvr>
                                        <p:cTn id="79" dur="500" fill="hold"/>
                                        <p:tgtEl>
                                          <p:spTgt spid="30"/>
                                        </p:tgtEl>
                                        <p:attrNameLst>
                                          <p:attrName>fill.type</p:attrName>
                                        </p:attrNameLst>
                                      </p:cBhvr>
                                      <p:to>
                                        <p:strVal val="solid"/>
                                      </p:to>
                                    </p:set>
                                  </p:childTnLst>
                                </p:cTn>
                              </p:par>
                              <p:par>
                                <p:cTn id="80" presetID="22" presetClass="emph" presetSubtype="0" repeatCount="indefinite" fill="hold" grpId="0" nodeType="withEffect">
                                  <p:stCondLst>
                                    <p:cond delay="3000"/>
                                  </p:stCondLst>
                                  <p:childTnLst>
                                    <p:animClr clrSpc="hsl" dir="cw">
                                      <p:cBhvr override="childStyle">
                                        <p:cTn id="81" dur="500" fill="hold"/>
                                        <p:tgtEl>
                                          <p:spTgt spid="32"/>
                                        </p:tgtEl>
                                        <p:attrNameLst>
                                          <p:attrName>style.color</p:attrName>
                                        </p:attrNameLst>
                                      </p:cBhvr>
                                      <p:by>
                                        <p:hsl h="-7200000" s="0" l="0"/>
                                      </p:by>
                                    </p:animClr>
                                    <p:animClr clrSpc="hsl" dir="cw">
                                      <p:cBhvr>
                                        <p:cTn id="82" dur="500" fill="hold"/>
                                        <p:tgtEl>
                                          <p:spTgt spid="32"/>
                                        </p:tgtEl>
                                        <p:attrNameLst>
                                          <p:attrName>fillcolor</p:attrName>
                                        </p:attrNameLst>
                                      </p:cBhvr>
                                      <p:by>
                                        <p:hsl h="-7200000" s="0" l="0"/>
                                      </p:by>
                                    </p:animClr>
                                    <p:animClr clrSpc="hsl" dir="cw">
                                      <p:cBhvr>
                                        <p:cTn id="83" dur="500" fill="hold"/>
                                        <p:tgtEl>
                                          <p:spTgt spid="32"/>
                                        </p:tgtEl>
                                        <p:attrNameLst>
                                          <p:attrName>stroke.color</p:attrName>
                                        </p:attrNameLst>
                                      </p:cBhvr>
                                      <p:by>
                                        <p:hsl h="-7200000" s="0" l="0"/>
                                      </p:by>
                                    </p:animClr>
                                    <p:set>
                                      <p:cBhvr>
                                        <p:cTn id="84" dur="500" fill="hold"/>
                                        <p:tgtEl>
                                          <p:spTgt spid="3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26" grpId="0" animBg="1"/>
      <p:bldP spid="26" grpId="1" animBg="1"/>
      <p:bldP spid="26" grpId="2" animBg="1"/>
      <p:bldP spid="27" grpId="0" animBg="1"/>
      <p:bldP spid="27" grpId="1" animBg="1"/>
      <p:bldP spid="27" grpId="2" animBg="1"/>
      <p:bldP spid="28" grpId="0" animBg="1"/>
      <p:bldP spid="28" grpId="1" animBg="1"/>
      <p:bldP spid="28" grpId="2" animBg="1"/>
      <p:bldP spid="28" grpId="3" animBg="1"/>
      <p:bldP spid="28" grpId="4" animBg="1"/>
      <p:bldP spid="28" grpId="5" animBg="1"/>
      <p:bldP spid="30" grpId="0" animBg="1"/>
      <p:bldP spid="30" grpId="1" animBg="1"/>
      <p:bldP spid="30" grpId="2" animBg="1"/>
      <p:bldP spid="30" grpId="3" animBg="1"/>
      <p:bldP spid="30" grpId="4" animBg="1"/>
      <p:bldP spid="30" grpId="5" animBg="1"/>
      <p:bldP spid="32" grpId="0" animBg="1"/>
      <p:bldP spid="32" grpId="1" animBg="1"/>
      <p:bldP spid="32" grpId="2" animBg="1"/>
      <p:bldP spid="32" grpId="3" animBg="1"/>
      <p:bldP spid="32" grpId="4" animBg="1"/>
      <p:bldP spid="32" grpId="5"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28260" y="605135"/>
            <a:ext cx="1935480" cy="76944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bn-IN" sz="4400" b="1" dirty="0" smtClean="0">
                <a:ln/>
                <a:solidFill>
                  <a:srgbClr val="FF0000"/>
                </a:solidFill>
                <a:latin typeface="NikoshBAN" panose="02000000000000000000" pitchFamily="2" charset="0"/>
                <a:cs typeface="NikoshBAN" panose="02000000000000000000" pitchFamily="2" charset="0"/>
              </a:rPr>
              <a:t>শিখনফল</a:t>
            </a:r>
            <a:endParaRPr lang="en-US" sz="4400" b="1" cap="none" spc="0" dirty="0">
              <a:ln/>
              <a:solidFill>
                <a:srgbClr val="FF0000"/>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flipH="1">
            <a:off x="3502179" y="174937"/>
            <a:ext cx="1671145" cy="1373738"/>
          </a:xfrm>
          <a:prstGeom prst="rect">
            <a:avLst/>
          </a:prstGeom>
        </p:spPr>
      </p:pic>
      <p:pic>
        <p:nvPicPr>
          <p:cNvPr id="4" name="Picture 3"/>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3502179" y="174937"/>
            <a:ext cx="1671145" cy="1373738"/>
          </a:xfrm>
          <a:prstGeom prst="rect">
            <a:avLst/>
          </a:prstGeom>
        </p:spPr>
      </p:pic>
      <p:sp>
        <p:nvSpPr>
          <p:cNvPr id="5" name="TextBox 4"/>
          <p:cNvSpPr txBox="1"/>
          <p:nvPr/>
        </p:nvSpPr>
        <p:spPr>
          <a:xfrm rot="-2700000">
            <a:off x="476641" y="1051931"/>
            <a:ext cx="1565879" cy="769441"/>
          </a:xfrm>
          <a:prstGeom prst="rect">
            <a:avLst/>
          </a:prstGeom>
          <a:noFill/>
        </p:spPr>
        <p:txBody>
          <a:bodyPr wrap="square" rtlCol="0">
            <a:spAutoFit/>
          </a:bodyPr>
          <a:lstStyle/>
          <a:p>
            <a:pPr algn="ctr"/>
            <a:r>
              <a:rPr lang="bn-IN" sz="44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শোনা</a:t>
            </a:r>
            <a:endParaRPr lang="en-US" sz="4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6" name="TextBox 5"/>
          <p:cNvSpPr txBox="1"/>
          <p:nvPr/>
        </p:nvSpPr>
        <p:spPr>
          <a:xfrm>
            <a:off x="677917" y="2624930"/>
            <a:ext cx="10815145" cy="584775"/>
          </a:xfrm>
          <a:prstGeom prst="rect">
            <a:avLst/>
          </a:prstGeom>
          <a:noFill/>
        </p:spPr>
        <p:txBody>
          <a:bodyPr wrap="square" rtlCol="0">
            <a:spAutoFit/>
          </a:bodyPr>
          <a:lstStyle/>
          <a:p>
            <a:r>
              <a:rPr lang="en-US" sz="3200" dirty="0" smtClean="0">
                <a:latin typeface="SutonnyMJ" pitchFamily="2" charset="0"/>
                <a:cs typeface="SutonnyMJ" pitchFamily="2" charset="0"/>
              </a:rPr>
              <a:t>1.1.1 </a:t>
            </a:r>
            <a:r>
              <a:rPr lang="en-US" sz="3200" dirty="0" err="1" smtClean="0">
                <a:latin typeface="SutonnyMJ" pitchFamily="2" charset="0"/>
                <a:cs typeface="SutonnyMJ" pitchFamily="2" charset="0"/>
              </a:rPr>
              <a:t>eY</a:t>
            </a:r>
            <a:r>
              <a:rPr lang="en-US" sz="3200" dirty="0">
                <a:latin typeface="SutonnyMJ" pitchFamily="2" charset="0"/>
                <a:cs typeface="SutonnyMJ" pitchFamily="2" charset="0"/>
              </a:rPr>
              <a:t>© I hy³eY© </a:t>
            </a:r>
            <a:r>
              <a:rPr lang="en-US" sz="3200" dirty="0" err="1">
                <a:latin typeface="SutonnyMJ" pitchFamily="2" charset="0"/>
                <a:cs typeface="SutonnyMJ" pitchFamily="2" charset="0"/>
              </a:rPr>
              <a:t>mn‡hv‡M</a:t>
            </a:r>
            <a:r>
              <a:rPr lang="en-US" sz="3200" dirty="0">
                <a:latin typeface="SutonnyMJ" pitchFamily="2" charset="0"/>
                <a:cs typeface="SutonnyMJ" pitchFamily="2" charset="0"/>
              </a:rPr>
              <a:t> ˆ</a:t>
            </a:r>
            <a:r>
              <a:rPr lang="en-US" sz="3200" dirty="0" err="1" smtClean="0">
                <a:latin typeface="SutonnyMJ" pitchFamily="2" charset="0"/>
                <a:cs typeface="SutonnyMJ" pitchFamily="2" charset="0"/>
              </a:rPr>
              <a:t>Zwi</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kã</a:t>
            </a:r>
            <a:r>
              <a:rPr lang="en-US" sz="3200" dirty="0" smtClean="0">
                <a:latin typeface="SutonnyMJ" pitchFamily="2" charset="0"/>
                <a:cs typeface="SutonnyMJ" pitchFamily="2" charset="0"/>
              </a:rPr>
              <a:t> </a:t>
            </a:r>
            <a:r>
              <a:rPr lang="en-US" sz="3200" dirty="0" err="1">
                <a:latin typeface="SutonnyMJ" pitchFamily="2" charset="0"/>
                <a:cs typeface="SutonnyMJ" pitchFamily="2" charset="0"/>
              </a:rPr>
              <a:t>ï‡b</a:t>
            </a:r>
            <a:r>
              <a:rPr lang="en-US" sz="3200" dirty="0">
                <a:latin typeface="SutonnyMJ" pitchFamily="2" charset="0"/>
                <a:cs typeface="SutonnyMJ" pitchFamily="2" charset="0"/>
              </a:rPr>
              <a:t> ¯</a:t>
            </a:r>
            <a:r>
              <a:rPr lang="en-US" sz="3200" dirty="0" err="1">
                <a:latin typeface="SutonnyMJ" pitchFamily="2" charset="0"/>
                <a:cs typeface="SutonnyMJ" pitchFamily="2" charset="0"/>
              </a:rPr>
              <a:t>úó</a:t>
            </a:r>
            <a:r>
              <a:rPr lang="en-US" sz="3200" dirty="0">
                <a:latin typeface="SutonnyMJ" pitchFamily="2" charset="0"/>
                <a:cs typeface="SutonnyMJ" pitchFamily="2" charset="0"/>
              </a:rPr>
              <a:t> I </a:t>
            </a:r>
            <a:r>
              <a:rPr lang="en-US" sz="3200" dirty="0" err="1">
                <a:latin typeface="SutonnyMJ" pitchFamily="2" charset="0"/>
                <a:cs typeface="SutonnyMJ" pitchFamily="2" charset="0"/>
              </a:rPr>
              <a:t>ï×fv‡e</a:t>
            </a:r>
            <a:r>
              <a:rPr lang="en-US" sz="3200" dirty="0">
                <a:latin typeface="SutonnyMJ" pitchFamily="2" charset="0"/>
                <a:cs typeface="SutonnyMJ" pitchFamily="2" charset="0"/>
              </a:rPr>
              <a:t> </a:t>
            </a:r>
            <a:r>
              <a:rPr lang="en-US" sz="3200" dirty="0" err="1">
                <a:latin typeface="SutonnyMJ" pitchFamily="2" charset="0"/>
                <a:cs typeface="SutonnyMJ" pitchFamily="2" charset="0"/>
              </a:rPr>
              <a:t>ej‡Z</a:t>
            </a:r>
            <a:r>
              <a:rPr lang="en-US" sz="3200" dirty="0">
                <a:latin typeface="SutonnyMJ" pitchFamily="2" charset="0"/>
                <a:cs typeface="SutonnyMJ" pitchFamily="2" charset="0"/>
              </a:rPr>
              <a:t> </a:t>
            </a:r>
            <a:r>
              <a:rPr lang="en-US" sz="3200" dirty="0" err="1">
                <a:latin typeface="SutonnyMJ" pitchFamily="2" charset="0"/>
                <a:cs typeface="SutonnyMJ" pitchFamily="2" charset="0"/>
              </a:rPr>
              <a:t>cvi‡e</a:t>
            </a:r>
            <a:r>
              <a:rPr lang="en-US" sz="3200" dirty="0" smtClean="0">
                <a:latin typeface="SutonnyMJ" pitchFamily="2" charset="0"/>
                <a:cs typeface="SutonnyMJ" pitchFamily="2" charset="0"/>
              </a:rPr>
              <a:t>|</a:t>
            </a:r>
            <a:endParaRPr lang="en-US" sz="3200" dirty="0">
              <a:latin typeface="SutonnyMJ" pitchFamily="2" charset="0"/>
              <a:cs typeface="SutonnyMJ" pitchFamily="2" charset="0"/>
            </a:endParaRPr>
          </a:p>
        </p:txBody>
      </p:sp>
      <p:sp>
        <p:nvSpPr>
          <p:cNvPr id="7" name="TextBox 6"/>
          <p:cNvSpPr txBox="1"/>
          <p:nvPr/>
        </p:nvSpPr>
        <p:spPr>
          <a:xfrm>
            <a:off x="672660" y="3313362"/>
            <a:ext cx="11151478" cy="584775"/>
          </a:xfrm>
          <a:prstGeom prst="rect">
            <a:avLst/>
          </a:prstGeom>
          <a:noFill/>
        </p:spPr>
        <p:txBody>
          <a:bodyPr wrap="square" rtlCol="0">
            <a:spAutoFit/>
          </a:bodyPr>
          <a:lstStyle/>
          <a:p>
            <a:r>
              <a:rPr lang="en-US" sz="3200" dirty="0" smtClean="0">
                <a:latin typeface="SutonnyMJ" pitchFamily="2" charset="0"/>
                <a:cs typeface="SutonnyMJ" pitchFamily="2" charset="0"/>
              </a:rPr>
              <a:t>1.1.2 </a:t>
            </a:r>
            <a:r>
              <a:rPr lang="en-US" sz="3200" dirty="0" err="1" smtClean="0">
                <a:latin typeface="SutonnyMJ" pitchFamily="2" charset="0"/>
                <a:cs typeface="SutonnyMJ" pitchFamily="2" charset="0"/>
              </a:rPr>
              <a:t>eY</a:t>
            </a:r>
            <a:r>
              <a:rPr lang="en-US" sz="3200" dirty="0">
                <a:latin typeface="SutonnyMJ" pitchFamily="2" charset="0"/>
                <a:cs typeface="SutonnyMJ" pitchFamily="2" charset="0"/>
              </a:rPr>
              <a:t>© I hy³eY© </a:t>
            </a:r>
            <a:r>
              <a:rPr lang="en-US" sz="3200" dirty="0" err="1">
                <a:latin typeface="SutonnyMJ" pitchFamily="2" charset="0"/>
                <a:cs typeface="SutonnyMJ" pitchFamily="2" charset="0"/>
              </a:rPr>
              <a:t>mn‡hv‡M</a:t>
            </a:r>
            <a:r>
              <a:rPr lang="en-US" sz="3200" dirty="0">
                <a:latin typeface="SutonnyMJ" pitchFamily="2" charset="0"/>
                <a:cs typeface="SutonnyMJ" pitchFamily="2" charset="0"/>
              </a:rPr>
              <a:t> ˆ</a:t>
            </a:r>
            <a:r>
              <a:rPr lang="en-US" sz="3200" dirty="0" err="1" smtClean="0">
                <a:latin typeface="SutonnyMJ" pitchFamily="2" charset="0"/>
                <a:cs typeface="SutonnyMJ" pitchFamily="2" charset="0"/>
              </a:rPr>
              <a:t>Zwi</a:t>
            </a:r>
            <a:r>
              <a:rPr lang="en-US" sz="3200" dirty="0" smtClean="0">
                <a:latin typeface="SutonnyMJ" pitchFamily="2" charset="0"/>
                <a:cs typeface="SutonnyMJ" pitchFamily="2" charset="0"/>
              </a:rPr>
              <a:t> </a:t>
            </a:r>
            <a:r>
              <a:rPr lang="en-US" sz="3200" dirty="0">
                <a:latin typeface="SutonnyMJ" pitchFamily="2" charset="0"/>
                <a:cs typeface="SutonnyMJ" pitchFamily="2" charset="0"/>
              </a:rPr>
              <a:t>kãhy³ </a:t>
            </a:r>
            <a:r>
              <a:rPr lang="en-US" sz="3200" dirty="0" err="1">
                <a:latin typeface="SutonnyMJ" pitchFamily="2" charset="0"/>
                <a:cs typeface="SutonnyMJ" pitchFamily="2" charset="0"/>
              </a:rPr>
              <a:t>evK</a:t>
            </a:r>
            <a:r>
              <a:rPr lang="en-US" sz="3200" dirty="0">
                <a:latin typeface="SutonnyMJ" pitchFamily="2" charset="0"/>
                <a:cs typeface="SutonnyMJ" pitchFamily="2" charset="0"/>
              </a:rPr>
              <a:t>¨ </a:t>
            </a:r>
            <a:r>
              <a:rPr lang="en-US" sz="3200" dirty="0" err="1">
                <a:latin typeface="SutonnyMJ" pitchFamily="2" charset="0"/>
                <a:cs typeface="SutonnyMJ" pitchFamily="2" charset="0"/>
              </a:rPr>
              <a:t>ï‡b</a:t>
            </a:r>
            <a:r>
              <a:rPr lang="en-US" sz="3200" dirty="0">
                <a:latin typeface="SutonnyMJ" pitchFamily="2" charset="0"/>
                <a:cs typeface="SutonnyMJ" pitchFamily="2" charset="0"/>
              </a:rPr>
              <a:t> ¯</a:t>
            </a:r>
            <a:r>
              <a:rPr lang="en-US" sz="3200" dirty="0" err="1">
                <a:latin typeface="SutonnyMJ" pitchFamily="2" charset="0"/>
                <a:cs typeface="SutonnyMJ" pitchFamily="2" charset="0"/>
              </a:rPr>
              <a:t>úó</a:t>
            </a:r>
            <a:r>
              <a:rPr lang="en-US" sz="3200" dirty="0">
                <a:latin typeface="SutonnyMJ" pitchFamily="2" charset="0"/>
                <a:cs typeface="SutonnyMJ" pitchFamily="2" charset="0"/>
              </a:rPr>
              <a:t> I </a:t>
            </a:r>
            <a:r>
              <a:rPr lang="en-US" sz="3200" dirty="0" err="1">
                <a:latin typeface="SutonnyMJ" pitchFamily="2" charset="0"/>
                <a:cs typeface="SutonnyMJ" pitchFamily="2" charset="0"/>
              </a:rPr>
              <a:t>ï×fv‡e</a:t>
            </a:r>
            <a:r>
              <a:rPr lang="en-US" sz="3200" dirty="0">
                <a:latin typeface="SutonnyMJ" pitchFamily="2" charset="0"/>
                <a:cs typeface="SutonnyMJ" pitchFamily="2" charset="0"/>
              </a:rPr>
              <a:t> </a:t>
            </a:r>
            <a:r>
              <a:rPr lang="en-US" sz="3200" dirty="0" err="1" smtClean="0">
                <a:latin typeface="SutonnyMJ" pitchFamily="2" charset="0"/>
                <a:cs typeface="SutonnyMJ" pitchFamily="2" charset="0"/>
              </a:rPr>
              <a:t>ej‡Z</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cvi‡e</a:t>
            </a:r>
            <a:r>
              <a:rPr lang="en-US" sz="3200" dirty="0">
                <a:latin typeface="SutonnyMJ" pitchFamily="2" charset="0"/>
                <a:cs typeface="SutonnyMJ" pitchFamily="2" charset="0"/>
              </a:rPr>
              <a:t>|    </a:t>
            </a:r>
          </a:p>
        </p:txBody>
      </p:sp>
      <p:sp>
        <p:nvSpPr>
          <p:cNvPr id="8" name="TextBox 7"/>
          <p:cNvSpPr txBox="1"/>
          <p:nvPr/>
        </p:nvSpPr>
        <p:spPr>
          <a:xfrm>
            <a:off x="667403" y="4001794"/>
            <a:ext cx="10815145" cy="584775"/>
          </a:xfrm>
          <a:prstGeom prst="rect">
            <a:avLst/>
          </a:prstGeom>
          <a:noFill/>
        </p:spPr>
        <p:txBody>
          <a:bodyPr wrap="square" rtlCol="0">
            <a:spAutoFit/>
          </a:bodyPr>
          <a:lstStyle/>
          <a:p>
            <a:r>
              <a:rPr lang="en-US" sz="3200" dirty="0" smtClean="0">
                <a:latin typeface="SutonnyMJ" pitchFamily="2" charset="0"/>
                <a:cs typeface="SutonnyMJ" pitchFamily="2" charset="0"/>
              </a:rPr>
              <a:t>1.3.1 </a:t>
            </a:r>
            <a:r>
              <a:rPr lang="en-US" sz="3200" dirty="0" err="1" smtClean="0">
                <a:latin typeface="SutonnyMJ" pitchFamily="2" charset="0"/>
                <a:cs typeface="SutonnyMJ" pitchFamily="2" charset="0"/>
              </a:rPr>
              <a:t>Av</a:t>
            </a:r>
            <a:r>
              <a:rPr lang="en-US" sz="3200" dirty="0" err="1">
                <a:latin typeface="SutonnyMJ" pitchFamily="2" charset="0"/>
                <a:cs typeface="SutonnyMJ" pitchFamily="2" charset="0"/>
              </a:rPr>
              <a:t>‡`k</a:t>
            </a:r>
            <a:r>
              <a:rPr lang="en-US" sz="3200" dirty="0">
                <a:latin typeface="SutonnyMJ" pitchFamily="2" charset="0"/>
                <a:cs typeface="SutonnyMJ" pitchFamily="2" charset="0"/>
              </a:rPr>
              <a:t> </a:t>
            </a:r>
            <a:r>
              <a:rPr lang="en-US" sz="3200" dirty="0" err="1">
                <a:latin typeface="SutonnyMJ" pitchFamily="2" charset="0"/>
                <a:cs typeface="SutonnyMJ" pitchFamily="2" charset="0"/>
              </a:rPr>
              <a:t>ï‡b</a:t>
            </a:r>
            <a:r>
              <a:rPr lang="en-US" sz="3200" dirty="0">
                <a:latin typeface="SutonnyMJ" pitchFamily="2" charset="0"/>
                <a:cs typeface="SutonnyMJ" pitchFamily="2" charset="0"/>
              </a:rPr>
              <a:t> </a:t>
            </a:r>
            <a:r>
              <a:rPr lang="en-US" sz="3200" dirty="0" err="1">
                <a:latin typeface="SutonnyMJ" pitchFamily="2" charset="0"/>
                <a:cs typeface="SutonnyMJ" pitchFamily="2" charset="0"/>
              </a:rPr>
              <a:t>cvjb</a:t>
            </a:r>
            <a:r>
              <a:rPr lang="en-US" sz="3200" dirty="0">
                <a:latin typeface="SutonnyMJ" pitchFamily="2" charset="0"/>
                <a:cs typeface="SutonnyMJ" pitchFamily="2" charset="0"/>
              </a:rPr>
              <a:t> </a:t>
            </a:r>
            <a:r>
              <a:rPr lang="en-US" sz="3200" dirty="0" err="1">
                <a:latin typeface="SutonnyMJ" pitchFamily="2" charset="0"/>
                <a:cs typeface="SutonnyMJ" pitchFamily="2" charset="0"/>
              </a:rPr>
              <a:t>Ki‡Z</a:t>
            </a:r>
            <a:r>
              <a:rPr lang="en-US" sz="3200" dirty="0">
                <a:latin typeface="SutonnyMJ" pitchFamily="2" charset="0"/>
                <a:cs typeface="SutonnyMJ" pitchFamily="2" charset="0"/>
              </a:rPr>
              <a:t> </a:t>
            </a:r>
            <a:r>
              <a:rPr lang="en-US" sz="3200" dirty="0" err="1">
                <a:latin typeface="SutonnyMJ" pitchFamily="2" charset="0"/>
                <a:cs typeface="SutonnyMJ" pitchFamily="2" charset="0"/>
              </a:rPr>
              <a:t>cvi‡e</a:t>
            </a:r>
            <a:r>
              <a:rPr lang="en-US" sz="3200" dirty="0" smtClean="0">
                <a:latin typeface="SutonnyMJ" pitchFamily="2" charset="0"/>
                <a:cs typeface="SutonnyMJ" pitchFamily="2" charset="0"/>
              </a:rPr>
              <a:t>|</a:t>
            </a:r>
            <a:endParaRPr lang="en-US" sz="3200" dirty="0">
              <a:latin typeface="SutonnyMJ" pitchFamily="2" charset="0"/>
              <a:cs typeface="SutonnyMJ" pitchFamily="2" charset="0"/>
            </a:endParaRPr>
          </a:p>
        </p:txBody>
      </p:sp>
      <p:sp>
        <p:nvSpPr>
          <p:cNvPr id="9" name="TextBox 8"/>
          <p:cNvSpPr txBox="1"/>
          <p:nvPr/>
        </p:nvSpPr>
        <p:spPr>
          <a:xfrm>
            <a:off x="662146" y="4705992"/>
            <a:ext cx="10815145" cy="584775"/>
          </a:xfrm>
          <a:prstGeom prst="rect">
            <a:avLst/>
          </a:prstGeom>
          <a:noFill/>
        </p:spPr>
        <p:txBody>
          <a:bodyPr wrap="square" rtlCol="0">
            <a:spAutoFit/>
          </a:bodyPr>
          <a:lstStyle/>
          <a:p>
            <a:r>
              <a:rPr lang="en-US" sz="3200" dirty="0">
                <a:latin typeface="SutonnyMJ" pitchFamily="2" charset="0"/>
                <a:cs typeface="SutonnyMJ" pitchFamily="2" charset="0"/>
              </a:rPr>
              <a:t>3.1.1 </a:t>
            </a:r>
            <a:r>
              <a:rPr lang="en-US" sz="3200" dirty="0" err="1" smtClean="0">
                <a:latin typeface="SutonnyMJ" pitchFamily="2" charset="0"/>
                <a:cs typeface="SutonnyMJ" pitchFamily="2" charset="0"/>
              </a:rPr>
              <a:t>cwiwPZ</a:t>
            </a:r>
            <a:r>
              <a:rPr lang="en-US" sz="3200" dirty="0" smtClean="0">
                <a:latin typeface="SutonnyMJ" pitchFamily="2" charset="0"/>
                <a:cs typeface="SutonnyMJ" pitchFamily="2" charset="0"/>
              </a:rPr>
              <a:t> </a:t>
            </a:r>
            <a:r>
              <a:rPr lang="en-US" sz="3200" dirty="0" err="1">
                <a:latin typeface="SutonnyMJ" pitchFamily="2" charset="0"/>
                <a:cs typeface="SutonnyMJ" pitchFamily="2" charset="0"/>
              </a:rPr>
              <a:t>wel‡q</a:t>
            </a:r>
            <a:r>
              <a:rPr lang="en-US" sz="3200" dirty="0">
                <a:latin typeface="SutonnyMJ" pitchFamily="2" charset="0"/>
                <a:cs typeface="SutonnyMJ" pitchFamily="2" charset="0"/>
              </a:rPr>
              <a:t> K‡_</a:t>
            </a:r>
            <a:r>
              <a:rPr lang="en-US" sz="3200" dirty="0" err="1">
                <a:latin typeface="SutonnyMJ" pitchFamily="2" charset="0"/>
                <a:cs typeface="SutonnyMJ" pitchFamily="2" charset="0"/>
              </a:rPr>
              <a:t>vcK_b</a:t>
            </a:r>
            <a:r>
              <a:rPr lang="en-US" sz="3200" dirty="0">
                <a:latin typeface="SutonnyMJ" pitchFamily="2" charset="0"/>
                <a:cs typeface="SutonnyMJ" pitchFamily="2" charset="0"/>
              </a:rPr>
              <a:t> </a:t>
            </a:r>
            <a:r>
              <a:rPr lang="en-US" sz="3200" dirty="0" err="1">
                <a:latin typeface="SutonnyMJ" pitchFamily="2" charset="0"/>
                <a:cs typeface="SutonnyMJ" pitchFamily="2" charset="0"/>
              </a:rPr>
              <a:t>ï‡b</a:t>
            </a:r>
            <a:r>
              <a:rPr lang="en-US" sz="3200" dirty="0">
                <a:latin typeface="SutonnyMJ" pitchFamily="2" charset="0"/>
                <a:cs typeface="SutonnyMJ" pitchFamily="2" charset="0"/>
              </a:rPr>
              <a:t> </a:t>
            </a:r>
            <a:r>
              <a:rPr lang="en-US" sz="3200" dirty="0" err="1">
                <a:latin typeface="SutonnyMJ" pitchFamily="2" charset="0"/>
                <a:cs typeface="SutonnyMJ" pitchFamily="2" charset="0"/>
              </a:rPr>
              <a:t>eyS‡Z</a:t>
            </a:r>
            <a:r>
              <a:rPr lang="en-US" sz="3200" dirty="0">
                <a:latin typeface="SutonnyMJ" pitchFamily="2" charset="0"/>
                <a:cs typeface="SutonnyMJ" pitchFamily="2" charset="0"/>
              </a:rPr>
              <a:t> </a:t>
            </a:r>
            <a:r>
              <a:rPr lang="en-US" sz="3200" dirty="0" err="1">
                <a:latin typeface="SutonnyMJ" pitchFamily="2" charset="0"/>
                <a:cs typeface="SutonnyMJ" pitchFamily="2" charset="0"/>
              </a:rPr>
              <a:t>cvi‡e</a:t>
            </a:r>
            <a:r>
              <a:rPr lang="en-US" sz="3200" dirty="0" smtClean="0">
                <a:latin typeface="SutonnyMJ" pitchFamily="2" charset="0"/>
                <a:cs typeface="SutonnyMJ" pitchFamily="2" charset="0"/>
              </a:rPr>
              <a:t>|</a:t>
            </a:r>
            <a:endParaRPr lang="en-US" sz="3200" dirty="0">
              <a:latin typeface="SutonnyMJ" pitchFamily="2" charset="0"/>
              <a:cs typeface="SutonnyMJ" pitchFamily="2" charset="0"/>
            </a:endParaRPr>
          </a:p>
        </p:txBody>
      </p:sp>
      <p:sp>
        <p:nvSpPr>
          <p:cNvPr id="10" name="TextBox 9"/>
          <p:cNvSpPr txBox="1"/>
          <p:nvPr/>
        </p:nvSpPr>
        <p:spPr>
          <a:xfrm>
            <a:off x="656889" y="5394424"/>
            <a:ext cx="10815145" cy="584775"/>
          </a:xfrm>
          <a:prstGeom prst="rect">
            <a:avLst/>
          </a:prstGeom>
          <a:noFill/>
        </p:spPr>
        <p:txBody>
          <a:bodyPr wrap="square" rtlCol="0">
            <a:spAutoFit/>
          </a:bodyPr>
          <a:lstStyle/>
          <a:p>
            <a:r>
              <a:rPr lang="en-US" sz="3200" dirty="0">
                <a:latin typeface="SutonnyMJ" pitchFamily="2" charset="0"/>
                <a:cs typeface="SutonnyMJ" pitchFamily="2" charset="0"/>
              </a:rPr>
              <a:t>3.1.2 </a:t>
            </a:r>
            <a:r>
              <a:rPr lang="en-US" sz="3200" dirty="0" err="1" smtClean="0">
                <a:latin typeface="SutonnyMJ" pitchFamily="2" charset="0"/>
                <a:cs typeface="SutonnyMJ" pitchFamily="2" charset="0"/>
              </a:rPr>
              <a:t>cwiwPZ</a:t>
            </a:r>
            <a:r>
              <a:rPr lang="en-US" sz="3200" dirty="0" smtClean="0">
                <a:latin typeface="SutonnyMJ" pitchFamily="2" charset="0"/>
                <a:cs typeface="SutonnyMJ" pitchFamily="2" charset="0"/>
              </a:rPr>
              <a:t> </a:t>
            </a:r>
            <a:r>
              <a:rPr lang="en-US" sz="3200" dirty="0" err="1">
                <a:latin typeface="SutonnyMJ" pitchFamily="2" charset="0"/>
                <a:cs typeface="SutonnyMJ" pitchFamily="2" charset="0"/>
              </a:rPr>
              <a:t>wel‡q</a:t>
            </a:r>
            <a:r>
              <a:rPr lang="en-US" sz="3200" dirty="0">
                <a:latin typeface="SutonnyMJ" pitchFamily="2" charset="0"/>
                <a:cs typeface="SutonnyMJ" pitchFamily="2" charset="0"/>
              </a:rPr>
              <a:t> </a:t>
            </a:r>
            <a:r>
              <a:rPr lang="en-US" sz="3200" dirty="0" err="1">
                <a:latin typeface="SutonnyMJ" pitchFamily="2" charset="0"/>
                <a:cs typeface="SutonnyMJ" pitchFamily="2" charset="0"/>
              </a:rPr>
              <a:t>eY©bv</a:t>
            </a:r>
            <a:r>
              <a:rPr lang="en-US" sz="3200" dirty="0">
                <a:latin typeface="SutonnyMJ" pitchFamily="2" charset="0"/>
                <a:cs typeface="SutonnyMJ" pitchFamily="2" charset="0"/>
              </a:rPr>
              <a:t> </a:t>
            </a:r>
            <a:r>
              <a:rPr lang="en-US" sz="3200" dirty="0" err="1">
                <a:latin typeface="SutonnyMJ" pitchFamily="2" charset="0"/>
                <a:cs typeface="SutonnyMJ" pitchFamily="2" charset="0"/>
              </a:rPr>
              <a:t>ï‡b</a:t>
            </a:r>
            <a:r>
              <a:rPr lang="en-US" sz="3200" dirty="0">
                <a:latin typeface="SutonnyMJ" pitchFamily="2" charset="0"/>
                <a:cs typeface="SutonnyMJ" pitchFamily="2" charset="0"/>
              </a:rPr>
              <a:t> </a:t>
            </a:r>
            <a:r>
              <a:rPr lang="en-US" sz="3200" dirty="0" err="1">
                <a:latin typeface="SutonnyMJ" pitchFamily="2" charset="0"/>
                <a:cs typeface="SutonnyMJ" pitchFamily="2" charset="0"/>
              </a:rPr>
              <a:t>eyS‡Z</a:t>
            </a:r>
            <a:r>
              <a:rPr lang="en-US" sz="3200" dirty="0">
                <a:latin typeface="SutonnyMJ" pitchFamily="2" charset="0"/>
                <a:cs typeface="SutonnyMJ" pitchFamily="2" charset="0"/>
              </a:rPr>
              <a:t> </a:t>
            </a:r>
            <a:r>
              <a:rPr lang="en-US" sz="3200" dirty="0" err="1">
                <a:latin typeface="SutonnyMJ" pitchFamily="2" charset="0"/>
                <a:cs typeface="SutonnyMJ" pitchFamily="2" charset="0"/>
              </a:rPr>
              <a:t>cvi‡e</a:t>
            </a:r>
            <a:r>
              <a:rPr lang="en-US" sz="3200" dirty="0" smtClean="0">
                <a:latin typeface="SutonnyMJ" pitchFamily="2" charset="0"/>
                <a:cs typeface="SutonnyMJ" pitchFamily="2" charset="0"/>
              </a:rPr>
              <a:t>|</a:t>
            </a:r>
            <a:endParaRPr lang="en-US" sz="3200" dirty="0">
              <a:latin typeface="SutonnyMJ" pitchFamily="2" charset="0"/>
              <a:cs typeface="SutonnyMJ" pitchFamily="2" charset="0"/>
            </a:endParaRPr>
          </a:p>
        </p:txBody>
      </p:sp>
    </p:spTree>
    <p:extLst>
      <p:ext uri="{BB962C8B-B14F-4D97-AF65-F5344CB8AC3E}">
        <p14:creationId xmlns:p14="http://schemas.microsoft.com/office/powerpoint/2010/main" val="312910896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1+#ppt_w/2"/>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par>
                                <p:cTn id="9" presetID="26" presetClass="emph" presetSubtype="0" repeatCount="4000" fill="hold" nodeType="withEffect">
                                  <p:stCondLst>
                                    <p:cond delay="0"/>
                                  </p:stCondLst>
                                  <p:childTnLst>
                                    <p:animEffect transition="out" filter="fade">
                                      <p:cBhvr>
                                        <p:cTn id="10" dur="500" tmFilter="0, 0; .2, .5; .8, .5; 1, 0"/>
                                        <p:tgtEl>
                                          <p:spTgt spid="3"/>
                                        </p:tgtEl>
                                      </p:cBhvr>
                                    </p:animEffect>
                                    <p:animScale>
                                      <p:cBhvr>
                                        <p:cTn id="11" dur="250" autoRev="1" fill="hold"/>
                                        <p:tgtEl>
                                          <p:spTgt spid="3"/>
                                        </p:tgtEl>
                                      </p:cBhvr>
                                      <p:by x="105000" y="105000"/>
                                    </p:animScale>
                                  </p:childTnLst>
                                </p:cTn>
                              </p:par>
                              <p:par>
                                <p:cTn id="12" presetID="10" presetClass="exit" presetSubtype="0" fill="hold" nodeType="withEffect">
                                  <p:stCondLst>
                                    <p:cond delay="2000"/>
                                  </p:stCondLst>
                                  <p:childTnLst>
                                    <p:animEffect transition="out" filter="fade">
                                      <p:cBhvr>
                                        <p:cTn id="13" dur="500"/>
                                        <p:tgtEl>
                                          <p:spTgt spid="3"/>
                                        </p:tgtEl>
                                      </p:cBhvr>
                                    </p:animEffect>
                                    <p:set>
                                      <p:cBhvr>
                                        <p:cTn id="14" dur="1" fill="hold">
                                          <p:stCondLst>
                                            <p:cond delay="499"/>
                                          </p:stCondLst>
                                        </p:cTn>
                                        <p:tgtEl>
                                          <p:spTgt spid="3"/>
                                        </p:tgtEl>
                                        <p:attrNameLst>
                                          <p:attrName>style.visibility</p:attrName>
                                        </p:attrNameLst>
                                      </p:cBhvr>
                                      <p:to>
                                        <p:strVal val="hidden"/>
                                      </p:to>
                                    </p:set>
                                  </p:childTnLst>
                                </p:cTn>
                              </p:par>
                              <p:par>
                                <p:cTn id="15" presetID="10" presetClass="entr" presetSubtype="0" fill="hold" nodeType="withEffect">
                                  <p:stCondLst>
                                    <p:cond delay="20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childTnLst>
                                </p:cTn>
                              </p:par>
                              <p:par>
                                <p:cTn id="18" presetID="26" presetClass="emph" presetSubtype="0" repeatCount="indefinite" fill="hold" nodeType="withEffect">
                                  <p:stCondLst>
                                    <p:cond delay="2000"/>
                                  </p:stCondLst>
                                  <p:childTnLst>
                                    <p:animEffect transition="out" filter="fade">
                                      <p:cBhvr>
                                        <p:cTn id="19" dur="500" tmFilter="0, 0; .2, .5; .8, .5; 1, 0"/>
                                        <p:tgtEl>
                                          <p:spTgt spid="4"/>
                                        </p:tgtEl>
                                      </p:cBhvr>
                                    </p:animEffect>
                                    <p:animScale>
                                      <p:cBhvr>
                                        <p:cTn id="20" dur="250" autoRev="1" fill="hold"/>
                                        <p:tgtEl>
                                          <p:spTgt spid="4"/>
                                        </p:tgtEl>
                                      </p:cBhvr>
                                      <p:by x="105000" y="105000"/>
                                    </p:animScale>
                                  </p:childTnLst>
                                </p:cTn>
                              </p:par>
                              <p:par>
                                <p:cTn id="21" presetID="22" presetClass="entr" presetSubtype="8" fill="hold" grpId="0" nodeType="withEffect">
                                  <p:stCondLst>
                                    <p:cond delay="3000"/>
                                  </p:stCondLst>
                                  <p:iterate type="lt">
                                    <p:tmPct val="10000"/>
                                  </p:iterate>
                                  <p:childTnLst>
                                    <p:set>
                                      <p:cBhvr>
                                        <p:cTn id="22" dur="1" fill="hold">
                                          <p:stCondLst>
                                            <p:cond delay="0"/>
                                          </p:stCondLst>
                                        </p:cTn>
                                        <p:tgtEl>
                                          <p:spTgt spid="2"/>
                                        </p:tgtEl>
                                        <p:attrNameLst>
                                          <p:attrName>style.visibility</p:attrName>
                                        </p:attrNameLst>
                                      </p:cBhvr>
                                      <p:to>
                                        <p:strVal val="visible"/>
                                      </p:to>
                                    </p:set>
                                    <p:animEffect transition="in" filter="wipe(left)">
                                      <p:cBhvr>
                                        <p:cTn id="23" dur="1000"/>
                                        <p:tgtEl>
                                          <p:spTgt spid="2"/>
                                        </p:tgtEl>
                                      </p:cBhvr>
                                    </p:animEffect>
                                  </p:childTnLst>
                                </p:cTn>
                              </p:par>
                              <p:par>
                                <p:cTn id="24" presetID="53" presetClass="entr" presetSubtype="16" fill="hold" grpId="1" nodeType="withEffect">
                                  <p:stCondLst>
                                    <p:cond delay="1500"/>
                                  </p:stCondLst>
                                  <p:iterate type="lt">
                                    <p:tmPct val="0"/>
                                  </p:iterate>
                                  <p:childTnLst>
                                    <p:set>
                                      <p:cBhvr>
                                        <p:cTn id="25" dur="1" fill="hold">
                                          <p:stCondLst>
                                            <p:cond delay="0"/>
                                          </p:stCondLst>
                                        </p:cTn>
                                        <p:tgtEl>
                                          <p:spTgt spid="5"/>
                                        </p:tgtEl>
                                        <p:attrNameLst>
                                          <p:attrName>style.visibility</p:attrName>
                                        </p:attrNameLst>
                                      </p:cBhvr>
                                      <p:to>
                                        <p:strVal val="visible"/>
                                      </p:to>
                                    </p:set>
                                    <p:anim calcmode="lin" valueType="num">
                                      <p:cBhvr>
                                        <p:cTn id="26" dur="1000" fill="hold"/>
                                        <p:tgtEl>
                                          <p:spTgt spid="5"/>
                                        </p:tgtEl>
                                        <p:attrNameLst>
                                          <p:attrName>ppt_w</p:attrName>
                                        </p:attrNameLst>
                                      </p:cBhvr>
                                      <p:tavLst>
                                        <p:tav tm="0">
                                          <p:val>
                                            <p:fltVal val="0"/>
                                          </p:val>
                                        </p:tav>
                                        <p:tav tm="100000">
                                          <p:val>
                                            <p:strVal val="#ppt_w"/>
                                          </p:val>
                                        </p:tav>
                                      </p:tavLst>
                                    </p:anim>
                                    <p:anim calcmode="lin" valueType="num">
                                      <p:cBhvr>
                                        <p:cTn id="27" dur="1000" fill="hold"/>
                                        <p:tgtEl>
                                          <p:spTgt spid="5"/>
                                        </p:tgtEl>
                                        <p:attrNameLst>
                                          <p:attrName>ppt_h</p:attrName>
                                        </p:attrNameLst>
                                      </p:cBhvr>
                                      <p:tavLst>
                                        <p:tav tm="0">
                                          <p:val>
                                            <p:fltVal val="0"/>
                                          </p:val>
                                        </p:tav>
                                        <p:tav tm="100000">
                                          <p:val>
                                            <p:strVal val="#ppt_h"/>
                                          </p:val>
                                        </p:tav>
                                      </p:tavLst>
                                    </p:anim>
                                    <p:animEffect transition="in" filter="fade">
                                      <p:cBhvr>
                                        <p:cTn id="28" dur="1000"/>
                                        <p:tgtEl>
                                          <p:spTgt spid="5"/>
                                        </p:tgtEl>
                                      </p:cBhvr>
                                    </p:animEffect>
                                  </p:childTnLst>
                                </p:cTn>
                              </p:par>
                              <p:par>
                                <p:cTn id="29" presetID="22" presetClass="emph" presetSubtype="0" repeatCount="indefinite" fill="hold" grpId="0" nodeType="withEffect">
                                  <p:stCondLst>
                                    <p:cond delay="1500"/>
                                  </p:stCondLst>
                                  <p:iterate type="lt">
                                    <p:tmPct val="10000"/>
                                  </p:iterate>
                                  <p:childTnLst>
                                    <p:animClr clrSpc="hsl" dir="cw">
                                      <p:cBhvr override="childStyle">
                                        <p:cTn id="30" dur="1000" fill="hold"/>
                                        <p:tgtEl>
                                          <p:spTgt spid="5"/>
                                        </p:tgtEl>
                                        <p:attrNameLst>
                                          <p:attrName>style.color</p:attrName>
                                        </p:attrNameLst>
                                      </p:cBhvr>
                                      <p:by>
                                        <p:hsl h="-7200000" s="0" l="0"/>
                                      </p:by>
                                    </p:animClr>
                                    <p:animClr clrSpc="hsl" dir="cw">
                                      <p:cBhvr>
                                        <p:cTn id="31" dur="1000" fill="hold"/>
                                        <p:tgtEl>
                                          <p:spTgt spid="5"/>
                                        </p:tgtEl>
                                        <p:attrNameLst>
                                          <p:attrName>fillcolor</p:attrName>
                                        </p:attrNameLst>
                                      </p:cBhvr>
                                      <p:by>
                                        <p:hsl h="-7200000" s="0" l="0"/>
                                      </p:by>
                                    </p:animClr>
                                    <p:animClr clrSpc="hsl" dir="cw">
                                      <p:cBhvr>
                                        <p:cTn id="32" dur="1000" fill="hold"/>
                                        <p:tgtEl>
                                          <p:spTgt spid="5"/>
                                        </p:tgtEl>
                                        <p:attrNameLst>
                                          <p:attrName>stroke.color</p:attrName>
                                        </p:attrNameLst>
                                      </p:cBhvr>
                                      <p:by>
                                        <p:hsl h="-7200000" s="0" l="0"/>
                                      </p:by>
                                    </p:animClr>
                                    <p:set>
                                      <p:cBhvr>
                                        <p:cTn id="33" dur="1000" fill="hold"/>
                                        <p:tgtEl>
                                          <p:spTgt spid="5"/>
                                        </p:tgtEl>
                                        <p:attrNameLst>
                                          <p:attrName>fill.type</p:attrName>
                                        </p:attrNameLst>
                                      </p:cBhvr>
                                      <p:to>
                                        <p:strVal val="solid"/>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iterate type="lt">
                                    <p:tmPct val="10000"/>
                                  </p:iterate>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par>
                                <p:cTn id="39" presetID="22" presetClass="entr" presetSubtype="8" fill="hold" grpId="0" nodeType="withEffect">
                                  <p:stCondLst>
                                    <p:cond delay="0"/>
                                  </p:stCondLst>
                                  <p:iterate type="lt">
                                    <p:tmPct val="10000"/>
                                  </p:iterate>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par>
                                <p:cTn id="42" presetID="22" presetClass="entr" presetSubtype="8" fill="hold" grpId="0" nodeType="withEffect">
                                  <p:stCondLst>
                                    <p:cond delay="0"/>
                                  </p:stCondLst>
                                  <p:iterate type="lt">
                                    <p:tmPct val="10000"/>
                                  </p:iterate>
                                  <p:childTnLst>
                                    <p:set>
                                      <p:cBhvr>
                                        <p:cTn id="43" dur="1" fill="hold">
                                          <p:stCondLst>
                                            <p:cond delay="0"/>
                                          </p:stCondLst>
                                        </p:cTn>
                                        <p:tgtEl>
                                          <p:spTgt spid="8"/>
                                        </p:tgtEl>
                                        <p:attrNameLst>
                                          <p:attrName>style.visibility</p:attrName>
                                        </p:attrNameLst>
                                      </p:cBhvr>
                                      <p:to>
                                        <p:strVal val="visible"/>
                                      </p:to>
                                    </p:set>
                                    <p:animEffect transition="in" filter="wipe(left)">
                                      <p:cBhvr>
                                        <p:cTn id="44" dur="500"/>
                                        <p:tgtEl>
                                          <p:spTgt spid="8"/>
                                        </p:tgtEl>
                                      </p:cBhvr>
                                    </p:animEffect>
                                  </p:childTnLst>
                                </p:cTn>
                              </p:par>
                              <p:par>
                                <p:cTn id="45" presetID="22" presetClass="entr" presetSubtype="8" fill="hold" grpId="0" nodeType="withEffect">
                                  <p:stCondLst>
                                    <p:cond delay="0"/>
                                  </p:stCondLst>
                                  <p:iterate type="lt">
                                    <p:tmPct val="10000"/>
                                  </p:iterate>
                                  <p:childTnLst>
                                    <p:set>
                                      <p:cBhvr>
                                        <p:cTn id="46" dur="1" fill="hold">
                                          <p:stCondLst>
                                            <p:cond delay="0"/>
                                          </p:stCondLst>
                                        </p:cTn>
                                        <p:tgtEl>
                                          <p:spTgt spid="9"/>
                                        </p:tgtEl>
                                        <p:attrNameLst>
                                          <p:attrName>style.visibility</p:attrName>
                                        </p:attrNameLst>
                                      </p:cBhvr>
                                      <p:to>
                                        <p:strVal val="visible"/>
                                      </p:to>
                                    </p:set>
                                    <p:animEffect transition="in" filter="wipe(left)">
                                      <p:cBhvr>
                                        <p:cTn id="47" dur="500"/>
                                        <p:tgtEl>
                                          <p:spTgt spid="9"/>
                                        </p:tgtEl>
                                      </p:cBhvr>
                                    </p:animEffect>
                                  </p:childTnLst>
                                </p:cTn>
                              </p:par>
                              <p:par>
                                <p:cTn id="48" presetID="22" presetClass="entr" presetSubtype="8" fill="hold" grpId="0" nodeType="withEffect">
                                  <p:stCondLst>
                                    <p:cond delay="0"/>
                                  </p:stCondLst>
                                  <p:iterate type="lt">
                                    <p:tmPct val="10000"/>
                                  </p:iterate>
                                  <p:childTnLst>
                                    <p:set>
                                      <p:cBhvr>
                                        <p:cTn id="49" dur="1" fill="hold">
                                          <p:stCondLst>
                                            <p:cond delay="0"/>
                                          </p:stCondLst>
                                        </p:cTn>
                                        <p:tgtEl>
                                          <p:spTgt spid="10"/>
                                        </p:tgtEl>
                                        <p:attrNameLst>
                                          <p:attrName>style.visibility</p:attrName>
                                        </p:attrNameLst>
                                      </p:cBhvr>
                                      <p:to>
                                        <p:strVal val="visible"/>
                                      </p:to>
                                    </p:set>
                                    <p:animEffect transition="in" filter="wipe(left)">
                                      <p:cBhvr>
                                        <p:cTn id="5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5" grpId="1"/>
      <p:bldP spid="6" grpId="0"/>
      <p:bldP spid="7"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28260" y="605135"/>
            <a:ext cx="1935480" cy="76944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bn-IN" sz="4400" b="1" dirty="0" smtClean="0">
                <a:ln/>
                <a:solidFill>
                  <a:srgbClr val="FF0000"/>
                </a:solidFill>
                <a:latin typeface="NikoshBAN" panose="02000000000000000000" pitchFamily="2" charset="0"/>
                <a:cs typeface="NikoshBAN" panose="02000000000000000000" pitchFamily="2" charset="0"/>
              </a:rPr>
              <a:t>শিখনফল</a:t>
            </a:r>
            <a:endParaRPr lang="en-US" sz="4400" b="1" cap="none" spc="0" dirty="0">
              <a:ln/>
              <a:solidFill>
                <a:srgbClr val="FF0000"/>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flipH="1">
            <a:off x="3502179" y="174937"/>
            <a:ext cx="1671145" cy="1373738"/>
          </a:xfrm>
          <a:prstGeom prst="rect">
            <a:avLst/>
          </a:prstGeom>
        </p:spPr>
      </p:pic>
      <p:pic>
        <p:nvPicPr>
          <p:cNvPr id="4" name="Picture 3"/>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3502179" y="174937"/>
            <a:ext cx="1671145" cy="1373738"/>
          </a:xfrm>
          <a:prstGeom prst="rect">
            <a:avLst/>
          </a:prstGeom>
        </p:spPr>
      </p:pic>
      <p:sp>
        <p:nvSpPr>
          <p:cNvPr id="5" name="TextBox 4"/>
          <p:cNvSpPr txBox="1"/>
          <p:nvPr/>
        </p:nvSpPr>
        <p:spPr>
          <a:xfrm rot="-2700000">
            <a:off x="476641" y="1051931"/>
            <a:ext cx="1565879" cy="769441"/>
          </a:xfrm>
          <a:prstGeom prst="rect">
            <a:avLst/>
          </a:prstGeom>
          <a:noFill/>
        </p:spPr>
        <p:txBody>
          <a:bodyPr wrap="square" rtlCol="0">
            <a:spAutoFit/>
          </a:bodyPr>
          <a:lstStyle/>
          <a:p>
            <a:pPr algn="ctr"/>
            <a:r>
              <a:rPr lang="bn-IN" sz="44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বলা</a:t>
            </a:r>
            <a:endParaRPr lang="en-US" sz="4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6" name="TextBox 5"/>
          <p:cNvSpPr txBox="1"/>
          <p:nvPr/>
        </p:nvSpPr>
        <p:spPr>
          <a:xfrm>
            <a:off x="677917" y="2624930"/>
            <a:ext cx="10815145" cy="584775"/>
          </a:xfrm>
          <a:prstGeom prst="rect">
            <a:avLst/>
          </a:prstGeom>
          <a:noFill/>
        </p:spPr>
        <p:txBody>
          <a:bodyPr wrap="square" rtlCol="0">
            <a:spAutoFit/>
          </a:bodyPr>
          <a:lstStyle/>
          <a:p>
            <a:r>
              <a:rPr lang="en-US" sz="3200" dirty="0" smtClean="0">
                <a:latin typeface="SutonnyMJ" pitchFamily="2" charset="0"/>
                <a:cs typeface="SutonnyMJ" pitchFamily="2" charset="0"/>
              </a:rPr>
              <a:t>1.1.1 </a:t>
            </a:r>
            <a:r>
              <a:rPr lang="en-US" sz="3200" dirty="0">
                <a:latin typeface="SutonnyMJ" pitchFamily="2" charset="0"/>
                <a:cs typeface="SutonnyMJ" pitchFamily="2" charset="0"/>
              </a:rPr>
              <a:t>hy³eY© </a:t>
            </a:r>
            <a:r>
              <a:rPr lang="en-US" sz="3200" dirty="0" err="1">
                <a:latin typeface="SutonnyMJ" pitchFamily="2" charset="0"/>
                <a:cs typeface="SutonnyMJ" pitchFamily="2" charset="0"/>
              </a:rPr>
              <a:t>w`‡q</a:t>
            </a:r>
            <a:r>
              <a:rPr lang="en-US" sz="3200" dirty="0">
                <a:latin typeface="SutonnyMJ" pitchFamily="2" charset="0"/>
                <a:cs typeface="SutonnyMJ" pitchFamily="2" charset="0"/>
              </a:rPr>
              <a:t> </a:t>
            </a:r>
            <a:r>
              <a:rPr lang="en-US" sz="3200" dirty="0" err="1">
                <a:latin typeface="SutonnyMJ" pitchFamily="2" charset="0"/>
                <a:cs typeface="SutonnyMJ" pitchFamily="2" charset="0"/>
              </a:rPr>
              <a:t>MwVZ</a:t>
            </a:r>
            <a:r>
              <a:rPr lang="en-US" sz="3200" dirty="0">
                <a:latin typeface="SutonnyMJ" pitchFamily="2" charset="0"/>
                <a:cs typeface="SutonnyMJ" pitchFamily="2" charset="0"/>
              </a:rPr>
              <a:t> </a:t>
            </a:r>
            <a:r>
              <a:rPr lang="en-US" sz="3200" dirty="0" err="1">
                <a:latin typeface="SutonnyMJ" pitchFamily="2" charset="0"/>
                <a:cs typeface="SutonnyMJ" pitchFamily="2" charset="0"/>
              </a:rPr>
              <a:t>kã</a:t>
            </a:r>
            <a:r>
              <a:rPr lang="en-US" sz="3200" dirty="0">
                <a:latin typeface="SutonnyMJ" pitchFamily="2" charset="0"/>
                <a:cs typeface="SutonnyMJ" pitchFamily="2" charset="0"/>
              </a:rPr>
              <a:t> </a:t>
            </a:r>
            <a:r>
              <a:rPr lang="en-US" sz="3200" dirty="0" smtClean="0">
                <a:latin typeface="SutonnyMJ" pitchFamily="2" charset="0"/>
                <a:cs typeface="SutonnyMJ" pitchFamily="2" charset="0"/>
              </a:rPr>
              <a:t>¯</a:t>
            </a:r>
            <a:r>
              <a:rPr lang="en-US" sz="3200" dirty="0" err="1">
                <a:latin typeface="SutonnyMJ" pitchFamily="2" charset="0"/>
                <a:cs typeface="SutonnyMJ" pitchFamily="2" charset="0"/>
              </a:rPr>
              <a:t>úó</a:t>
            </a:r>
            <a:r>
              <a:rPr lang="en-US" sz="3200" dirty="0">
                <a:latin typeface="SutonnyMJ" pitchFamily="2" charset="0"/>
                <a:cs typeface="SutonnyMJ" pitchFamily="2" charset="0"/>
              </a:rPr>
              <a:t> I </a:t>
            </a:r>
            <a:r>
              <a:rPr lang="en-US" sz="3200" dirty="0" err="1">
                <a:latin typeface="SutonnyMJ" pitchFamily="2" charset="0"/>
                <a:cs typeface="SutonnyMJ" pitchFamily="2" charset="0"/>
              </a:rPr>
              <a:t>ï×fv‡e</a:t>
            </a:r>
            <a:r>
              <a:rPr lang="en-US" sz="3200" dirty="0">
                <a:latin typeface="SutonnyMJ" pitchFamily="2" charset="0"/>
                <a:cs typeface="SutonnyMJ" pitchFamily="2" charset="0"/>
              </a:rPr>
              <a:t> </a:t>
            </a:r>
            <a:r>
              <a:rPr lang="en-US" sz="3200" dirty="0" err="1">
                <a:latin typeface="SutonnyMJ" pitchFamily="2" charset="0"/>
                <a:cs typeface="SutonnyMJ" pitchFamily="2" charset="0"/>
              </a:rPr>
              <a:t>ej‡Z</a:t>
            </a:r>
            <a:r>
              <a:rPr lang="en-US" sz="3200" dirty="0">
                <a:latin typeface="SutonnyMJ" pitchFamily="2" charset="0"/>
                <a:cs typeface="SutonnyMJ" pitchFamily="2" charset="0"/>
              </a:rPr>
              <a:t> </a:t>
            </a:r>
            <a:r>
              <a:rPr lang="en-US" sz="3200" dirty="0" err="1">
                <a:latin typeface="SutonnyMJ" pitchFamily="2" charset="0"/>
                <a:cs typeface="SutonnyMJ" pitchFamily="2" charset="0"/>
              </a:rPr>
              <a:t>cvi‡e</a:t>
            </a:r>
            <a:r>
              <a:rPr lang="en-US" sz="3200" dirty="0" smtClean="0">
                <a:latin typeface="SutonnyMJ" pitchFamily="2" charset="0"/>
                <a:cs typeface="SutonnyMJ" pitchFamily="2" charset="0"/>
              </a:rPr>
              <a:t>|</a:t>
            </a:r>
            <a:endParaRPr lang="en-US" sz="3200" dirty="0">
              <a:latin typeface="SutonnyMJ" pitchFamily="2" charset="0"/>
              <a:cs typeface="SutonnyMJ" pitchFamily="2" charset="0"/>
            </a:endParaRPr>
          </a:p>
        </p:txBody>
      </p:sp>
      <p:sp>
        <p:nvSpPr>
          <p:cNvPr id="7" name="TextBox 6"/>
          <p:cNvSpPr txBox="1"/>
          <p:nvPr/>
        </p:nvSpPr>
        <p:spPr>
          <a:xfrm>
            <a:off x="672660" y="3313362"/>
            <a:ext cx="10815145" cy="584775"/>
          </a:xfrm>
          <a:prstGeom prst="rect">
            <a:avLst/>
          </a:prstGeom>
          <a:noFill/>
        </p:spPr>
        <p:txBody>
          <a:bodyPr wrap="square" rtlCol="0">
            <a:spAutoFit/>
          </a:bodyPr>
          <a:lstStyle/>
          <a:p>
            <a:r>
              <a:rPr lang="en-US" sz="3200" dirty="0" smtClean="0">
                <a:latin typeface="SutonnyMJ" pitchFamily="2" charset="0"/>
                <a:cs typeface="SutonnyMJ" pitchFamily="2" charset="0"/>
              </a:rPr>
              <a:t>1.1.2 </a:t>
            </a:r>
            <a:r>
              <a:rPr lang="en-US" sz="3200" dirty="0">
                <a:latin typeface="SutonnyMJ" pitchFamily="2" charset="0"/>
                <a:cs typeface="SutonnyMJ" pitchFamily="2" charset="0"/>
              </a:rPr>
              <a:t>hy³eY© </a:t>
            </a:r>
            <a:r>
              <a:rPr lang="en-US" sz="3200" dirty="0" err="1">
                <a:latin typeface="SutonnyMJ" pitchFamily="2" charset="0"/>
                <a:cs typeface="SutonnyMJ" pitchFamily="2" charset="0"/>
              </a:rPr>
              <a:t>w`‡q</a:t>
            </a:r>
            <a:r>
              <a:rPr lang="en-US" sz="3200" dirty="0">
                <a:latin typeface="SutonnyMJ" pitchFamily="2" charset="0"/>
                <a:cs typeface="SutonnyMJ" pitchFamily="2" charset="0"/>
              </a:rPr>
              <a:t> </a:t>
            </a:r>
            <a:r>
              <a:rPr lang="en-US" sz="3200" dirty="0" err="1">
                <a:latin typeface="SutonnyMJ" pitchFamily="2" charset="0"/>
                <a:cs typeface="SutonnyMJ" pitchFamily="2" charset="0"/>
              </a:rPr>
              <a:t>MwVZ</a:t>
            </a:r>
            <a:r>
              <a:rPr lang="en-US" sz="3200" dirty="0">
                <a:latin typeface="SutonnyMJ" pitchFamily="2" charset="0"/>
                <a:cs typeface="SutonnyMJ" pitchFamily="2" charset="0"/>
              </a:rPr>
              <a:t> kãhy³  </a:t>
            </a:r>
            <a:r>
              <a:rPr lang="en-US" sz="3200" dirty="0" err="1">
                <a:latin typeface="SutonnyMJ" pitchFamily="2" charset="0"/>
                <a:cs typeface="SutonnyMJ" pitchFamily="2" charset="0"/>
              </a:rPr>
              <a:t>evK</a:t>
            </a:r>
            <a:r>
              <a:rPr lang="en-US" sz="3200" dirty="0">
                <a:latin typeface="SutonnyMJ" pitchFamily="2" charset="0"/>
                <a:cs typeface="SutonnyMJ" pitchFamily="2" charset="0"/>
              </a:rPr>
              <a:t>¨ ¯</a:t>
            </a:r>
            <a:r>
              <a:rPr lang="en-US" sz="3200" dirty="0" err="1">
                <a:latin typeface="SutonnyMJ" pitchFamily="2" charset="0"/>
                <a:cs typeface="SutonnyMJ" pitchFamily="2" charset="0"/>
              </a:rPr>
              <a:t>úó</a:t>
            </a:r>
            <a:r>
              <a:rPr lang="en-US" sz="3200" dirty="0">
                <a:latin typeface="SutonnyMJ" pitchFamily="2" charset="0"/>
                <a:cs typeface="SutonnyMJ" pitchFamily="2" charset="0"/>
              </a:rPr>
              <a:t> I </a:t>
            </a:r>
            <a:r>
              <a:rPr lang="en-US" sz="3200" dirty="0" err="1">
                <a:latin typeface="SutonnyMJ" pitchFamily="2" charset="0"/>
                <a:cs typeface="SutonnyMJ" pitchFamily="2" charset="0"/>
              </a:rPr>
              <a:t>ï×fv‡e</a:t>
            </a:r>
            <a:r>
              <a:rPr lang="en-US" sz="3200" dirty="0">
                <a:latin typeface="SutonnyMJ" pitchFamily="2" charset="0"/>
                <a:cs typeface="SutonnyMJ" pitchFamily="2" charset="0"/>
              </a:rPr>
              <a:t> </a:t>
            </a:r>
            <a:r>
              <a:rPr lang="en-US" sz="3200" dirty="0" err="1">
                <a:latin typeface="SutonnyMJ" pitchFamily="2" charset="0"/>
                <a:cs typeface="SutonnyMJ" pitchFamily="2" charset="0"/>
              </a:rPr>
              <a:t>ej‡Z</a:t>
            </a:r>
            <a:r>
              <a:rPr lang="en-US" sz="3200" dirty="0">
                <a:latin typeface="SutonnyMJ" pitchFamily="2" charset="0"/>
                <a:cs typeface="SutonnyMJ" pitchFamily="2" charset="0"/>
              </a:rPr>
              <a:t> </a:t>
            </a:r>
            <a:r>
              <a:rPr lang="en-US" sz="3200" dirty="0" err="1">
                <a:latin typeface="SutonnyMJ" pitchFamily="2" charset="0"/>
                <a:cs typeface="SutonnyMJ" pitchFamily="2" charset="0"/>
              </a:rPr>
              <a:t>cvi‡e</a:t>
            </a:r>
            <a:r>
              <a:rPr lang="en-US" sz="3200" dirty="0" smtClean="0">
                <a:latin typeface="SutonnyMJ" pitchFamily="2" charset="0"/>
                <a:cs typeface="SutonnyMJ" pitchFamily="2" charset="0"/>
              </a:rPr>
              <a:t>|</a:t>
            </a:r>
            <a:endParaRPr lang="en-US" sz="3200" dirty="0">
              <a:latin typeface="SutonnyMJ" pitchFamily="2" charset="0"/>
              <a:cs typeface="SutonnyMJ" pitchFamily="2" charset="0"/>
            </a:endParaRPr>
          </a:p>
        </p:txBody>
      </p:sp>
      <p:sp>
        <p:nvSpPr>
          <p:cNvPr id="8" name="TextBox 7"/>
          <p:cNvSpPr txBox="1"/>
          <p:nvPr/>
        </p:nvSpPr>
        <p:spPr>
          <a:xfrm>
            <a:off x="667403" y="4001794"/>
            <a:ext cx="10815145" cy="584775"/>
          </a:xfrm>
          <a:prstGeom prst="rect">
            <a:avLst/>
          </a:prstGeom>
          <a:noFill/>
        </p:spPr>
        <p:txBody>
          <a:bodyPr wrap="square" rtlCol="0">
            <a:spAutoFit/>
          </a:bodyPr>
          <a:lstStyle/>
          <a:p>
            <a:r>
              <a:rPr lang="en-US" sz="3200" dirty="0">
                <a:latin typeface="SutonnyMJ" pitchFamily="2" charset="0"/>
                <a:cs typeface="SutonnyMJ" pitchFamily="2" charset="0"/>
              </a:rPr>
              <a:t>2.4.1 	</a:t>
            </a:r>
            <a:r>
              <a:rPr lang="en-US" sz="3200" dirty="0" err="1">
                <a:latin typeface="SutonnyMJ" pitchFamily="2" charset="0"/>
                <a:cs typeface="SutonnyMJ" pitchFamily="2" charset="0"/>
              </a:rPr>
              <a:t>M‡íi</a:t>
            </a:r>
            <a:r>
              <a:rPr lang="en-US" sz="3200" dirty="0">
                <a:latin typeface="SutonnyMJ" pitchFamily="2" charset="0"/>
                <a:cs typeface="SutonnyMJ" pitchFamily="2" charset="0"/>
              </a:rPr>
              <a:t> </a:t>
            </a:r>
            <a:r>
              <a:rPr lang="en-US" sz="3200" dirty="0" err="1">
                <a:latin typeface="SutonnyMJ" pitchFamily="2" charset="0"/>
                <a:cs typeface="SutonnyMJ" pitchFamily="2" charset="0"/>
              </a:rPr>
              <a:t>welq</a:t>
            </a:r>
            <a:r>
              <a:rPr lang="en-US" sz="3200" dirty="0">
                <a:latin typeface="SutonnyMJ" pitchFamily="2" charset="0"/>
                <a:cs typeface="SutonnyMJ" pitchFamily="2" charset="0"/>
              </a:rPr>
              <a:t> </a:t>
            </a:r>
            <a:r>
              <a:rPr lang="en-US" sz="3200" dirty="0" err="1" smtClean="0">
                <a:latin typeface="SutonnyMJ" pitchFamily="2" charset="0"/>
                <a:cs typeface="SutonnyMJ" pitchFamily="2" charset="0"/>
              </a:rPr>
              <a:t>ej‡Z</a:t>
            </a:r>
            <a:r>
              <a:rPr lang="en-US" sz="3200" dirty="0" smtClean="0">
                <a:latin typeface="SutonnyMJ" pitchFamily="2" charset="0"/>
                <a:cs typeface="SutonnyMJ" pitchFamily="2" charset="0"/>
              </a:rPr>
              <a:t> </a:t>
            </a:r>
            <a:r>
              <a:rPr lang="en-US" sz="3200" dirty="0" err="1">
                <a:latin typeface="SutonnyMJ" pitchFamily="2" charset="0"/>
                <a:cs typeface="SutonnyMJ" pitchFamily="2" charset="0"/>
              </a:rPr>
              <a:t>cvi‡e</a:t>
            </a:r>
            <a:r>
              <a:rPr lang="en-US" sz="3200" dirty="0" smtClean="0">
                <a:latin typeface="SutonnyMJ" pitchFamily="2" charset="0"/>
                <a:cs typeface="SutonnyMJ" pitchFamily="2" charset="0"/>
              </a:rPr>
              <a:t>|</a:t>
            </a:r>
            <a:endParaRPr lang="en-US" sz="3200" dirty="0">
              <a:latin typeface="SutonnyMJ" pitchFamily="2" charset="0"/>
              <a:cs typeface="SutonnyMJ" pitchFamily="2" charset="0"/>
            </a:endParaRPr>
          </a:p>
        </p:txBody>
      </p:sp>
    </p:spTree>
    <p:extLst>
      <p:ext uri="{BB962C8B-B14F-4D97-AF65-F5344CB8AC3E}">
        <p14:creationId xmlns:p14="http://schemas.microsoft.com/office/powerpoint/2010/main" val="388075441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1+#ppt_w/2"/>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par>
                                <p:cTn id="9" presetID="26" presetClass="emph" presetSubtype="0" repeatCount="4000" fill="hold" nodeType="withEffect">
                                  <p:stCondLst>
                                    <p:cond delay="0"/>
                                  </p:stCondLst>
                                  <p:childTnLst>
                                    <p:animEffect transition="out" filter="fade">
                                      <p:cBhvr>
                                        <p:cTn id="10" dur="500" tmFilter="0, 0; .2, .5; .8, .5; 1, 0"/>
                                        <p:tgtEl>
                                          <p:spTgt spid="3"/>
                                        </p:tgtEl>
                                      </p:cBhvr>
                                    </p:animEffect>
                                    <p:animScale>
                                      <p:cBhvr>
                                        <p:cTn id="11" dur="250" autoRev="1" fill="hold"/>
                                        <p:tgtEl>
                                          <p:spTgt spid="3"/>
                                        </p:tgtEl>
                                      </p:cBhvr>
                                      <p:by x="105000" y="105000"/>
                                    </p:animScale>
                                  </p:childTnLst>
                                </p:cTn>
                              </p:par>
                              <p:par>
                                <p:cTn id="12" presetID="10" presetClass="exit" presetSubtype="0" fill="hold" nodeType="withEffect">
                                  <p:stCondLst>
                                    <p:cond delay="2000"/>
                                  </p:stCondLst>
                                  <p:childTnLst>
                                    <p:animEffect transition="out" filter="fade">
                                      <p:cBhvr>
                                        <p:cTn id="13" dur="500"/>
                                        <p:tgtEl>
                                          <p:spTgt spid="3"/>
                                        </p:tgtEl>
                                      </p:cBhvr>
                                    </p:animEffect>
                                    <p:set>
                                      <p:cBhvr>
                                        <p:cTn id="14" dur="1" fill="hold">
                                          <p:stCondLst>
                                            <p:cond delay="499"/>
                                          </p:stCondLst>
                                        </p:cTn>
                                        <p:tgtEl>
                                          <p:spTgt spid="3"/>
                                        </p:tgtEl>
                                        <p:attrNameLst>
                                          <p:attrName>style.visibility</p:attrName>
                                        </p:attrNameLst>
                                      </p:cBhvr>
                                      <p:to>
                                        <p:strVal val="hidden"/>
                                      </p:to>
                                    </p:set>
                                  </p:childTnLst>
                                </p:cTn>
                              </p:par>
                              <p:par>
                                <p:cTn id="15" presetID="10" presetClass="entr" presetSubtype="0" fill="hold" nodeType="withEffect">
                                  <p:stCondLst>
                                    <p:cond delay="20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childTnLst>
                                </p:cTn>
                              </p:par>
                              <p:par>
                                <p:cTn id="18" presetID="26" presetClass="emph" presetSubtype="0" repeatCount="indefinite" fill="hold" nodeType="withEffect">
                                  <p:stCondLst>
                                    <p:cond delay="2000"/>
                                  </p:stCondLst>
                                  <p:childTnLst>
                                    <p:animEffect transition="out" filter="fade">
                                      <p:cBhvr>
                                        <p:cTn id="19" dur="500" tmFilter="0, 0; .2, .5; .8, .5; 1, 0"/>
                                        <p:tgtEl>
                                          <p:spTgt spid="4"/>
                                        </p:tgtEl>
                                      </p:cBhvr>
                                    </p:animEffect>
                                    <p:animScale>
                                      <p:cBhvr>
                                        <p:cTn id="20" dur="250" autoRev="1" fill="hold"/>
                                        <p:tgtEl>
                                          <p:spTgt spid="4"/>
                                        </p:tgtEl>
                                      </p:cBhvr>
                                      <p:by x="105000" y="105000"/>
                                    </p:animScale>
                                  </p:childTnLst>
                                </p:cTn>
                              </p:par>
                              <p:par>
                                <p:cTn id="21" presetID="22" presetClass="entr" presetSubtype="8" fill="hold" grpId="0" nodeType="withEffect">
                                  <p:stCondLst>
                                    <p:cond delay="3000"/>
                                  </p:stCondLst>
                                  <p:iterate type="lt">
                                    <p:tmPct val="10000"/>
                                  </p:iterate>
                                  <p:childTnLst>
                                    <p:set>
                                      <p:cBhvr>
                                        <p:cTn id="22" dur="1" fill="hold">
                                          <p:stCondLst>
                                            <p:cond delay="0"/>
                                          </p:stCondLst>
                                        </p:cTn>
                                        <p:tgtEl>
                                          <p:spTgt spid="2"/>
                                        </p:tgtEl>
                                        <p:attrNameLst>
                                          <p:attrName>style.visibility</p:attrName>
                                        </p:attrNameLst>
                                      </p:cBhvr>
                                      <p:to>
                                        <p:strVal val="visible"/>
                                      </p:to>
                                    </p:set>
                                    <p:animEffect transition="in" filter="wipe(left)">
                                      <p:cBhvr>
                                        <p:cTn id="23" dur="1000"/>
                                        <p:tgtEl>
                                          <p:spTgt spid="2"/>
                                        </p:tgtEl>
                                      </p:cBhvr>
                                    </p:animEffect>
                                  </p:childTnLst>
                                </p:cTn>
                              </p:par>
                              <p:par>
                                <p:cTn id="24" presetID="53" presetClass="entr" presetSubtype="16" fill="hold" grpId="1" nodeType="withEffect">
                                  <p:stCondLst>
                                    <p:cond delay="1500"/>
                                  </p:stCondLst>
                                  <p:iterate type="lt">
                                    <p:tmPct val="0"/>
                                  </p:iterate>
                                  <p:childTnLst>
                                    <p:set>
                                      <p:cBhvr>
                                        <p:cTn id="25" dur="1" fill="hold">
                                          <p:stCondLst>
                                            <p:cond delay="0"/>
                                          </p:stCondLst>
                                        </p:cTn>
                                        <p:tgtEl>
                                          <p:spTgt spid="5"/>
                                        </p:tgtEl>
                                        <p:attrNameLst>
                                          <p:attrName>style.visibility</p:attrName>
                                        </p:attrNameLst>
                                      </p:cBhvr>
                                      <p:to>
                                        <p:strVal val="visible"/>
                                      </p:to>
                                    </p:set>
                                    <p:anim calcmode="lin" valueType="num">
                                      <p:cBhvr>
                                        <p:cTn id="26" dur="1000" fill="hold"/>
                                        <p:tgtEl>
                                          <p:spTgt spid="5"/>
                                        </p:tgtEl>
                                        <p:attrNameLst>
                                          <p:attrName>ppt_w</p:attrName>
                                        </p:attrNameLst>
                                      </p:cBhvr>
                                      <p:tavLst>
                                        <p:tav tm="0">
                                          <p:val>
                                            <p:fltVal val="0"/>
                                          </p:val>
                                        </p:tav>
                                        <p:tav tm="100000">
                                          <p:val>
                                            <p:strVal val="#ppt_w"/>
                                          </p:val>
                                        </p:tav>
                                      </p:tavLst>
                                    </p:anim>
                                    <p:anim calcmode="lin" valueType="num">
                                      <p:cBhvr>
                                        <p:cTn id="27" dur="1000" fill="hold"/>
                                        <p:tgtEl>
                                          <p:spTgt spid="5"/>
                                        </p:tgtEl>
                                        <p:attrNameLst>
                                          <p:attrName>ppt_h</p:attrName>
                                        </p:attrNameLst>
                                      </p:cBhvr>
                                      <p:tavLst>
                                        <p:tav tm="0">
                                          <p:val>
                                            <p:fltVal val="0"/>
                                          </p:val>
                                        </p:tav>
                                        <p:tav tm="100000">
                                          <p:val>
                                            <p:strVal val="#ppt_h"/>
                                          </p:val>
                                        </p:tav>
                                      </p:tavLst>
                                    </p:anim>
                                    <p:animEffect transition="in" filter="fade">
                                      <p:cBhvr>
                                        <p:cTn id="28" dur="1000"/>
                                        <p:tgtEl>
                                          <p:spTgt spid="5"/>
                                        </p:tgtEl>
                                      </p:cBhvr>
                                    </p:animEffect>
                                  </p:childTnLst>
                                </p:cTn>
                              </p:par>
                              <p:par>
                                <p:cTn id="29" presetID="22" presetClass="emph" presetSubtype="0" repeatCount="indefinite" fill="hold" grpId="0" nodeType="withEffect">
                                  <p:stCondLst>
                                    <p:cond delay="1500"/>
                                  </p:stCondLst>
                                  <p:iterate type="lt">
                                    <p:tmPct val="10000"/>
                                  </p:iterate>
                                  <p:childTnLst>
                                    <p:animClr clrSpc="hsl" dir="cw">
                                      <p:cBhvr override="childStyle">
                                        <p:cTn id="30" dur="1000" fill="hold"/>
                                        <p:tgtEl>
                                          <p:spTgt spid="5"/>
                                        </p:tgtEl>
                                        <p:attrNameLst>
                                          <p:attrName>style.color</p:attrName>
                                        </p:attrNameLst>
                                      </p:cBhvr>
                                      <p:by>
                                        <p:hsl h="-7200000" s="0" l="0"/>
                                      </p:by>
                                    </p:animClr>
                                    <p:animClr clrSpc="hsl" dir="cw">
                                      <p:cBhvr>
                                        <p:cTn id="31" dur="1000" fill="hold"/>
                                        <p:tgtEl>
                                          <p:spTgt spid="5"/>
                                        </p:tgtEl>
                                        <p:attrNameLst>
                                          <p:attrName>fillcolor</p:attrName>
                                        </p:attrNameLst>
                                      </p:cBhvr>
                                      <p:by>
                                        <p:hsl h="-7200000" s="0" l="0"/>
                                      </p:by>
                                    </p:animClr>
                                    <p:animClr clrSpc="hsl" dir="cw">
                                      <p:cBhvr>
                                        <p:cTn id="32" dur="1000" fill="hold"/>
                                        <p:tgtEl>
                                          <p:spTgt spid="5"/>
                                        </p:tgtEl>
                                        <p:attrNameLst>
                                          <p:attrName>stroke.color</p:attrName>
                                        </p:attrNameLst>
                                      </p:cBhvr>
                                      <p:by>
                                        <p:hsl h="-7200000" s="0" l="0"/>
                                      </p:by>
                                    </p:animClr>
                                    <p:set>
                                      <p:cBhvr>
                                        <p:cTn id="33" dur="1000" fill="hold"/>
                                        <p:tgtEl>
                                          <p:spTgt spid="5"/>
                                        </p:tgtEl>
                                        <p:attrNameLst>
                                          <p:attrName>fill.type</p:attrName>
                                        </p:attrNameLst>
                                      </p:cBhvr>
                                      <p:to>
                                        <p:strVal val="solid"/>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iterate type="lt">
                                    <p:tmPct val="10000"/>
                                  </p:iterate>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par>
                                <p:cTn id="39" presetID="22" presetClass="entr" presetSubtype="8" fill="hold" grpId="0" nodeType="withEffect">
                                  <p:stCondLst>
                                    <p:cond delay="0"/>
                                  </p:stCondLst>
                                  <p:iterate type="lt">
                                    <p:tmPct val="10000"/>
                                  </p:iterate>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par>
                                <p:cTn id="42" presetID="22" presetClass="entr" presetSubtype="8" fill="hold" grpId="0" nodeType="withEffect">
                                  <p:stCondLst>
                                    <p:cond delay="0"/>
                                  </p:stCondLst>
                                  <p:iterate type="lt">
                                    <p:tmPct val="10000"/>
                                  </p:iterate>
                                  <p:childTnLst>
                                    <p:set>
                                      <p:cBhvr>
                                        <p:cTn id="43" dur="1" fill="hold">
                                          <p:stCondLst>
                                            <p:cond delay="0"/>
                                          </p:stCondLst>
                                        </p:cTn>
                                        <p:tgtEl>
                                          <p:spTgt spid="8"/>
                                        </p:tgtEl>
                                        <p:attrNameLst>
                                          <p:attrName>style.visibility</p:attrName>
                                        </p:attrNameLst>
                                      </p:cBhvr>
                                      <p:to>
                                        <p:strVal val="visible"/>
                                      </p:to>
                                    </p:set>
                                    <p:animEffect transition="in" filter="wipe(left)">
                                      <p:cBhvr>
                                        <p:cTn id="4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5" grpId="1"/>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28260" y="605135"/>
            <a:ext cx="1935480" cy="76944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bn-IN" sz="4400" b="1" dirty="0" smtClean="0">
                <a:ln/>
                <a:solidFill>
                  <a:srgbClr val="FF0000"/>
                </a:solidFill>
                <a:latin typeface="NikoshBAN" panose="02000000000000000000" pitchFamily="2" charset="0"/>
                <a:cs typeface="NikoshBAN" panose="02000000000000000000" pitchFamily="2" charset="0"/>
              </a:rPr>
              <a:t>শিখনফল</a:t>
            </a:r>
            <a:endParaRPr lang="en-US" sz="4400" b="1" cap="none" spc="0" dirty="0">
              <a:ln/>
              <a:solidFill>
                <a:srgbClr val="FF0000"/>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flipH="1">
            <a:off x="3502179" y="174937"/>
            <a:ext cx="1671145" cy="1373738"/>
          </a:xfrm>
          <a:prstGeom prst="rect">
            <a:avLst/>
          </a:prstGeom>
        </p:spPr>
      </p:pic>
      <p:pic>
        <p:nvPicPr>
          <p:cNvPr id="4" name="Picture 3"/>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3502179" y="174937"/>
            <a:ext cx="1671145" cy="1373738"/>
          </a:xfrm>
          <a:prstGeom prst="rect">
            <a:avLst/>
          </a:prstGeom>
        </p:spPr>
      </p:pic>
      <p:sp>
        <p:nvSpPr>
          <p:cNvPr id="5" name="TextBox 4"/>
          <p:cNvSpPr txBox="1"/>
          <p:nvPr/>
        </p:nvSpPr>
        <p:spPr>
          <a:xfrm rot="-2700000">
            <a:off x="476641" y="1051931"/>
            <a:ext cx="1565879" cy="769441"/>
          </a:xfrm>
          <a:prstGeom prst="rect">
            <a:avLst/>
          </a:prstGeom>
          <a:noFill/>
        </p:spPr>
        <p:txBody>
          <a:bodyPr wrap="square" rtlCol="0">
            <a:spAutoFit/>
          </a:bodyPr>
          <a:lstStyle/>
          <a:p>
            <a:pPr algn="ctr"/>
            <a:r>
              <a:rPr lang="bn-IN" sz="44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পড়া</a:t>
            </a:r>
            <a:endParaRPr lang="en-US" sz="4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6" name="TextBox 5"/>
          <p:cNvSpPr txBox="1"/>
          <p:nvPr/>
        </p:nvSpPr>
        <p:spPr>
          <a:xfrm>
            <a:off x="677917" y="2624930"/>
            <a:ext cx="10815145" cy="584775"/>
          </a:xfrm>
          <a:prstGeom prst="rect">
            <a:avLst/>
          </a:prstGeom>
          <a:noFill/>
        </p:spPr>
        <p:txBody>
          <a:bodyPr wrap="square" rtlCol="0">
            <a:spAutoFit/>
          </a:bodyPr>
          <a:lstStyle/>
          <a:p>
            <a:r>
              <a:rPr lang="en-US" sz="3200" dirty="0">
                <a:latin typeface="SutonnyMJ" pitchFamily="2" charset="0"/>
                <a:cs typeface="SutonnyMJ" pitchFamily="2" charset="0"/>
              </a:rPr>
              <a:t>1.3.1 hy³e¨Äb ¯</a:t>
            </a:r>
            <a:r>
              <a:rPr lang="en-US" sz="3200" dirty="0" err="1">
                <a:latin typeface="SutonnyMJ" pitchFamily="2" charset="0"/>
                <a:cs typeface="SutonnyMJ" pitchFamily="2" charset="0"/>
              </a:rPr>
              <a:t>úó</a:t>
            </a:r>
            <a:r>
              <a:rPr lang="en-US" sz="3200" dirty="0">
                <a:latin typeface="SutonnyMJ" pitchFamily="2" charset="0"/>
                <a:cs typeface="SutonnyMJ" pitchFamily="2" charset="0"/>
              </a:rPr>
              <a:t> I ï× </a:t>
            </a:r>
            <a:r>
              <a:rPr lang="en-US" sz="3200" dirty="0" err="1">
                <a:latin typeface="SutonnyMJ" pitchFamily="2" charset="0"/>
                <a:cs typeface="SutonnyMJ" pitchFamily="2" charset="0"/>
              </a:rPr>
              <a:t>D”Pvi‡Y</a:t>
            </a:r>
            <a:r>
              <a:rPr lang="en-US" sz="3200" dirty="0">
                <a:latin typeface="SutonnyMJ" pitchFamily="2" charset="0"/>
                <a:cs typeface="SutonnyMJ" pitchFamily="2" charset="0"/>
              </a:rPr>
              <a:t> </a:t>
            </a:r>
            <a:r>
              <a:rPr lang="en-US" sz="3200" dirty="0" err="1">
                <a:latin typeface="SutonnyMJ" pitchFamily="2" charset="0"/>
                <a:cs typeface="SutonnyMJ" pitchFamily="2" charset="0"/>
              </a:rPr>
              <a:t>co‡Z</a:t>
            </a:r>
            <a:r>
              <a:rPr lang="en-US" sz="3200" dirty="0">
                <a:latin typeface="SutonnyMJ" pitchFamily="2" charset="0"/>
                <a:cs typeface="SutonnyMJ" pitchFamily="2" charset="0"/>
              </a:rPr>
              <a:t> </a:t>
            </a:r>
            <a:r>
              <a:rPr lang="en-US" sz="3200" dirty="0" err="1">
                <a:latin typeface="SutonnyMJ" pitchFamily="2" charset="0"/>
                <a:cs typeface="SutonnyMJ" pitchFamily="2" charset="0"/>
              </a:rPr>
              <a:t>cvi‡e</a:t>
            </a:r>
            <a:r>
              <a:rPr lang="en-US" sz="3200" dirty="0" smtClean="0">
                <a:latin typeface="SutonnyMJ" pitchFamily="2" charset="0"/>
                <a:cs typeface="SutonnyMJ" pitchFamily="2" charset="0"/>
              </a:rPr>
              <a:t>|</a:t>
            </a:r>
            <a:endParaRPr lang="en-US" sz="3200" dirty="0">
              <a:latin typeface="SutonnyMJ" pitchFamily="2" charset="0"/>
              <a:cs typeface="SutonnyMJ" pitchFamily="2" charset="0"/>
            </a:endParaRPr>
          </a:p>
        </p:txBody>
      </p:sp>
      <p:sp>
        <p:nvSpPr>
          <p:cNvPr id="7" name="TextBox 6"/>
          <p:cNvSpPr txBox="1"/>
          <p:nvPr/>
        </p:nvSpPr>
        <p:spPr>
          <a:xfrm>
            <a:off x="672660" y="3313362"/>
            <a:ext cx="10815145" cy="584775"/>
          </a:xfrm>
          <a:prstGeom prst="rect">
            <a:avLst/>
          </a:prstGeom>
          <a:noFill/>
        </p:spPr>
        <p:txBody>
          <a:bodyPr wrap="square" rtlCol="0">
            <a:spAutoFit/>
          </a:bodyPr>
          <a:lstStyle/>
          <a:p>
            <a:r>
              <a:rPr lang="en-US" sz="3200" dirty="0">
                <a:latin typeface="SutonnyMJ" pitchFamily="2" charset="0"/>
                <a:cs typeface="SutonnyMJ" pitchFamily="2" charset="0"/>
              </a:rPr>
              <a:t>1.4.1 </a:t>
            </a:r>
            <a:r>
              <a:rPr lang="en-US" sz="3200" dirty="0" err="1">
                <a:latin typeface="SutonnyMJ" pitchFamily="2" charset="0"/>
                <a:cs typeface="SutonnyMJ" pitchFamily="2" charset="0"/>
              </a:rPr>
              <a:t>cvV¨cy¯Í‡Ki</a:t>
            </a:r>
            <a:r>
              <a:rPr lang="en-US" sz="3200" dirty="0">
                <a:latin typeface="SutonnyMJ" pitchFamily="2" charset="0"/>
                <a:cs typeface="SutonnyMJ" pitchFamily="2" charset="0"/>
              </a:rPr>
              <a:t> </a:t>
            </a:r>
            <a:r>
              <a:rPr lang="en-US" sz="3200" dirty="0" err="1">
                <a:latin typeface="SutonnyMJ" pitchFamily="2" charset="0"/>
                <a:cs typeface="SutonnyMJ" pitchFamily="2" charset="0"/>
              </a:rPr>
              <a:t>kã</a:t>
            </a:r>
            <a:r>
              <a:rPr lang="en-US" sz="3200" dirty="0">
                <a:latin typeface="SutonnyMJ" pitchFamily="2" charset="0"/>
                <a:cs typeface="SutonnyMJ" pitchFamily="2" charset="0"/>
              </a:rPr>
              <a:t> </a:t>
            </a:r>
            <a:r>
              <a:rPr lang="en-US" sz="3200" dirty="0" err="1">
                <a:latin typeface="SutonnyMJ" pitchFamily="2" charset="0"/>
                <a:cs typeface="SutonnyMJ" pitchFamily="2" charset="0"/>
              </a:rPr>
              <a:t>kªeY‡hvM</a:t>
            </a:r>
            <a:r>
              <a:rPr lang="en-US" sz="3200" dirty="0">
                <a:latin typeface="SutonnyMJ" pitchFamily="2" charset="0"/>
                <a:cs typeface="SutonnyMJ" pitchFamily="2" charset="0"/>
              </a:rPr>
              <a:t>¨ ¯</a:t>
            </a:r>
            <a:r>
              <a:rPr lang="en-US" sz="3200" dirty="0" err="1">
                <a:latin typeface="SutonnyMJ" pitchFamily="2" charset="0"/>
                <a:cs typeface="SutonnyMJ" pitchFamily="2" charset="0"/>
              </a:rPr>
              <a:t>úó</a:t>
            </a:r>
            <a:r>
              <a:rPr lang="en-US" sz="3200" dirty="0">
                <a:latin typeface="SutonnyMJ" pitchFamily="2" charset="0"/>
                <a:cs typeface="SutonnyMJ" pitchFamily="2" charset="0"/>
              </a:rPr>
              <a:t> ¯^‡</a:t>
            </a:r>
            <a:r>
              <a:rPr lang="en-US" sz="3200" dirty="0" err="1">
                <a:latin typeface="SutonnyMJ" pitchFamily="2" charset="0"/>
                <a:cs typeface="SutonnyMJ" pitchFamily="2" charset="0"/>
              </a:rPr>
              <a:t>i</a:t>
            </a:r>
            <a:r>
              <a:rPr lang="en-US" sz="3200" dirty="0">
                <a:latin typeface="SutonnyMJ" pitchFamily="2" charset="0"/>
                <a:cs typeface="SutonnyMJ" pitchFamily="2" charset="0"/>
              </a:rPr>
              <a:t> I ï× </a:t>
            </a:r>
            <a:r>
              <a:rPr lang="en-US" sz="3200" dirty="0" err="1">
                <a:latin typeface="SutonnyMJ" pitchFamily="2" charset="0"/>
                <a:cs typeface="SutonnyMJ" pitchFamily="2" charset="0"/>
              </a:rPr>
              <a:t>D”Pvi‡Y</a:t>
            </a:r>
            <a:r>
              <a:rPr lang="en-US" sz="3200" dirty="0">
                <a:latin typeface="SutonnyMJ" pitchFamily="2" charset="0"/>
                <a:cs typeface="SutonnyMJ" pitchFamily="2" charset="0"/>
              </a:rPr>
              <a:t> </a:t>
            </a:r>
            <a:r>
              <a:rPr lang="en-US" sz="3200" dirty="0" err="1">
                <a:latin typeface="SutonnyMJ" pitchFamily="2" charset="0"/>
                <a:cs typeface="SutonnyMJ" pitchFamily="2" charset="0"/>
              </a:rPr>
              <a:t>co‡Z</a:t>
            </a:r>
            <a:r>
              <a:rPr lang="en-US" sz="3200" dirty="0">
                <a:latin typeface="SutonnyMJ" pitchFamily="2" charset="0"/>
                <a:cs typeface="SutonnyMJ" pitchFamily="2" charset="0"/>
              </a:rPr>
              <a:t> </a:t>
            </a:r>
            <a:r>
              <a:rPr lang="en-US" sz="3200" dirty="0" err="1">
                <a:latin typeface="SutonnyMJ" pitchFamily="2" charset="0"/>
                <a:cs typeface="SutonnyMJ" pitchFamily="2" charset="0"/>
              </a:rPr>
              <a:t>cvi‡e</a:t>
            </a:r>
            <a:r>
              <a:rPr lang="en-US" sz="3200" dirty="0">
                <a:latin typeface="SutonnyMJ" pitchFamily="2" charset="0"/>
                <a:cs typeface="SutonnyMJ" pitchFamily="2" charset="0"/>
              </a:rPr>
              <a:t>| </a:t>
            </a:r>
          </a:p>
        </p:txBody>
      </p:sp>
      <p:sp>
        <p:nvSpPr>
          <p:cNvPr id="8" name="TextBox 7"/>
          <p:cNvSpPr txBox="1"/>
          <p:nvPr/>
        </p:nvSpPr>
        <p:spPr>
          <a:xfrm>
            <a:off x="667403" y="4001794"/>
            <a:ext cx="10815145" cy="584775"/>
          </a:xfrm>
          <a:prstGeom prst="rect">
            <a:avLst/>
          </a:prstGeom>
          <a:noFill/>
        </p:spPr>
        <p:txBody>
          <a:bodyPr wrap="square" rtlCol="0">
            <a:spAutoFit/>
          </a:bodyPr>
          <a:lstStyle/>
          <a:p>
            <a:r>
              <a:rPr lang="en-US" sz="3200" dirty="0">
                <a:latin typeface="SutonnyMJ" pitchFamily="2" charset="0"/>
                <a:cs typeface="SutonnyMJ" pitchFamily="2" charset="0"/>
              </a:rPr>
              <a:t>1.4.2 </a:t>
            </a:r>
            <a:r>
              <a:rPr lang="en-US" sz="3200" dirty="0" err="1">
                <a:latin typeface="SutonnyMJ" pitchFamily="2" charset="0"/>
                <a:cs typeface="SutonnyMJ" pitchFamily="2" charset="0"/>
              </a:rPr>
              <a:t>cv‡V</a:t>
            </a:r>
            <a:r>
              <a:rPr lang="en-US" sz="3200" dirty="0">
                <a:latin typeface="SutonnyMJ" pitchFamily="2" charset="0"/>
                <a:cs typeface="SutonnyMJ" pitchFamily="2" charset="0"/>
              </a:rPr>
              <a:t> </a:t>
            </a:r>
            <a:r>
              <a:rPr lang="en-US" sz="3200" dirty="0" err="1">
                <a:latin typeface="SutonnyMJ" pitchFamily="2" charset="0"/>
                <a:cs typeface="SutonnyMJ" pitchFamily="2" charset="0"/>
              </a:rPr>
              <a:t>e¨eüZ</a:t>
            </a:r>
            <a:r>
              <a:rPr lang="en-US" sz="3200" dirty="0">
                <a:latin typeface="SutonnyMJ" pitchFamily="2" charset="0"/>
                <a:cs typeface="SutonnyMJ" pitchFamily="2" charset="0"/>
              </a:rPr>
              <a:t> </a:t>
            </a:r>
            <a:r>
              <a:rPr lang="en-US" sz="3200" dirty="0" err="1">
                <a:latin typeface="SutonnyMJ" pitchFamily="2" charset="0"/>
                <a:cs typeface="SutonnyMJ" pitchFamily="2" charset="0"/>
              </a:rPr>
              <a:t>evK</a:t>
            </a:r>
            <a:r>
              <a:rPr lang="en-US" sz="3200" dirty="0">
                <a:latin typeface="SutonnyMJ" pitchFamily="2" charset="0"/>
                <a:cs typeface="SutonnyMJ" pitchFamily="2" charset="0"/>
              </a:rPr>
              <a:t>¨ </a:t>
            </a:r>
            <a:r>
              <a:rPr lang="en-US" sz="3200" dirty="0" err="1">
                <a:latin typeface="SutonnyMJ" pitchFamily="2" charset="0"/>
                <a:cs typeface="SutonnyMJ" pitchFamily="2" charset="0"/>
              </a:rPr>
              <a:t>kªeY‡hvM</a:t>
            </a:r>
            <a:r>
              <a:rPr lang="en-US" sz="3200" dirty="0">
                <a:latin typeface="SutonnyMJ" pitchFamily="2" charset="0"/>
                <a:cs typeface="SutonnyMJ" pitchFamily="2" charset="0"/>
              </a:rPr>
              <a:t>¨ ¯</a:t>
            </a:r>
            <a:r>
              <a:rPr lang="en-US" sz="3200" dirty="0" err="1">
                <a:latin typeface="SutonnyMJ" pitchFamily="2" charset="0"/>
                <a:cs typeface="SutonnyMJ" pitchFamily="2" charset="0"/>
              </a:rPr>
              <a:t>úó</a:t>
            </a:r>
            <a:r>
              <a:rPr lang="en-US" sz="3200" dirty="0">
                <a:latin typeface="SutonnyMJ" pitchFamily="2" charset="0"/>
                <a:cs typeface="SutonnyMJ" pitchFamily="2" charset="0"/>
              </a:rPr>
              <a:t> ¯^‡</a:t>
            </a:r>
            <a:r>
              <a:rPr lang="en-US" sz="3200" dirty="0" err="1">
                <a:latin typeface="SutonnyMJ" pitchFamily="2" charset="0"/>
                <a:cs typeface="SutonnyMJ" pitchFamily="2" charset="0"/>
              </a:rPr>
              <a:t>i</a:t>
            </a:r>
            <a:r>
              <a:rPr lang="en-US" sz="3200" dirty="0">
                <a:latin typeface="SutonnyMJ" pitchFamily="2" charset="0"/>
                <a:cs typeface="SutonnyMJ" pitchFamily="2" charset="0"/>
              </a:rPr>
              <a:t> I </a:t>
            </a:r>
            <a:r>
              <a:rPr lang="en-US" sz="3200" dirty="0" err="1">
                <a:latin typeface="SutonnyMJ" pitchFamily="2" charset="0"/>
                <a:cs typeface="SutonnyMJ" pitchFamily="2" charset="0"/>
              </a:rPr>
              <a:t>cÖwgZ</a:t>
            </a:r>
            <a:r>
              <a:rPr lang="en-US" sz="3200" dirty="0">
                <a:latin typeface="SutonnyMJ" pitchFamily="2" charset="0"/>
                <a:cs typeface="SutonnyMJ" pitchFamily="2" charset="0"/>
              </a:rPr>
              <a:t> </a:t>
            </a:r>
            <a:r>
              <a:rPr lang="en-US" sz="3200" dirty="0" err="1">
                <a:latin typeface="SutonnyMJ" pitchFamily="2" charset="0"/>
                <a:cs typeface="SutonnyMJ" pitchFamily="2" charset="0"/>
              </a:rPr>
              <a:t>D”Pvi‡Y</a:t>
            </a:r>
            <a:r>
              <a:rPr lang="en-US" sz="3200" dirty="0">
                <a:latin typeface="SutonnyMJ" pitchFamily="2" charset="0"/>
                <a:cs typeface="SutonnyMJ" pitchFamily="2" charset="0"/>
              </a:rPr>
              <a:t> </a:t>
            </a:r>
            <a:r>
              <a:rPr lang="en-US" sz="3200" dirty="0" err="1">
                <a:latin typeface="SutonnyMJ" pitchFamily="2" charset="0"/>
                <a:cs typeface="SutonnyMJ" pitchFamily="2" charset="0"/>
              </a:rPr>
              <a:t>co‡Z</a:t>
            </a:r>
            <a:r>
              <a:rPr lang="en-US" sz="3200" dirty="0">
                <a:latin typeface="SutonnyMJ" pitchFamily="2" charset="0"/>
                <a:cs typeface="SutonnyMJ" pitchFamily="2" charset="0"/>
              </a:rPr>
              <a:t> </a:t>
            </a:r>
            <a:r>
              <a:rPr lang="en-US" sz="3200" dirty="0" err="1">
                <a:latin typeface="SutonnyMJ" pitchFamily="2" charset="0"/>
                <a:cs typeface="SutonnyMJ" pitchFamily="2" charset="0"/>
              </a:rPr>
              <a:t>cvi‡e</a:t>
            </a:r>
            <a:r>
              <a:rPr lang="en-US" sz="3200" dirty="0" smtClean="0">
                <a:latin typeface="SutonnyMJ" pitchFamily="2" charset="0"/>
                <a:cs typeface="SutonnyMJ" pitchFamily="2" charset="0"/>
              </a:rPr>
              <a:t>|</a:t>
            </a:r>
            <a:endParaRPr lang="en-US" sz="3200" dirty="0">
              <a:latin typeface="SutonnyMJ" pitchFamily="2" charset="0"/>
              <a:cs typeface="SutonnyMJ" pitchFamily="2" charset="0"/>
            </a:endParaRPr>
          </a:p>
        </p:txBody>
      </p:sp>
      <p:sp>
        <p:nvSpPr>
          <p:cNvPr id="9" name="TextBox 8"/>
          <p:cNvSpPr txBox="1"/>
          <p:nvPr/>
        </p:nvSpPr>
        <p:spPr>
          <a:xfrm>
            <a:off x="662146" y="4705992"/>
            <a:ext cx="10815145" cy="584775"/>
          </a:xfrm>
          <a:prstGeom prst="rect">
            <a:avLst/>
          </a:prstGeom>
          <a:noFill/>
        </p:spPr>
        <p:txBody>
          <a:bodyPr wrap="square" rtlCol="0">
            <a:spAutoFit/>
          </a:bodyPr>
          <a:lstStyle/>
          <a:p>
            <a:r>
              <a:rPr lang="en-US" sz="3200" dirty="0">
                <a:latin typeface="SutonnyMJ" pitchFamily="2" charset="0"/>
                <a:cs typeface="SutonnyMJ" pitchFamily="2" charset="0"/>
              </a:rPr>
              <a:t>1.4.3 </a:t>
            </a:r>
            <a:r>
              <a:rPr lang="en-US" sz="3200" dirty="0" err="1">
                <a:latin typeface="SutonnyMJ" pitchFamily="2" charset="0"/>
                <a:cs typeface="SutonnyMJ" pitchFamily="2" charset="0"/>
              </a:rPr>
              <a:t>mggv‡bi</a:t>
            </a:r>
            <a:r>
              <a:rPr lang="en-US" sz="3200" dirty="0">
                <a:latin typeface="SutonnyMJ" pitchFamily="2" charset="0"/>
                <a:cs typeface="SutonnyMJ" pitchFamily="2" charset="0"/>
              </a:rPr>
              <a:t> </a:t>
            </a:r>
            <a:r>
              <a:rPr lang="en-US" sz="3200" dirty="0" err="1">
                <a:latin typeface="SutonnyMJ" pitchFamily="2" charset="0"/>
                <a:cs typeface="SutonnyMJ" pitchFamily="2" charset="0"/>
              </a:rPr>
              <a:t>eB‡qi</a:t>
            </a:r>
            <a:r>
              <a:rPr lang="en-US" sz="3200" dirty="0">
                <a:latin typeface="SutonnyMJ" pitchFamily="2" charset="0"/>
                <a:cs typeface="SutonnyMJ" pitchFamily="2" charset="0"/>
              </a:rPr>
              <a:t> </a:t>
            </a:r>
            <a:r>
              <a:rPr lang="en-US" sz="3200" dirty="0" err="1">
                <a:latin typeface="SutonnyMJ" pitchFamily="2" charset="0"/>
                <a:cs typeface="SutonnyMJ" pitchFamily="2" charset="0"/>
              </a:rPr>
              <a:t>kã</a:t>
            </a:r>
            <a:r>
              <a:rPr lang="en-US" sz="3200" dirty="0">
                <a:latin typeface="SutonnyMJ" pitchFamily="2" charset="0"/>
                <a:cs typeface="SutonnyMJ" pitchFamily="2" charset="0"/>
              </a:rPr>
              <a:t>  </a:t>
            </a:r>
            <a:r>
              <a:rPr lang="en-US" sz="3200" dirty="0" err="1">
                <a:latin typeface="SutonnyMJ" pitchFamily="2" charset="0"/>
                <a:cs typeface="SutonnyMJ" pitchFamily="2" charset="0"/>
              </a:rPr>
              <a:t>kªeY‡hvM</a:t>
            </a:r>
            <a:r>
              <a:rPr lang="en-US" sz="3200" dirty="0">
                <a:latin typeface="SutonnyMJ" pitchFamily="2" charset="0"/>
                <a:cs typeface="SutonnyMJ" pitchFamily="2" charset="0"/>
              </a:rPr>
              <a:t>¨ ¯</a:t>
            </a:r>
            <a:r>
              <a:rPr lang="en-US" sz="3200" dirty="0" err="1">
                <a:latin typeface="SutonnyMJ" pitchFamily="2" charset="0"/>
                <a:cs typeface="SutonnyMJ" pitchFamily="2" charset="0"/>
              </a:rPr>
              <a:t>úó</a:t>
            </a:r>
            <a:r>
              <a:rPr lang="en-US" sz="3200" dirty="0">
                <a:latin typeface="SutonnyMJ" pitchFamily="2" charset="0"/>
                <a:cs typeface="SutonnyMJ" pitchFamily="2" charset="0"/>
              </a:rPr>
              <a:t> ¯^‡</a:t>
            </a:r>
            <a:r>
              <a:rPr lang="en-US" sz="3200" dirty="0" err="1">
                <a:latin typeface="SutonnyMJ" pitchFamily="2" charset="0"/>
                <a:cs typeface="SutonnyMJ" pitchFamily="2" charset="0"/>
              </a:rPr>
              <a:t>i</a:t>
            </a:r>
            <a:r>
              <a:rPr lang="en-US" sz="3200" dirty="0">
                <a:latin typeface="SutonnyMJ" pitchFamily="2" charset="0"/>
                <a:cs typeface="SutonnyMJ" pitchFamily="2" charset="0"/>
              </a:rPr>
              <a:t> I </a:t>
            </a:r>
            <a:r>
              <a:rPr lang="en-US" sz="3200" dirty="0" err="1">
                <a:latin typeface="SutonnyMJ" pitchFamily="2" charset="0"/>
                <a:cs typeface="SutonnyMJ" pitchFamily="2" charset="0"/>
              </a:rPr>
              <a:t>ï×D”Pvi‡Y</a:t>
            </a:r>
            <a:r>
              <a:rPr lang="en-US" sz="3200" dirty="0">
                <a:latin typeface="SutonnyMJ" pitchFamily="2" charset="0"/>
                <a:cs typeface="SutonnyMJ" pitchFamily="2" charset="0"/>
              </a:rPr>
              <a:t> </a:t>
            </a:r>
            <a:r>
              <a:rPr lang="en-US" sz="3200" dirty="0" err="1">
                <a:latin typeface="SutonnyMJ" pitchFamily="2" charset="0"/>
                <a:cs typeface="SutonnyMJ" pitchFamily="2" charset="0"/>
              </a:rPr>
              <a:t>co‡Z</a:t>
            </a:r>
            <a:r>
              <a:rPr lang="en-US" sz="3200" dirty="0">
                <a:latin typeface="SutonnyMJ" pitchFamily="2" charset="0"/>
                <a:cs typeface="SutonnyMJ" pitchFamily="2" charset="0"/>
              </a:rPr>
              <a:t>  </a:t>
            </a:r>
            <a:r>
              <a:rPr lang="en-US" sz="3200" dirty="0" err="1">
                <a:latin typeface="SutonnyMJ" pitchFamily="2" charset="0"/>
                <a:cs typeface="SutonnyMJ" pitchFamily="2" charset="0"/>
              </a:rPr>
              <a:t>cvi‡e</a:t>
            </a:r>
            <a:r>
              <a:rPr lang="en-US" sz="3200" dirty="0" smtClean="0">
                <a:latin typeface="SutonnyMJ" pitchFamily="2" charset="0"/>
                <a:cs typeface="SutonnyMJ" pitchFamily="2" charset="0"/>
              </a:rPr>
              <a:t>|</a:t>
            </a:r>
            <a:endParaRPr lang="en-US" sz="3200" dirty="0">
              <a:latin typeface="SutonnyMJ" pitchFamily="2" charset="0"/>
              <a:cs typeface="SutonnyMJ" pitchFamily="2" charset="0"/>
            </a:endParaRPr>
          </a:p>
        </p:txBody>
      </p:sp>
      <p:sp>
        <p:nvSpPr>
          <p:cNvPr id="10" name="TextBox 9"/>
          <p:cNvSpPr txBox="1"/>
          <p:nvPr/>
        </p:nvSpPr>
        <p:spPr>
          <a:xfrm>
            <a:off x="656889" y="5394424"/>
            <a:ext cx="10815145" cy="584775"/>
          </a:xfrm>
          <a:prstGeom prst="rect">
            <a:avLst/>
          </a:prstGeom>
          <a:noFill/>
        </p:spPr>
        <p:txBody>
          <a:bodyPr wrap="square" rtlCol="0">
            <a:spAutoFit/>
          </a:bodyPr>
          <a:lstStyle/>
          <a:p>
            <a:r>
              <a:rPr lang="en-US" sz="3200" dirty="0" smtClean="0">
                <a:latin typeface="SutonnyMJ" pitchFamily="2" charset="0"/>
                <a:cs typeface="SutonnyMJ" pitchFamily="2" charset="0"/>
              </a:rPr>
              <a:t>1.4.4 </a:t>
            </a:r>
            <a:r>
              <a:rPr lang="en-US" sz="3200" dirty="0" err="1">
                <a:latin typeface="SutonnyMJ" pitchFamily="2" charset="0"/>
                <a:cs typeface="SutonnyMJ" pitchFamily="2" charset="0"/>
              </a:rPr>
              <a:t>mggv‡bi</a:t>
            </a:r>
            <a:r>
              <a:rPr lang="en-US" sz="3200" dirty="0">
                <a:latin typeface="SutonnyMJ" pitchFamily="2" charset="0"/>
                <a:cs typeface="SutonnyMJ" pitchFamily="2" charset="0"/>
              </a:rPr>
              <a:t> </a:t>
            </a:r>
            <a:r>
              <a:rPr lang="en-US" sz="3200" dirty="0" err="1">
                <a:latin typeface="SutonnyMJ" pitchFamily="2" charset="0"/>
                <a:cs typeface="SutonnyMJ" pitchFamily="2" charset="0"/>
              </a:rPr>
              <a:t>eB‡qi</a:t>
            </a:r>
            <a:r>
              <a:rPr lang="en-US" sz="3200" dirty="0">
                <a:latin typeface="SutonnyMJ" pitchFamily="2" charset="0"/>
                <a:cs typeface="SutonnyMJ" pitchFamily="2" charset="0"/>
              </a:rPr>
              <a:t> </a:t>
            </a:r>
            <a:r>
              <a:rPr lang="en-US" sz="3200" dirty="0" err="1">
                <a:latin typeface="SutonnyMJ" pitchFamily="2" charset="0"/>
                <a:cs typeface="SutonnyMJ" pitchFamily="2" charset="0"/>
              </a:rPr>
              <a:t>evK</a:t>
            </a:r>
            <a:r>
              <a:rPr lang="en-US" sz="3200" dirty="0">
                <a:latin typeface="SutonnyMJ" pitchFamily="2" charset="0"/>
                <a:cs typeface="SutonnyMJ" pitchFamily="2" charset="0"/>
              </a:rPr>
              <a:t>¨ </a:t>
            </a:r>
            <a:r>
              <a:rPr lang="en-US" sz="3200" dirty="0" err="1">
                <a:latin typeface="SutonnyMJ" pitchFamily="2" charset="0"/>
                <a:cs typeface="SutonnyMJ" pitchFamily="2" charset="0"/>
              </a:rPr>
              <a:t>cÖwgZ</a:t>
            </a:r>
            <a:r>
              <a:rPr lang="en-US" sz="3200" dirty="0">
                <a:latin typeface="SutonnyMJ" pitchFamily="2" charset="0"/>
                <a:cs typeface="SutonnyMJ" pitchFamily="2" charset="0"/>
              </a:rPr>
              <a:t> </a:t>
            </a:r>
            <a:r>
              <a:rPr lang="en-US" sz="3200" dirty="0" err="1">
                <a:latin typeface="SutonnyMJ" pitchFamily="2" charset="0"/>
                <a:cs typeface="SutonnyMJ" pitchFamily="2" charset="0"/>
              </a:rPr>
              <a:t>D”Pvi‡Y</a:t>
            </a:r>
            <a:r>
              <a:rPr lang="en-US" sz="3200" dirty="0">
                <a:latin typeface="SutonnyMJ" pitchFamily="2" charset="0"/>
                <a:cs typeface="SutonnyMJ" pitchFamily="2" charset="0"/>
              </a:rPr>
              <a:t> </a:t>
            </a:r>
            <a:r>
              <a:rPr lang="en-US" sz="3200" dirty="0" err="1">
                <a:latin typeface="SutonnyMJ" pitchFamily="2" charset="0"/>
                <a:cs typeface="SutonnyMJ" pitchFamily="2" charset="0"/>
              </a:rPr>
              <a:t>co‡Z</a:t>
            </a:r>
            <a:r>
              <a:rPr lang="en-US" sz="3200" dirty="0">
                <a:latin typeface="SutonnyMJ" pitchFamily="2" charset="0"/>
                <a:cs typeface="SutonnyMJ" pitchFamily="2" charset="0"/>
              </a:rPr>
              <a:t> </a:t>
            </a:r>
            <a:r>
              <a:rPr lang="en-US" sz="3200" dirty="0" err="1" smtClean="0">
                <a:latin typeface="SutonnyMJ" pitchFamily="2" charset="0"/>
                <a:cs typeface="SutonnyMJ" pitchFamily="2" charset="0"/>
              </a:rPr>
              <a:t>cvi‡e</a:t>
            </a:r>
            <a:r>
              <a:rPr lang="en-US" sz="3200" dirty="0">
                <a:latin typeface="SutonnyMJ" pitchFamily="2" charset="0"/>
                <a:cs typeface="SutonnyMJ" pitchFamily="2" charset="0"/>
              </a:rPr>
              <a:t>|</a:t>
            </a:r>
          </a:p>
        </p:txBody>
      </p:sp>
    </p:spTree>
    <p:extLst>
      <p:ext uri="{BB962C8B-B14F-4D97-AF65-F5344CB8AC3E}">
        <p14:creationId xmlns:p14="http://schemas.microsoft.com/office/powerpoint/2010/main" val="31165360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1+#ppt_w/2"/>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par>
                                <p:cTn id="9" presetID="26" presetClass="emph" presetSubtype="0" repeatCount="4000" fill="hold" nodeType="withEffect">
                                  <p:stCondLst>
                                    <p:cond delay="0"/>
                                  </p:stCondLst>
                                  <p:childTnLst>
                                    <p:animEffect transition="out" filter="fade">
                                      <p:cBhvr>
                                        <p:cTn id="10" dur="500" tmFilter="0, 0; .2, .5; .8, .5; 1, 0"/>
                                        <p:tgtEl>
                                          <p:spTgt spid="3"/>
                                        </p:tgtEl>
                                      </p:cBhvr>
                                    </p:animEffect>
                                    <p:animScale>
                                      <p:cBhvr>
                                        <p:cTn id="11" dur="250" autoRev="1" fill="hold"/>
                                        <p:tgtEl>
                                          <p:spTgt spid="3"/>
                                        </p:tgtEl>
                                      </p:cBhvr>
                                      <p:by x="105000" y="105000"/>
                                    </p:animScale>
                                  </p:childTnLst>
                                </p:cTn>
                              </p:par>
                              <p:par>
                                <p:cTn id="12" presetID="10" presetClass="exit" presetSubtype="0" fill="hold" nodeType="withEffect">
                                  <p:stCondLst>
                                    <p:cond delay="2000"/>
                                  </p:stCondLst>
                                  <p:childTnLst>
                                    <p:animEffect transition="out" filter="fade">
                                      <p:cBhvr>
                                        <p:cTn id="13" dur="500"/>
                                        <p:tgtEl>
                                          <p:spTgt spid="3"/>
                                        </p:tgtEl>
                                      </p:cBhvr>
                                    </p:animEffect>
                                    <p:set>
                                      <p:cBhvr>
                                        <p:cTn id="14" dur="1" fill="hold">
                                          <p:stCondLst>
                                            <p:cond delay="499"/>
                                          </p:stCondLst>
                                        </p:cTn>
                                        <p:tgtEl>
                                          <p:spTgt spid="3"/>
                                        </p:tgtEl>
                                        <p:attrNameLst>
                                          <p:attrName>style.visibility</p:attrName>
                                        </p:attrNameLst>
                                      </p:cBhvr>
                                      <p:to>
                                        <p:strVal val="hidden"/>
                                      </p:to>
                                    </p:set>
                                  </p:childTnLst>
                                </p:cTn>
                              </p:par>
                              <p:par>
                                <p:cTn id="15" presetID="10" presetClass="entr" presetSubtype="0" fill="hold" nodeType="withEffect">
                                  <p:stCondLst>
                                    <p:cond delay="20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childTnLst>
                                </p:cTn>
                              </p:par>
                              <p:par>
                                <p:cTn id="18" presetID="26" presetClass="emph" presetSubtype="0" repeatCount="indefinite" fill="hold" nodeType="withEffect">
                                  <p:stCondLst>
                                    <p:cond delay="2000"/>
                                  </p:stCondLst>
                                  <p:childTnLst>
                                    <p:animEffect transition="out" filter="fade">
                                      <p:cBhvr>
                                        <p:cTn id="19" dur="500" tmFilter="0, 0; .2, .5; .8, .5; 1, 0"/>
                                        <p:tgtEl>
                                          <p:spTgt spid="4"/>
                                        </p:tgtEl>
                                      </p:cBhvr>
                                    </p:animEffect>
                                    <p:animScale>
                                      <p:cBhvr>
                                        <p:cTn id="20" dur="250" autoRev="1" fill="hold"/>
                                        <p:tgtEl>
                                          <p:spTgt spid="4"/>
                                        </p:tgtEl>
                                      </p:cBhvr>
                                      <p:by x="105000" y="105000"/>
                                    </p:animScale>
                                  </p:childTnLst>
                                </p:cTn>
                              </p:par>
                              <p:par>
                                <p:cTn id="21" presetID="22" presetClass="entr" presetSubtype="8" fill="hold" grpId="0" nodeType="withEffect">
                                  <p:stCondLst>
                                    <p:cond delay="3000"/>
                                  </p:stCondLst>
                                  <p:iterate type="lt">
                                    <p:tmPct val="10000"/>
                                  </p:iterate>
                                  <p:childTnLst>
                                    <p:set>
                                      <p:cBhvr>
                                        <p:cTn id="22" dur="1" fill="hold">
                                          <p:stCondLst>
                                            <p:cond delay="0"/>
                                          </p:stCondLst>
                                        </p:cTn>
                                        <p:tgtEl>
                                          <p:spTgt spid="2"/>
                                        </p:tgtEl>
                                        <p:attrNameLst>
                                          <p:attrName>style.visibility</p:attrName>
                                        </p:attrNameLst>
                                      </p:cBhvr>
                                      <p:to>
                                        <p:strVal val="visible"/>
                                      </p:to>
                                    </p:set>
                                    <p:animEffect transition="in" filter="wipe(left)">
                                      <p:cBhvr>
                                        <p:cTn id="23" dur="1000"/>
                                        <p:tgtEl>
                                          <p:spTgt spid="2"/>
                                        </p:tgtEl>
                                      </p:cBhvr>
                                    </p:animEffect>
                                  </p:childTnLst>
                                </p:cTn>
                              </p:par>
                              <p:par>
                                <p:cTn id="24" presetID="53" presetClass="entr" presetSubtype="16" fill="hold" grpId="1" nodeType="withEffect">
                                  <p:stCondLst>
                                    <p:cond delay="1500"/>
                                  </p:stCondLst>
                                  <p:iterate type="lt">
                                    <p:tmPct val="0"/>
                                  </p:iterate>
                                  <p:childTnLst>
                                    <p:set>
                                      <p:cBhvr>
                                        <p:cTn id="25" dur="1" fill="hold">
                                          <p:stCondLst>
                                            <p:cond delay="0"/>
                                          </p:stCondLst>
                                        </p:cTn>
                                        <p:tgtEl>
                                          <p:spTgt spid="5"/>
                                        </p:tgtEl>
                                        <p:attrNameLst>
                                          <p:attrName>style.visibility</p:attrName>
                                        </p:attrNameLst>
                                      </p:cBhvr>
                                      <p:to>
                                        <p:strVal val="visible"/>
                                      </p:to>
                                    </p:set>
                                    <p:anim calcmode="lin" valueType="num">
                                      <p:cBhvr>
                                        <p:cTn id="26" dur="1000" fill="hold"/>
                                        <p:tgtEl>
                                          <p:spTgt spid="5"/>
                                        </p:tgtEl>
                                        <p:attrNameLst>
                                          <p:attrName>ppt_w</p:attrName>
                                        </p:attrNameLst>
                                      </p:cBhvr>
                                      <p:tavLst>
                                        <p:tav tm="0">
                                          <p:val>
                                            <p:fltVal val="0"/>
                                          </p:val>
                                        </p:tav>
                                        <p:tav tm="100000">
                                          <p:val>
                                            <p:strVal val="#ppt_w"/>
                                          </p:val>
                                        </p:tav>
                                      </p:tavLst>
                                    </p:anim>
                                    <p:anim calcmode="lin" valueType="num">
                                      <p:cBhvr>
                                        <p:cTn id="27" dur="1000" fill="hold"/>
                                        <p:tgtEl>
                                          <p:spTgt spid="5"/>
                                        </p:tgtEl>
                                        <p:attrNameLst>
                                          <p:attrName>ppt_h</p:attrName>
                                        </p:attrNameLst>
                                      </p:cBhvr>
                                      <p:tavLst>
                                        <p:tav tm="0">
                                          <p:val>
                                            <p:fltVal val="0"/>
                                          </p:val>
                                        </p:tav>
                                        <p:tav tm="100000">
                                          <p:val>
                                            <p:strVal val="#ppt_h"/>
                                          </p:val>
                                        </p:tav>
                                      </p:tavLst>
                                    </p:anim>
                                    <p:animEffect transition="in" filter="fade">
                                      <p:cBhvr>
                                        <p:cTn id="28" dur="1000"/>
                                        <p:tgtEl>
                                          <p:spTgt spid="5"/>
                                        </p:tgtEl>
                                      </p:cBhvr>
                                    </p:animEffect>
                                  </p:childTnLst>
                                </p:cTn>
                              </p:par>
                              <p:par>
                                <p:cTn id="29" presetID="22" presetClass="emph" presetSubtype="0" repeatCount="indefinite" fill="hold" grpId="0" nodeType="withEffect">
                                  <p:stCondLst>
                                    <p:cond delay="1500"/>
                                  </p:stCondLst>
                                  <p:iterate type="lt">
                                    <p:tmPct val="10000"/>
                                  </p:iterate>
                                  <p:childTnLst>
                                    <p:animClr clrSpc="hsl" dir="cw">
                                      <p:cBhvr override="childStyle">
                                        <p:cTn id="30" dur="1000" fill="hold"/>
                                        <p:tgtEl>
                                          <p:spTgt spid="5"/>
                                        </p:tgtEl>
                                        <p:attrNameLst>
                                          <p:attrName>style.color</p:attrName>
                                        </p:attrNameLst>
                                      </p:cBhvr>
                                      <p:by>
                                        <p:hsl h="-7200000" s="0" l="0"/>
                                      </p:by>
                                    </p:animClr>
                                    <p:animClr clrSpc="hsl" dir="cw">
                                      <p:cBhvr>
                                        <p:cTn id="31" dur="1000" fill="hold"/>
                                        <p:tgtEl>
                                          <p:spTgt spid="5"/>
                                        </p:tgtEl>
                                        <p:attrNameLst>
                                          <p:attrName>fillcolor</p:attrName>
                                        </p:attrNameLst>
                                      </p:cBhvr>
                                      <p:by>
                                        <p:hsl h="-7200000" s="0" l="0"/>
                                      </p:by>
                                    </p:animClr>
                                    <p:animClr clrSpc="hsl" dir="cw">
                                      <p:cBhvr>
                                        <p:cTn id="32" dur="1000" fill="hold"/>
                                        <p:tgtEl>
                                          <p:spTgt spid="5"/>
                                        </p:tgtEl>
                                        <p:attrNameLst>
                                          <p:attrName>stroke.color</p:attrName>
                                        </p:attrNameLst>
                                      </p:cBhvr>
                                      <p:by>
                                        <p:hsl h="-7200000" s="0" l="0"/>
                                      </p:by>
                                    </p:animClr>
                                    <p:set>
                                      <p:cBhvr>
                                        <p:cTn id="33" dur="1000" fill="hold"/>
                                        <p:tgtEl>
                                          <p:spTgt spid="5"/>
                                        </p:tgtEl>
                                        <p:attrNameLst>
                                          <p:attrName>fill.type</p:attrName>
                                        </p:attrNameLst>
                                      </p:cBhvr>
                                      <p:to>
                                        <p:strVal val="solid"/>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iterate type="lt">
                                    <p:tmPct val="10000"/>
                                  </p:iterate>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par>
                                <p:cTn id="39" presetID="22" presetClass="entr" presetSubtype="8" fill="hold" grpId="0" nodeType="withEffect">
                                  <p:stCondLst>
                                    <p:cond delay="0"/>
                                  </p:stCondLst>
                                  <p:iterate type="lt">
                                    <p:tmPct val="10000"/>
                                  </p:iterate>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par>
                                <p:cTn id="42" presetID="22" presetClass="entr" presetSubtype="8" fill="hold" grpId="0" nodeType="withEffect">
                                  <p:stCondLst>
                                    <p:cond delay="0"/>
                                  </p:stCondLst>
                                  <p:iterate type="lt">
                                    <p:tmPct val="10000"/>
                                  </p:iterate>
                                  <p:childTnLst>
                                    <p:set>
                                      <p:cBhvr>
                                        <p:cTn id="43" dur="1" fill="hold">
                                          <p:stCondLst>
                                            <p:cond delay="0"/>
                                          </p:stCondLst>
                                        </p:cTn>
                                        <p:tgtEl>
                                          <p:spTgt spid="8"/>
                                        </p:tgtEl>
                                        <p:attrNameLst>
                                          <p:attrName>style.visibility</p:attrName>
                                        </p:attrNameLst>
                                      </p:cBhvr>
                                      <p:to>
                                        <p:strVal val="visible"/>
                                      </p:to>
                                    </p:set>
                                    <p:animEffect transition="in" filter="wipe(left)">
                                      <p:cBhvr>
                                        <p:cTn id="44" dur="500"/>
                                        <p:tgtEl>
                                          <p:spTgt spid="8"/>
                                        </p:tgtEl>
                                      </p:cBhvr>
                                    </p:animEffect>
                                  </p:childTnLst>
                                </p:cTn>
                              </p:par>
                              <p:par>
                                <p:cTn id="45" presetID="22" presetClass="entr" presetSubtype="8" fill="hold" grpId="0" nodeType="withEffect">
                                  <p:stCondLst>
                                    <p:cond delay="0"/>
                                  </p:stCondLst>
                                  <p:iterate type="lt">
                                    <p:tmPct val="10000"/>
                                  </p:iterate>
                                  <p:childTnLst>
                                    <p:set>
                                      <p:cBhvr>
                                        <p:cTn id="46" dur="1" fill="hold">
                                          <p:stCondLst>
                                            <p:cond delay="0"/>
                                          </p:stCondLst>
                                        </p:cTn>
                                        <p:tgtEl>
                                          <p:spTgt spid="9"/>
                                        </p:tgtEl>
                                        <p:attrNameLst>
                                          <p:attrName>style.visibility</p:attrName>
                                        </p:attrNameLst>
                                      </p:cBhvr>
                                      <p:to>
                                        <p:strVal val="visible"/>
                                      </p:to>
                                    </p:set>
                                    <p:animEffect transition="in" filter="wipe(left)">
                                      <p:cBhvr>
                                        <p:cTn id="47" dur="500"/>
                                        <p:tgtEl>
                                          <p:spTgt spid="9"/>
                                        </p:tgtEl>
                                      </p:cBhvr>
                                    </p:animEffect>
                                  </p:childTnLst>
                                </p:cTn>
                              </p:par>
                              <p:par>
                                <p:cTn id="48" presetID="22" presetClass="entr" presetSubtype="8" fill="hold" grpId="0" nodeType="withEffect">
                                  <p:stCondLst>
                                    <p:cond delay="0"/>
                                  </p:stCondLst>
                                  <p:iterate type="lt">
                                    <p:tmPct val="10000"/>
                                  </p:iterate>
                                  <p:childTnLst>
                                    <p:set>
                                      <p:cBhvr>
                                        <p:cTn id="49" dur="1" fill="hold">
                                          <p:stCondLst>
                                            <p:cond delay="0"/>
                                          </p:stCondLst>
                                        </p:cTn>
                                        <p:tgtEl>
                                          <p:spTgt spid="10"/>
                                        </p:tgtEl>
                                        <p:attrNameLst>
                                          <p:attrName>style.visibility</p:attrName>
                                        </p:attrNameLst>
                                      </p:cBhvr>
                                      <p:to>
                                        <p:strVal val="visible"/>
                                      </p:to>
                                    </p:set>
                                    <p:animEffect transition="in" filter="wipe(left)">
                                      <p:cBhvr>
                                        <p:cTn id="5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5" grpId="1"/>
      <p:bldP spid="6" grpId="0"/>
      <p:bldP spid="7" grpId="0"/>
      <p:bldP spid="8" grpId="0"/>
      <p:bldP spid="9" grpId="0"/>
      <p:bldP spid="10"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1153</TotalTime>
  <Words>800</Words>
  <Application>Microsoft Office PowerPoint</Application>
  <PresentationFormat>Widescreen</PresentationFormat>
  <Paragraphs>127</Paragraphs>
  <Slides>32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Algerian</vt:lpstr>
      <vt:lpstr>Arial</vt:lpstr>
      <vt:lpstr>Calibri</vt:lpstr>
      <vt:lpstr>Calibri Light</vt:lpstr>
      <vt:lpstr>NikoshBAN</vt:lpstr>
      <vt:lpstr>SutonnyMJ</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DPE</dc:creator>
  <cp:lastModifiedBy>DPE</cp:lastModifiedBy>
  <cp:revision>166</cp:revision>
  <dcterms:created xsi:type="dcterms:W3CDTF">2020-10-13T08:16:23Z</dcterms:created>
  <dcterms:modified xsi:type="dcterms:W3CDTF">2020-11-02T15:55:24Z</dcterms:modified>
</cp:coreProperties>
</file>