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63" r:id="rId6"/>
    <p:sldId id="259" r:id="rId7"/>
    <p:sldId id="265" r:id="rId8"/>
    <p:sldId id="260" r:id="rId9"/>
    <p:sldId id="261" r:id="rId10"/>
    <p:sldId id="262" r:id="rId11"/>
    <p:sldId id="266" r:id="rId12"/>
    <p:sldId id="267" r:id="rId13"/>
    <p:sldId id="268" r:id="rId14"/>
    <p:sldId id="264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15" autoAdjust="0"/>
  </p:normalViewPr>
  <p:slideViewPr>
    <p:cSldViewPr snapToGrid="0">
      <p:cViewPr varScale="1">
        <p:scale>
          <a:sx n="64" d="100"/>
          <a:sy n="64" d="100"/>
        </p:scale>
        <p:origin x="6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422E2-AA5E-4793-9F56-4B5C91ADEE3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7EAB50-6B6F-4168-9410-42EC515ABD2F}">
      <dgm:prSet phldrT="[Text]" custT="1"/>
      <dgm:spPr>
        <a:solidFill>
          <a:srgbClr val="00B050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দলীয় কাজ</a:t>
          </a:r>
          <a:endParaRPr lang="en-GB" sz="5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4C0E1A-6E1D-45EC-AE62-E7879597AD56}" type="parTrans" cxnId="{8728A456-F3AB-4346-A298-F6940207AF0F}">
      <dgm:prSet/>
      <dgm:spPr/>
      <dgm:t>
        <a:bodyPr/>
        <a:lstStyle/>
        <a:p>
          <a:endParaRPr lang="en-GB"/>
        </a:p>
      </dgm:t>
    </dgm:pt>
    <dgm:pt modelId="{2EBB040A-1C89-470B-A679-9CD2F2A810A6}" type="sibTrans" cxnId="{8728A456-F3AB-4346-A298-F6940207AF0F}">
      <dgm:prSet/>
      <dgm:spPr/>
      <dgm:t>
        <a:bodyPr/>
        <a:lstStyle/>
        <a:p>
          <a:endParaRPr lang="en-GB"/>
        </a:p>
      </dgm:t>
    </dgm:pt>
    <dgm:pt modelId="{44FE6C7A-766C-49E3-9A5B-757B30AB5CB9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bn-IN" dirty="0">
              <a:solidFill>
                <a:srgbClr val="7030A0"/>
              </a:solidFill>
            </a:rPr>
            <a:t>দল </a:t>
          </a:r>
          <a:r>
            <a:rPr lang="bn-BD" dirty="0">
              <a:solidFill>
                <a:srgbClr val="7030A0"/>
              </a:solidFill>
            </a:rPr>
            <a:t>আপেল</a:t>
          </a:r>
          <a:endParaRPr lang="en-GB" dirty="0">
            <a:solidFill>
              <a:srgbClr val="7030A0"/>
            </a:solidFill>
          </a:endParaRPr>
        </a:p>
      </dgm:t>
    </dgm:pt>
    <dgm:pt modelId="{95A2BFA5-62D6-43F5-8DFB-8607BED883DE}" type="parTrans" cxnId="{C2F5C215-349A-46AB-BFA8-5FAEB8CA1B2F}">
      <dgm:prSet/>
      <dgm:spPr/>
      <dgm:t>
        <a:bodyPr/>
        <a:lstStyle/>
        <a:p>
          <a:endParaRPr lang="en-GB"/>
        </a:p>
      </dgm:t>
    </dgm:pt>
    <dgm:pt modelId="{4677739C-0B9C-4404-867A-DE98C90B2558}" type="sibTrans" cxnId="{C2F5C215-349A-46AB-BFA8-5FAEB8CA1B2F}">
      <dgm:prSet/>
      <dgm:spPr/>
      <dgm:t>
        <a:bodyPr/>
        <a:lstStyle/>
        <a:p>
          <a:endParaRPr lang="en-GB"/>
        </a:p>
      </dgm:t>
    </dgm:pt>
    <dgm:pt modelId="{6A9220BD-0911-4B61-BD64-FA5CEB3EC16E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bn-IN" dirty="0">
              <a:solidFill>
                <a:srgbClr val="00B0F0"/>
              </a:solidFill>
            </a:rPr>
            <a:t>দল </a:t>
          </a:r>
          <a:r>
            <a:rPr lang="bn-BD" dirty="0">
              <a:solidFill>
                <a:srgbClr val="00B0F0"/>
              </a:solidFill>
            </a:rPr>
            <a:t>কলা</a:t>
          </a:r>
          <a:endParaRPr lang="en-GB" dirty="0">
            <a:solidFill>
              <a:srgbClr val="00B0F0"/>
            </a:solidFill>
          </a:endParaRPr>
        </a:p>
      </dgm:t>
    </dgm:pt>
    <dgm:pt modelId="{0602AE00-2BCA-45B7-85D2-FE2366545D92}" type="parTrans" cxnId="{95E4AAB5-D922-4B64-B865-7BA5591E3653}">
      <dgm:prSet/>
      <dgm:spPr/>
      <dgm:t>
        <a:bodyPr/>
        <a:lstStyle/>
        <a:p>
          <a:endParaRPr lang="en-GB"/>
        </a:p>
      </dgm:t>
    </dgm:pt>
    <dgm:pt modelId="{F3483116-77D7-4D4A-8368-F95871EB2922}" type="sibTrans" cxnId="{95E4AAB5-D922-4B64-B865-7BA5591E3653}">
      <dgm:prSet/>
      <dgm:spPr/>
      <dgm:t>
        <a:bodyPr/>
        <a:lstStyle/>
        <a:p>
          <a:endParaRPr lang="en-GB"/>
        </a:p>
      </dgm:t>
    </dgm:pt>
    <dgm:pt modelId="{CFF31F69-2AB3-46D7-B597-A3F3D16D6EBD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IN" dirty="0">
              <a:solidFill>
                <a:srgbClr val="002060"/>
              </a:solidFill>
            </a:rPr>
            <a:t>দল </a:t>
          </a:r>
          <a:r>
            <a:rPr lang="bn-BD" dirty="0">
              <a:solidFill>
                <a:srgbClr val="002060"/>
              </a:solidFill>
            </a:rPr>
            <a:t>কমলা</a:t>
          </a:r>
          <a:endParaRPr lang="en-GB" dirty="0">
            <a:solidFill>
              <a:srgbClr val="002060"/>
            </a:solidFill>
          </a:endParaRPr>
        </a:p>
      </dgm:t>
    </dgm:pt>
    <dgm:pt modelId="{7EBE4B99-5F02-4130-B777-0D5CDE3BE66E}" type="parTrans" cxnId="{740E9395-0DEB-47AE-8B49-2A6228201AC7}">
      <dgm:prSet/>
      <dgm:spPr/>
      <dgm:t>
        <a:bodyPr/>
        <a:lstStyle/>
        <a:p>
          <a:endParaRPr lang="en-GB"/>
        </a:p>
      </dgm:t>
    </dgm:pt>
    <dgm:pt modelId="{4835D7C1-B6DD-4CA4-9FA4-3C3D29CAA695}" type="sibTrans" cxnId="{740E9395-0DEB-47AE-8B49-2A6228201AC7}">
      <dgm:prSet/>
      <dgm:spPr/>
      <dgm:t>
        <a:bodyPr/>
        <a:lstStyle/>
        <a:p>
          <a:endParaRPr lang="en-GB"/>
        </a:p>
      </dgm:t>
    </dgm:pt>
    <dgm:pt modelId="{6BDC36B2-E297-47B3-AA55-F48B24D96E85}" type="pres">
      <dgm:prSet presAssocID="{DF8422E2-AA5E-4793-9F56-4B5C91ADEE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DBECFC5-3712-4A29-8075-FB91CD62DEFF}" type="pres">
      <dgm:prSet presAssocID="{487EAB50-6B6F-4168-9410-42EC515ABD2F}" presName="singleCycle" presStyleCnt="0"/>
      <dgm:spPr/>
    </dgm:pt>
    <dgm:pt modelId="{F5E29834-B37B-46F4-8932-D2641E693460}" type="pres">
      <dgm:prSet presAssocID="{487EAB50-6B6F-4168-9410-42EC515ABD2F}" presName="singleCenter" presStyleLbl="node1" presStyleIdx="0" presStyleCnt="4" custLinFactNeighborX="-3457" custLinFactNeighborY="-6369">
        <dgm:presLayoutVars>
          <dgm:chMax val="7"/>
          <dgm:chPref val="7"/>
        </dgm:presLayoutVars>
      </dgm:prSet>
      <dgm:spPr/>
    </dgm:pt>
    <dgm:pt modelId="{2BBE99EB-3F0A-4593-BC82-8AAD42185AB9}" type="pres">
      <dgm:prSet presAssocID="{95A2BFA5-62D6-43F5-8DFB-8607BED883DE}" presName="Name56" presStyleLbl="parChTrans1D2" presStyleIdx="0" presStyleCnt="3"/>
      <dgm:spPr/>
    </dgm:pt>
    <dgm:pt modelId="{D6F54C66-B5D2-46BE-9B36-E5FCCCD11A42}" type="pres">
      <dgm:prSet presAssocID="{44FE6C7A-766C-49E3-9A5B-757B30AB5CB9}" presName="text0" presStyleLbl="node1" presStyleIdx="1" presStyleCnt="4">
        <dgm:presLayoutVars>
          <dgm:bulletEnabled val="1"/>
        </dgm:presLayoutVars>
      </dgm:prSet>
      <dgm:spPr/>
    </dgm:pt>
    <dgm:pt modelId="{FCE96F9B-13AC-477F-B441-9E72A2747CBC}" type="pres">
      <dgm:prSet presAssocID="{0602AE00-2BCA-45B7-85D2-FE2366545D92}" presName="Name56" presStyleLbl="parChTrans1D2" presStyleIdx="1" presStyleCnt="3"/>
      <dgm:spPr/>
    </dgm:pt>
    <dgm:pt modelId="{F1BAA7FB-07C8-4D29-A887-7B70B23A070B}" type="pres">
      <dgm:prSet presAssocID="{6A9220BD-0911-4B61-BD64-FA5CEB3EC16E}" presName="text0" presStyleLbl="node1" presStyleIdx="2" presStyleCnt="4">
        <dgm:presLayoutVars>
          <dgm:bulletEnabled val="1"/>
        </dgm:presLayoutVars>
      </dgm:prSet>
      <dgm:spPr/>
    </dgm:pt>
    <dgm:pt modelId="{10C6F866-F281-45FC-BEBA-2F1EE89EC0DB}" type="pres">
      <dgm:prSet presAssocID="{7EBE4B99-5F02-4130-B777-0D5CDE3BE66E}" presName="Name56" presStyleLbl="parChTrans1D2" presStyleIdx="2" presStyleCnt="3"/>
      <dgm:spPr/>
    </dgm:pt>
    <dgm:pt modelId="{E439A43A-65D5-425C-BFF5-5CD74875F8DF}" type="pres">
      <dgm:prSet presAssocID="{CFF31F69-2AB3-46D7-B597-A3F3D16D6EBD}" presName="text0" presStyleLbl="node1" presStyleIdx="3" presStyleCnt="4">
        <dgm:presLayoutVars>
          <dgm:bulletEnabled val="1"/>
        </dgm:presLayoutVars>
      </dgm:prSet>
      <dgm:spPr/>
    </dgm:pt>
  </dgm:ptLst>
  <dgm:cxnLst>
    <dgm:cxn modelId="{C2F5C215-349A-46AB-BFA8-5FAEB8CA1B2F}" srcId="{487EAB50-6B6F-4168-9410-42EC515ABD2F}" destId="{44FE6C7A-766C-49E3-9A5B-757B30AB5CB9}" srcOrd="0" destOrd="0" parTransId="{95A2BFA5-62D6-43F5-8DFB-8607BED883DE}" sibTransId="{4677739C-0B9C-4404-867A-DE98C90B2558}"/>
    <dgm:cxn modelId="{4F13A11D-DA40-42DD-8C44-C5C76276E8A4}" type="presOf" srcId="{44FE6C7A-766C-49E3-9A5B-757B30AB5CB9}" destId="{D6F54C66-B5D2-46BE-9B36-E5FCCCD11A42}" srcOrd="0" destOrd="0" presId="urn:microsoft.com/office/officeart/2008/layout/RadialCluster"/>
    <dgm:cxn modelId="{DA8C565B-4591-4FFA-9DD0-A97E0F742E9A}" type="presOf" srcId="{6A9220BD-0911-4B61-BD64-FA5CEB3EC16E}" destId="{F1BAA7FB-07C8-4D29-A887-7B70B23A070B}" srcOrd="0" destOrd="0" presId="urn:microsoft.com/office/officeart/2008/layout/RadialCluster"/>
    <dgm:cxn modelId="{8728A456-F3AB-4346-A298-F6940207AF0F}" srcId="{DF8422E2-AA5E-4793-9F56-4B5C91ADEE35}" destId="{487EAB50-6B6F-4168-9410-42EC515ABD2F}" srcOrd="0" destOrd="0" parTransId="{864C0E1A-6E1D-45EC-AE62-E7879597AD56}" sibTransId="{2EBB040A-1C89-470B-A679-9CD2F2A810A6}"/>
    <dgm:cxn modelId="{A047DB88-3463-4234-8B87-52E8A7A679C7}" type="presOf" srcId="{DF8422E2-AA5E-4793-9F56-4B5C91ADEE35}" destId="{6BDC36B2-E297-47B3-AA55-F48B24D96E85}" srcOrd="0" destOrd="0" presId="urn:microsoft.com/office/officeart/2008/layout/RadialCluster"/>
    <dgm:cxn modelId="{740E9395-0DEB-47AE-8B49-2A6228201AC7}" srcId="{487EAB50-6B6F-4168-9410-42EC515ABD2F}" destId="{CFF31F69-2AB3-46D7-B597-A3F3D16D6EBD}" srcOrd="2" destOrd="0" parTransId="{7EBE4B99-5F02-4130-B777-0D5CDE3BE66E}" sibTransId="{4835D7C1-B6DD-4CA4-9FA4-3C3D29CAA695}"/>
    <dgm:cxn modelId="{D2D5BB99-E96E-49F9-B2F5-524CDB2E12C6}" type="presOf" srcId="{7EBE4B99-5F02-4130-B777-0D5CDE3BE66E}" destId="{10C6F866-F281-45FC-BEBA-2F1EE89EC0DB}" srcOrd="0" destOrd="0" presId="urn:microsoft.com/office/officeart/2008/layout/RadialCluster"/>
    <dgm:cxn modelId="{60FDCFA0-EC24-47DE-82D4-66BFBE1A878C}" type="presOf" srcId="{CFF31F69-2AB3-46D7-B597-A3F3D16D6EBD}" destId="{E439A43A-65D5-425C-BFF5-5CD74875F8DF}" srcOrd="0" destOrd="0" presId="urn:microsoft.com/office/officeart/2008/layout/RadialCluster"/>
    <dgm:cxn modelId="{DC7A35AF-D9CE-4A23-9E95-CCA572DDEF4C}" type="presOf" srcId="{0602AE00-2BCA-45B7-85D2-FE2366545D92}" destId="{FCE96F9B-13AC-477F-B441-9E72A2747CBC}" srcOrd="0" destOrd="0" presId="urn:microsoft.com/office/officeart/2008/layout/RadialCluster"/>
    <dgm:cxn modelId="{95E4AAB5-D922-4B64-B865-7BA5591E3653}" srcId="{487EAB50-6B6F-4168-9410-42EC515ABD2F}" destId="{6A9220BD-0911-4B61-BD64-FA5CEB3EC16E}" srcOrd="1" destOrd="0" parTransId="{0602AE00-2BCA-45B7-85D2-FE2366545D92}" sibTransId="{F3483116-77D7-4D4A-8368-F95871EB2922}"/>
    <dgm:cxn modelId="{D57FABE2-21F9-4667-A3D0-983AAE52E84B}" type="presOf" srcId="{95A2BFA5-62D6-43F5-8DFB-8607BED883DE}" destId="{2BBE99EB-3F0A-4593-BC82-8AAD42185AB9}" srcOrd="0" destOrd="0" presId="urn:microsoft.com/office/officeart/2008/layout/RadialCluster"/>
    <dgm:cxn modelId="{C38A5AF4-229B-43C3-95C6-B9154C59BF42}" type="presOf" srcId="{487EAB50-6B6F-4168-9410-42EC515ABD2F}" destId="{F5E29834-B37B-46F4-8932-D2641E693460}" srcOrd="0" destOrd="0" presId="urn:microsoft.com/office/officeart/2008/layout/RadialCluster"/>
    <dgm:cxn modelId="{AFC61214-9804-479E-8B84-2E4E33D8A0E5}" type="presParOf" srcId="{6BDC36B2-E297-47B3-AA55-F48B24D96E85}" destId="{CDBECFC5-3712-4A29-8075-FB91CD62DEFF}" srcOrd="0" destOrd="0" presId="urn:microsoft.com/office/officeart/2008/layout/RadialCluster"/>
    <dgm:cxn modelId="{C4C3B16D-B78A-42EE-9890-54B6EEB312F3}" type="presParOf" srcId="{CDBECFC5-3712-4A29-8075-FB91CD62DEFF}" destId="{F5E29834-B37B-46F4-8932-D2641E693460}" srcOrd="0" destOrd="0" presId="urn:microsoft.com/office/officeart/2008/layout/RadialCluster"/>
    <dgm:cxn modelId="{9F0B269B-A8F9-455C-9A30-ADF01C91C2ED}" type="presParOf" srcId="{CDBECFC5-3712-4A29-8075-FB91CD62DEFF}" destId="{2BBE99EB-3F0A-4593-BC82-8AAD42185AB9}" srcOrd="1" destOrd="0" presId="urn:microsoft.com/office/officeart/2008/layout/RadialCluster"/>
    <dgm:cxn modelId="{B75A72AE-17CE-40F8-8A74-4017EBE1683D}" type="presParOf" srcId="{CDBECFC5-3712-4A29-8075-FB91CD62DEFF}" destId="{D6F54C66-B5D2-46BE-9B36-E5FCCCD11A42}" srcOrd="2" destOrd="0" presId="urn:microsoft.com/office/officeart/2008/layout/RadialCluster"/>
    <dgm:cxn modelId="{B6CEE8E9-AF73-43CE-95C6-B10F4AA5AD95}" type="presParOf" srcId="{CDBECFC5-3712-4A29-8075-FB91CD62DEFF}" destId="{FCE96F9B-13AC-477F-B441-9E72A2747CBC}" srcOrd="3" destOrd="0" presId="urn:microsoft.com/office/officeart/2008/layout/RadialCluster"/>
    <dgm:cxn modelId="{D3562AE9-61FC-4241-BF6E-C65779D4AF5F}" type="presParOf" srcId="{CDBECFC5-3712-4A29-8075-FB91CD62DEFF}" destId="{F1BAA7FB-07C8-4D29-A887-7B70B23A070B}" srcOrd="4" destOrd="0" presId="urn:microsoft.com/office/officeart/2008/layout/RadialCluster"/>
    <dgm:cxn modelId="{F14A2573-E940-47E8-81D6-6A2B0DBCBDD5}" type="presParOf" srcId="{CDBECFC5-3712-4A29-8075-FB91CD62DEFF}" destId="{10C6F866-F281-45FC-BEBA-2F1EE89EC0DB}" srcOrd="5" destOrd="0" presId="urn:microsoft.com/office/officeart/2008/layout/RadialCluster"/>
    <dgm:cxn modelId="{D70EE4C6-D57B-48A6-8982-16CA156C7CA7}" type="presParOf" srcId="{CDBECFC5-3712-4A29-8075-FB91CD62DEFF}" destId="{E439A43A-65D5-425C-BFF5-5CD74875F8D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29834-B37B-46F4-8932-D2641E693460}">
      <dsp:nvSpPr>
        <dsp:cNvPr id="0" name=""/>
        <dsp:cNvSpPr/>
      </dsp:nvSpPr>
      <dsp:spPr>
        <a:xfrm>
          <a:off x="4848740" y="2787915"/>
          <a:ext cx="2057400" cy="205740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4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দলীয় কাজ</a:t>
          </a:r>
          <a:endParaRPr lang="en-GB" sz="54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49174" y="2888349"/>
        <a:ext cx="1856532" cy="1856532"/>
      </dsp:txXfrm>
    </dsp:sp>
    <dsp:sp modelId="{2BBE99EB-3F0A-4593-BC82-8AAD42185AB9}">
      <dsp:nvSpPr>
        <dsp:cNvPr id="0" name=""/>
        <dsp:cNvSpPr/>
      </dsp:nvSpPr>
      <dsp:spPr>
        <a:xfrm rot="16471814">
          <a:off x="5478279" y="2267656"/>
          <a:ext cx="10437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377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54C66-B5D2-46BE-9B36-E5FCCCD11A42}">
      <dsp:nvSpPr>
        <dsp:cNvPr id="0" name=""/>
        <dsp:cNvSpPr/>
      </dsp:nvSpPr>
      <dsp:spPr>
        <a:xfrm>
          <a:off x="5406770" y="368938"/>
          <a:ext cx="1378458" cy="137845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300" kern="1200" dirty="0">
              <a:solidFill>
                <a:srgbClr val="7030A0"/>
              </a:solidFill>
            </a:rPr>
            <a:t>দল </a:t>
          </a:r>
          <a:r>
            <a:rPr lang="bn-BD" sz="3300" kern="1200" dirty="0">
              <a:solidFill>
                <a:srgbClr val="7030A0"/>
              </a:solidFill>
            </a:rPr>
            <a:t>আপেল</a:t>
          </a:r>
          <a:endParaRPr lang="en-GB" sz="3300" kern="1200" dirty="0">
            <a:solidFill>
              <a:srgbClr val="7030A0"/>
            </a:solidFill>
          </a:endParaRPr>
        </a:p>
      </dsp:txBody>
      <dsp:txXfrm>
        <a:off x="5474061" y="436229"/>
        <a:ext cx="1243876" cy="1243876"/>
      </dsp:txXfrm>
    </dsp:sp>
    <dsp:sp modelId="{FCE96F9B-13AC-477F-B441-9E72A2747CBC}">
      <dsp:nvSpPr>
        <dsp:cNvPr id="0" name=""/>
        <dsp:cNvSpPr/>
      </dsp:nvSpPr>
      <dsp:spPr>
        <a:xfrm rot="2031403">
          <a:off x="6779723" y="4922095"/>
          <a:ext cx="14910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10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AA7FB-07C8-4D29-A887-7B70B23A070B}">
      <dsp:nvSpPr>
        <dsp:cNvPr id="0" name=""/>
        <dsp:cNvSpPr/>
      </dsp:nvSpPr>
      <dsp:spPr>
        <a:xfrm>
          <a:off x="8144372" y="5110603"/>
          <a:ext cx="1378458" cy="137845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300" kern="1200" dirty="0">
              <a:solidFill>
                <a:srgbClr val="00B0F0"/>
              </a:solidFill>
            </a:rPr>
            <a:t>দল </a:t>
          </a:r>
          <a:r>
            <a:rPr lang="bn-BD" sz="3300" kern="1200" dirty="0">
              <a:solidFill>
                <a:srgbClr val="00B0F0"/>
              </a:solidFill>
            </a:rPr>
            <a:t>কলা</a:t>
          </a:r>
          <a:endParaRPr lang="en-GB" sz="3300" kern="1200" dirty="0">
            <a:solidFill>
              <a:srgbClr val="00B0F0"/>
            </a:solidFill>
          </a:endParaRPr>
        </a:p>
      </dsp:txBody>
      <dsp:txXfrm>
        <a:off x="8211663" y="5177894"/>
        <a:ext cx="1243876" cy="1243876"/>
      </dsp:txXfrm>
    </dsp:sp>
    <dsp:sp modelId="{10C6F866-F281-45FC-BEBA-2F1EE89EC0DB}">
      <dsp:nvSpPr>
        <dsp:cNvPr id="0" name=""/>
        <dsp:cNvSpPr/>
      </dsp:nvSpPr>
      <dsp:spPr>
        <a:xfrm rot="8507219">
          <a:off x="3938386" y="4941854"/>
          <a:ext cx="10195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959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9A43A-65D5-425C-BFF5-5CD74875F8DF}">
      <dsp:nvSpPr>
        <dsp:cNvPr id="0" name=""/>
        <dsp:cNvSpPr/>
      </dsp:nvSpPr>
      <dsp:spPr>
        <a:xfrm>
          <a:off x="2669169" y="5110603"/>
          <a:ext cx="1378458" cy="137845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300" kern="1200" dirty="0">
              <a:solidFill>
                <a:srgbClr val="002060"/>
              </a:solidFill>
            </a:rPr>
            <a:t>দল </a:t>
          </a:r>
          <a:r>
            <a:rPr lang="bn-BD" sz="3300" kern="1200" dirty="0">
              <a:solidFill>
                <a:srgbClr val="002060"/>
              </a:solidFill>
            </a:rPr>
            <a:t>কমলা</a:t>
          </a:r>
          <a:endParaRPr lang="en-GB" sz="3300" kern="1200" dirty="0">
            <a:solidFill>
              <a:srgbClr val="002060"/>
            </a:solidFill>
          </a:endParaRPr>
        </a:p>
      </dsp:txBody>
      <dsp:txXfrm>
        <a:off x="2736460" y="5177894"/>
        <a:ext cx="1243876" cy="1243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7A996-BCB6-47B0-B3A0-A9368FC309B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8ACBB-0694-49CE-814C-47B68BA4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7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8ACBB-0694-49CE-814C-47B68BA48D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2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8ACBB-0694-49CE-814C-47B68BA48D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9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9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6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7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4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70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2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0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2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5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6BCA-C6FD-4650-9BF1-9FAC67776E8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0EE2-35AB-4885-B8B7-E8FEC5678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648497" y="114785"/>
            <a:ext cx="8192036" cy="119885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সবাইকে শুভেচ্ছা</a:t>
            </a:r>
            <a:endParaRPr lang="en-GB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469526"/>
            <a:ext cx="11912958" cy="527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0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Notched Right Arrow 32"/>
          <p:cNvSpPr/>
          <p:nvPr/>
        </p:nvSpPr>
        <p:spPr>
          <a:xfrm>
            <a:off x="5382919" y="1992227"/>
            <a:ext cx="1809265" cy="100056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54036" y="4728186"/>
            <a:ext cx="2015295" cy="64633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৪+৪+৪=১২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654036" y="5470148"/>
            <a:ext cx="2015295" cy="52322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৩ বার</a:t>
            </a:r>
            <a:endParaRPr lang="en-GB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63012" y="6165641"/>
                <a:ext cx="2015295" cy="523220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  <a:r>
                  <a:rPr lang="bn-BD" sz="24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৩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১২</m:t>
                    </m:r>
                    <m:r>
                      <a:rPr lang="bn-BD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12" y="6165641"/>
                <a:ext cx="2015295" cy="523220"/>
              </a:xfrm>
              <a:prstGeom prst="rect">
                <a:avLst/>
              </a:prstGeom>
              <a:blipFill>
                <a:blip r:embed="rId2"/>
                <a:stretch>
                  <a:fillRect l="-2381" t="-5435" b="-28261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9557155" y="5198282"/>
            <a:ext cx="1629508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GB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558583C-A236-44F3-9A6E-F0C0F3CB61FF}"/>
              </a:ext>
            </a:extLst>
          </p:cNvPr>
          <p:cNvSpPr txBox="1"/>
          <p:nvPr/>
        </p:nvSpPr>
        <p:spPr>
          <a:xfrm>
            <a:off x="4875866" y="666145"/>
            <a:ext cx="1014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3E7EB1-236D-41D8-9F4E-1CA81257593B}"/>
              </a:ext>
            </a:extLst>
          </p:cNvPr>
          <p:cNvSpPr txBox="1"/>
          <p:nvPr/>
        </p:nvSpPr>
        <p:spPr>
          <a:xfrm>
            <a:off x="4783611" y="2104908"/>
            <a:ext cx="1014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5FCE6B3-4359-4A0C-898E-EB810D6C89DF}"/>
              </a:ext>
            </a:extLst>
          </p:cNvPr>
          <p:cNvSpPr txBox="1"/>
          <p:nvPr/>
        </p:nvSpPr>
        <p:spPr>
          <a:xfrm>
            <a:off x="4709650" y="3672868"/>
            <a:ext cx="1014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D0078FE-463B-4FFD-BFD9-6A29090B2D76}"/>
              </a:ext>
            </a:extLst>
          </p:cNvPr>
          <p:cNvGrpSpPr/>
          <p:nvPr/>
        </p:nvGrpSpPr>
        <p:grpSpPr>
          <a:xfrm>
            <a:off x="416323" y="337542"/>
            <a:ext cx="4340862" cy="1036906"/>
            <a:chOff x="138873" y="350981"/>
            <a:chExt cx="4340862" cy="1036906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BB9D45D-EFBA-4423-B0E6-DD9A23BC5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873" y="386068"/>
              <a:ext cx="1014107" cy="974611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C31935DC-B4AD-420F-BA7E-0A0BADA99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997" y="413276"/>
              <a:ext cx="1014107" cy="974611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C780A5E4-F252-465D-BBB9-61DF549F8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9304" y="362437"/>
              <a:ext cx="1014107" cy="974611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FC8BED4F-340A-4621-84F7-7FDA29071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5628" y="350981"/>
              <a:ext cx="1014107" cy="974611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98519E7-91FA-4633-87A2-F4709AEE8EAD}"/>
              </a:ext>
            </a:extLst>
          </p:cNvPr>
          <p:cNvGrpSpPr/>
          <p:nvPr/>
        </p:nvGrpSpPr>
        <p:grpSpPr>
          <a:xfrm>
            <a:off x="338689" y="1780692"/>
            <a:ext cx="4340862" cy="1036906"/>
            <a:chOff x="138873" y="350981"/>
            <a:chExt cx="4340862" cy="1036906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1AB79520-E1E9-44FA-850E-AB569E773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873" y="386068"/>
              <a:ext cx="1014107" cy="974611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3E32CB10-4A15-4745-8E79-F261DB2CA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997" y="413276"/>
              <a:ext cx="1014107" cy="974611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141C01B-F061-4B48-A125-18F6580E6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9304" y="362437"/>
              <a:ext cx="1014107" cy="974611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0A278F6C-6A20-4812-A382-410F57D76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5628" y="350981"/>
              <a:ext cx="1014107" cy="974611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5F50B18-8D66-4203-8713-8693B921F6D3}"/>
              </a:ext>
            </a:extLst>
          </p:cNvPr>
          <p:cNvGrpSpPr/>
          <p:nvPr/>
        </p:nvGrpSpPr>
        <p:grpSpPr>
          <a:xfrm>
            <a:off x="340123" y="3384878"/>
            <a:ext cx="4340862" cy="1036906"/>
            <a:chOff x="138873" y="350981"/>
            <a:chExt cx="4340862" cy="1036906"/>
          </a:xfrm>
        </p:grpSpPr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F7375A78-D74F-43E1-9D1A-B8F98BA1D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873" y="386068"/>
              <a:ext cx="1014107" cy="974611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709A18E8-AF6D-4635-A403-345DBD7DD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997" y="413276"/>
              <a:ext cx="1014107" cy="974611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91A836F6-A025-4D35-8323-F05F755B8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9304" y="362437"/>
              <a:ext cx="1014107" cy="974611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EC71B32F-BC7B-4D20-AFE7-895EB6A99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5628" y="350981"/>
              <a:ext cx="1014107" cy="974611"/>
            </a:xfrm>
            <a:prstGeom prst="rect">
              <a:avLst/>
            </a:prstGeom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3E41F8-BE06-42B2-8E95-B4C5B9EE6BCC}"/>
              </a:ext>
            </a:extLst>
          </p:cNvPr>
          <p:cNvGrpSpPr/>
          <p:nvPr/>
        </p:nvGrpSpPr>
        <p:grpSpPr>
          <a:xfrm>
            <a:off x="7611668" y="451022"/>
            <a:ext cx="4360178" cy="3403482"/>
            <a:chOff x="7611668" y="451022"/>
            <a:chExt cx="4360178" cy="3403482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52756EC-123F-4DDF-BB1B-5E8F9CC20838}"/>
                </a:ext>
              </a:extLst>
            </p:cNvPr>
            <p:cNvGrpSpPr/>
            <p:nvPr/>
          </p:nvGrpSpPr>
          <p:grpSpPr>
            <a:xfrm>
              <a:off x="7611668" y="1567697"/>
              <a:ext cx="4340862" cy="1036906"/>
              <a:chOff x="138873" y="350981"/>
              <a:chExt cx="4340862" cy="1036906"/>
            </a:xfrm>
          </p:grpSpPr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C013AB40-2CCE-4F41-9547-18417D0B4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873" y="386068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193E271B-42E0-4E9C-A32C-D562A2581E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8997" y="413276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FE6D6F8C-BDDE-4940-A8C1-E655855A5B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9304" y="362437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66" name="Picture 65">
                <a:extLst>
                  <a:ext uri="{FF2B5EF4-FFF2-40B4-BE49-F238E27FC236}">
                    <a16:creationId xmlns:a16="http://schemas.microsoft.com/office/drawing/2014/main" id="{826273D7-E1EE-43FA-9EA4-8EDF4025BE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5628" y="350981"/>
                <a:ext cx="1014107" cy="974611"/>
              </a:xfrm>
              <a:prstGeom prst="rect">
                <a:avLst/>
              </a:prstGeom>
            </p:spPr>
          </p:pic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36B08E49-BE4D-47A1-8FE0-0EC431CDEB1D}"/>
                </a:ext>
              </a:extLst>
            </p:cNvPr>
            <p:cNvGrpSpPr/>
            <p:nvPr/>
          </p:nvGrpSpPr>
          <p:grpSpPr>
            <a:xfrm>
              <a:off x="7611668" y="451022"/>
              <a:ext cx="4340862" cy="1036906"/>
              <a:chOff x="138873" y="350981"/>
              <a:chExt cx="4340862" cy="1036906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33C91AFC-0FD9-49CE-93B0-C3841A141C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873" y="386068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A1C9BD2F-E184-4402-A55B-D04EBD859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8997" y="413276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9C280B26-EDED-42D6-B61B-89E6282F92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9304" y="362437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71" name="Picture 70">
                <a:extLst>
                  <a:ext uri="{FF2B5EF4-FFF2-40B4-BE49-F238E27FC236}">
                    <a16:creationId xmlns:a16="http://schemas.microsoft.com/office/drawing/2014/main" id="{C9EC43C7-DC01-4A17-B702-E348DAB983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5628" y="350981"/>
                <a:ext cx="1014107" cy="974611"/>
              </a:xfrm>
              <a:prstGeom prst="rect">
                <a:avLst/>
              </a:prstGeom>
            </p:spPr>
          </p:pic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DE8707F-73AF-46D6-9B9E-E9C84B2407D5}"/>
                </a:ext>
              </a:extLst>
            </p:cNvPr>
            <p:cNvGrpSpPr/>
            <p:nvPr/>
          </p:nvGrpSpPr>
          <p:grpSpPr>
            <a:xfrm>
              <a:off x="7630984" y="2817598"/>
              <a:ext cx="4340862" cy="1036906"/>
              <a:chOff x="138873" y="350981"/>
              <a:chExt cx="4340862" cy="1036906"/>
            </a:xfrm>
          </p:grpSpPr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95EBC679-F027-4218-96FE-D7A84C10BC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873" y="386068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74" name="Picture 73">
                <a:extLst>
                  <a:ext uri="{FF2B5EF4-FFF2-40B4-BE49-F238E27FC236}">
                    <a16:creationId xmlns:a16="http://schemas.microsoft.com/office/drawing/2014/main" id="{2037C499-F397-400B-9F33-CB3C25F91B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8997" y="413276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75" name="Picture 74">
                <a:extLst>
                  <a:ext uri="{FF2B5EF4-FFF2-40B4-BE49-F238E27FC236}">
                    <a16:creationId xmlns:a16="http://schemas.microsoft.com/office/drawing/2014/main" id="{9A909B96-4488-4B72-82F6-172F2179AF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9304" y="362437"/>
                <a:ext cx="1014107" cy="974611"/>
              </a:xfrm>
              <a:prstGeom prst="rect">
                <a:avLst/>
              </a:prstGeom>
            </p:spPr>
          </p:pic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3F7FB309-0380-45C0-AF61-F3C6A769EE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5628" y="350981"/>
                <a:ext cx="1014107" cy="97461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017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4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4970" y="535314"/>
            <a:ext cx="3685309" cy="1754326"/>
          </a:xfrm>
          <a:prstGeom prst="rect">
            <a:avLst/>
          </a:prstGeom>
          <a:noFill/>
          <a:ln w="381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২+২+২+২+২ = ১০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৫ বার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GB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= ১০</a:t>
            </a:r>
            <a:endParaRPr lang="en-GB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23978" y="518795"/>
            <a:ext cx="3616426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৩+৩+৩+৩+৩ = ১৫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৫ বার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GB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= ১৫</a:t>
            </a:r>
            <a:endParaRPr lang="en-GB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ADAAFD-E1B8-4CC0-97DE-63FB0B1F2345}"/>
              </a:ext>
            </a:extLst>
          </p:cNvPr>
          <p:cNvSpPr txBox="1"/>
          <p:nvPr/>
        </p:nvSpPr>
        <p:spPr>
          <a:xfrm>
            <a:off x="3982109" y="3707717"/>
            <a:ext cx="3685309" cy="175432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4+4+4=12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4,3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৩=১২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8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3160126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28452" y="1033670"/>
            <a:ext cx="3339548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 ৪টি করে আপেল ৩ বার নিলে মোট কতটি হবে?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64065" y="5650377"/>
            <a:ext cx="2054087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৩ টি করে কলা ২বার নিলে মোট কতটি হবে 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11966" y="3816626"/>
            <a:ext cx="3458018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 ২টি করে কমলা ৪ বার নিলে মোট কতটি হবে ?</a:t>
            </a:r>
            <a:endParaRPr lang="en-GB" dirty="0"/>
          </a:p>
        </p:txBody>
      </p:sp>
      <p:sp>
        <p:nvSpPr>
          <p:cNvPr id="6" name="Up Arrow 5"/>
          <p:cNvSpPr/>
          <p:nvPr/>
        </p:nvSpPr>
        <p:spPr>
          <a:xfrm>
            <a:off x="3104147" y="4462957"/>
            <a:ext cx="397042" cy="6023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6906126" y="1214666"/>
            <a:ext cx="422326" cy="28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9554992" y="5823284"/>
            <a:ext cx="409073" cy="28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7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E29834-B37B-46F4-8932-D2641E693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F5E29834-B37B-46F4-8932-D2641E693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F5E29834-B37B-46F4-8932-D2641E693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BE99EB-3F0A-4593-BC82-8AAD42185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2BBE99EB-3F0A-4593-BC82-8AAD42185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2BBE99EB-3F0A-4593-BC82-8AAD42185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F54C66-B5D2-46BE-9B36-E5FCCCD11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D6F54C66-B5D2-46BE-9B36-E5FCCCD11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D6F54C66-B5D2-46BE-9B36-E5FCCCD11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E96F9B-13AC-477F-B441-9E72A2747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FCE96F9B-13AC-477F-B441-9E72A2747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FCE96F9B-13AC-477F-B441-9E72A2747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BAA7FB-07C8-4D29-A887-7B70B23A0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F1BAA7FB-07C8-4D29-A887-7B70B23A0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F1BAA7FB-07C8-4D29-A887-7B70B23A0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C6F866-F281-45FC-BEBA-2F1EE89EC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10C6F866-F281-45FC-BEBA-2F1EE89EC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10C6F866-F281-45FC-BEBA-2F1EE89EC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39A43A-65D5-425C-BFF5-5CD74875F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E439A43A-65D5-425C-BFF5-5CD74875F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E439A43A-65D5-425C-BFF5-5CD74875F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4" grpId="0" animBg="1"/>
      <p:bldP spid="5" grpId="0" animBg="1"/>
      <p:bldP spid="7" grpId="0" animBg="1"/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5258" y="365125"/>
            <a:ext cx="5974008" cy="2033301"/>
          </a:xfrm>
        </p:spPr>
        <p:txBody>
          <a:bodyPr>
            <a:normAutofit/>
          </a:bodyPr>
          <a:lstStyle/>
          <a:p>
            <a:pPr algn="ctr"/>
            <a:r>
              <a:rPr lang="en-GB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GB" sz="9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ল্যায়ন</a:t>
            </a:r>
            <a:endParaRPr lang="en-GB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5258" y="3142763"/>
            <a:ext cx="5731042" cy="3160918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=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? </a:t>
            </a:r>
          </a:p>
          <a:p>
            <a:pPr marL="0" indent="0">
              <a:buNone/>
            </a:pP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= কত ?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২×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= কত ?</a:t>
            </a:r>
            <a:endParaRPr lang="bn-BD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4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7D738167-784B-4BCD-8E73-F2942C5514D1}"/>
              </a:ext>
            </a:extLst>
          </p:cNvPr>
          <p:cNvSpPr/>
          <p:nvPr/>
        </p:nvSpPr>
        <p:spPr>
          <a:xfrm>
            <a:off x="1075764" y="336176"/>
            <a:ext cx="10381129" cy="229944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86AEC6-74D4-4826-8EB8-3CC89A36D2FB}"/>
              </a:ext>
            </a:extLst>
          </p:cNvPr>
          <p:cNvSpPr txBox="1"/>
          <p:nvPr/>
        </p:nvSpPr>
        <p:spPr>
          <a:xfrm>
            <a:off x="193184" y="4251222"/>
            <a:ext cx="11694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পাঠ্যবইয়ের ৩৮ পৃষ্ঠার ছবি দেখে খালি ঘর গুলো পূরণ করে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7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249319" y="0"/>
            <a:ext cx="8314406" cy="1967346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ধন্যবাদ</a:t>
            </a:r>
            <a:endParaRPr lang="en-GB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22" y="2299855"/>
            <a:ext cx="8724276" cy="4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8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93950" y="305296"/>
            <a:ext cx="8706118" cy="1664677"/>
          </a:xfrm>
          <a:prstGeom prst="horizontalScroll">
            <a:avLst/>
          </a:prstGeom>
          <a:solidFill>
            <a:schemeClr val="bg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 পরিচিতি </a:t>
            </a:r>
            <a:endParaRPr lang="en-GB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493949" y="2497015"/>
            <a:ext cx="8706119" cy="3915509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</a:rPr>
              <a:t>মোছাঃ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ফেরদৌসী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বেগম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endParaRPr lang="bn-BD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 </a:t>
            </a:r>
          </a:p>
          <a:p>
            <a:pPr algn="ctr"/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ৈরাগীগঞ্জ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 </a:t>
            </a:r>
          </a:p>
          <a:p>
            <a:pPr algn="ctr"/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মিঠাপুকুর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রংপুর ।</a:t>
            </a:r>
            <a:endParaRPr lang="en-GB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7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2121877" y="820616"/>
            <a:ext cx="7151215" cy="1201822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00B050"/>
                </a:solidFill>
              </a:rPr>
              <a:t> </a:t>
            </a:r>
            <a:r>
              <a:rPr lang="bn-BD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GB" sz="4800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21223" y="2409713"/>
            <a:ext cx="7895561" cy="39167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400" dirty="0">
                <a:solidFill>
                  <a:srgbClr val="7030A0"/>
                </a:solidFill>
              </a:rPr>
              <a:t> </a:t>
            </a:r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</a:p>
          <a:p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GB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GB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GB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GB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GB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GB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GB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02/১1/২০২০</a:t>
            </a:r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9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928D5587-2FA4-40B7-99CD-E1B5E1A963FA}"/>
              </a:ext>
            </a:extLst>
          </p:cNvPr>
          <p:cNvGrpSpPr/>
          <p:nvPr/>
        </p:nvGrpSpPr>
        <p:grpSpPr>
          <a:xfrm>
            <a:off x="119742" y="83229"/>
            <a:ext cx="4669064" cy="1667496"/>
            <a:chOff x="325017" y="201756"/>
            <a:chExt cx="5220957" cy="1678717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7C505A7-E0B1-46FF-884A-B515DA57EB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017" y="201756"/>
              <a:ext cx="1741542" cy="1673097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BC2D6A8-2ED6-408D-A6C8-FAB53693A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4432" y="207376"/>
              <a:ext cx="1741542" cy="1673097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B9EE914C-CD7B-4DE8-9008-B34448B13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4845" y="201757"/>
              <a:ext cx="1741542" cy="1673097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72EE051-344C-4EC1-8E1C-C3D9AEAB856B}"/>
              </a:ext>
            </a:extLst>
          </p:cNvPr>
          <p:cNvGrpSpPr/>
          <p:nvPr/>
        </p:nvGrpSpPr>
        <p:grpSpPr>
          <a:xfrm>
            <a:off x="81487" y="2380941"/>
            <a:ext cx="4779603" cy="1673097"/>
            <a:chOff x="325017" y="201756"/>
            <a:chExt cx="5220957" cy="1678717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03CFA9F1-D2CA-4D5A-AB06-CD47A6F0ED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017" y="201756"/>
              <a:ext cx="1741542" cy="1673097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3ACA9416-CF09-48CB-BD8F-A439B59995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4432" y="207376"/>
              <a:ext cx="1741542" cy="1673097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232FFA9B-9BF0-471A-A432-A51B6FD3E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4845" y="201757"/>
              <a:ext cx="1741542" cy="1673097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069BE99-14B4-40A8-98D4-D9148470CE5C}"/>
              </a:ext>
            </a:extLst>
          </p:cNvPr>
          <p:cNvGrpSpPr/>
          <p:nvPr/>
        </p:nvGrpSpPr>
        <p:grpSpPr>
          <a:xfrm>
            <a:off x="81487" y="4660195"/>
            <a:ext cx="4779602" cy="1637288"/>
            <a:chOff x="325017" y="201756"/>
            <a:chExt cx="5220957" cy="1678717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9B64CBA6-597F-4870-94DF-CB29BBD9C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017" y="201756"/>
              <a:ext cx="1741542" cy="167309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B684A785-5150-4B74-B41E-E58609D08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4432" y="207376"/>
              <a:ext cx="1741542" cy="167309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1A56291-346F-4D22-A307-78B307EF8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4845" y="201757"/>
              <a:ext cx="1741542" cy="167309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B4C5FF6-84DE-4C0A-BDF9-8E5FA0D8831C}"/>
              </a:ext>
            </a:extLst>
          </p:cNvPr>
          <p:cNvGrpSpPr/>
          <p:nvPr/>
        </p:nvGrpSpPr>
        <p:grpSpPr>
          <a:xfrm>
            <a:off x="7291001" y="250653"/>
            <a:ext cx="4781257" cy="5419594"/>
            <a:chOff x="6798229" y="144245"/>
            <a:chExt cx="5294859" cy="5127480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E8E71A36-DA08-425F-8AEC-C7DF67B82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9356" y="144245"/>
              <a:ext cx="1741542" cy="1673097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7B59234-C6FB-4AEE-A85B-BC17354831CF}"/>
                </a:ext>
              </a:extLst>
            </p:cNvPr>
            <p:cNvGrpSpPr/>
            <p:nvPr/>
          </p:nvGrpSpPr>
          <p:grpSpPr>
            <a:xfrm>
              <a:off x="6798229" y="144245"/>
              <a:ext cx="5294859" cy="5127480"/>
              <a:chOff x="6796395" y="170926"/>
              <a:chExt cx="5294859" cy="5127480"/>
            </a:xfrm>
          </p:grpSpPr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FB4649ED-C93C-4E10-BC1A-B42791A3DE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6395" y="170927"/>
                <a:ext cx="1741542" cy="1673097"/>
              </a:xfrm>
              <a:prstGeom prst="rect">
                <a:avLst/>
              </a:prstGeom>
            </p:spPr>
          </p:pic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1548A4A0-42CA-45B3-94FF-290FB610FD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34268" y="170926"/>
                <a:ext cx="1741542" cy="1673097"/>
              </a:xfrm>
              <a:prstGeom prst="rect">
                <a:avLst/>
              </a:prstGeom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6EA6E009-EE88-4329-9068-A307EBED86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8229" y="1870667"/>
                <a:ext cx="1741542" cy="1673097"/>
              </a:xfrm>
              <a:prstGeom prst="rect">
                <a:avLst/>
              </a:prstGeom>
            </p:spPr>
          </p:pic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B3F9EDC4-F644-4606-B576-E5E58E199B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49712" y="1887606"/>
                <a:ext cx="1741542" cy="1673097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C6E033DB-5EB4-48FD-8795-CE3BA88F76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87816" y="1870667"/>
                <a:ext cx="1741542" cy="1673097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DDEE75A5-03B8-49C2-AA78-8B8FDB49CF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6395" y="3625308"/>
                <a:ext cx="1741542" cy="1673097"/>
              </a:xfrm>
              <a:prstGeom prst="rect">
                <a:avLst/>
              </a:prstGeom>
            </p:spPr>
          </p:pic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BCC464E5-535C-44F6-AEC3-ECCBBF758A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27524" y="3625309"/>
                <a:ext cx="1741542" cy="1673097"/>
              </a:xfrm>
              <a:prstGeom prst="rect">
                <a:avLst/>
              </a:prstGeom>
            </p:spPr>
          </p:pic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C285EB68-E07F-45D5-B2FA-9ADB289D53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11839" y="3591430"/>
                <a:ext cx="1741542" cy="1673097"/>
              </a:xfrm>
              <a:prstGeom prst="rect">
                <a:avLst/>
              </a:prstGeom>
            </p:spPr>
          </p:pic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883E813-7E42-4184-8043-EBE899D91AF8}"/>
              </a:ext>
            </a:extLst>
          </p:cNvPr>
          <p:cNvSpPr txBox="1"/>
          <p:nvPr/>
        </p:nvSpPr>
        <p:spPr>
          <a:xfrm>
            <a:off x="5100034" y="2768958"/>
            <a:ext cx="2022334" cy="769441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14A5B-BD60-4DD0-A2A7-DEF209C553BA}"/>
              </a:ext>
            </a:extLst>
          </p:cNvPr>
          <p:cNvSpPr txBox="1"/>
          <p:nvPr/>
        </p:nvSpPr>
        <p:spPr>
          <a:xfrm>
            <a:off x="1742533" y="1757566"/>
            <a:ext cx="805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2D39DC-3FA6-4D20-930E-EE42C73BC26F}"/>
              </a:ext>
            </a:extLst>
          </p:cNvPr>
          <p:cNvSpPr txBox="1"/>
          <p:nvPr/>
        </p:nvSpPr>
        <p:spPr>
          <a:xfrm>
            <a:off x="2015882" y="4154194"/>
            <a:ext cx="787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853BF2-E27E-43F5-B572-F0D04C26D33C}"/>
              </a:ext>
            </a:extLst>
          </p:cNvPr>
          <p:cNvSpPr txBox="1"/>
          <p:nvPr/>
        </p:nvSpPr>
        <p:spPr>
          <a:xfrm>
            <a:off x="2077505" y="6280264"/>
            <a:ext cx="787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13D7DF-A93D-481C-82BE-1C40BD2C2307}"/>
              </a:ext>
            </a:extLst>
          </p:cNvPr>
          <p:cNvSpPr txBox="1"/>
          <p:nvPr/>
        </p:nvSpPr>
        <p:spPr>
          <a:xfrm>
            <a:off x="9068980" y="5895543"/>
            <a:ext cx="78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৯টি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65468" y="2663225"/>
            <a:ext cx="7713233" cy="253866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bn-IN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 ধারণা</a:t>
            </a:r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AEA83B50-E401-4F20-9E8D-9172F434E6EF}"/>
              </a:ext>
            </a:extLst>
          </p:cNvPr>
          <p:cNvSpPr/>
          <p:nvPr/>
        </p:nvSpPr>
        <p:spPr>
          <a:xfrm>
            <a:off x="1979406" y="602427"/>
            <a:ext cx="7584141" cy="1624406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1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602523" y="422031"/>
            <a:ext cx="6119446" cy="1910861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Wave 2"/>
          <p:cNvSpPr/>
          <p:nvPr/>
        </p:nvSpPr>
        <p:spPr>
          <a:xfrm>
            <a:off x="2206746" y="2836654"/>
            <a:ext cx="8886092" cy="2321169"/>
          </a:xfrm>
          <a:prstGeom prst="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GB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উপকরণ ব্যবহার করে গুণ করতে পারবে ।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4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71055" y="471055"/>
            <a:ext cx="9573489" cy="5472545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rgbClr val="00B050"/>
                </a:solidFill>
              </a:rPr>
              <a:t>বাস্তব পর্যায়ে কলম, মার্বেল, কাঠি দ্বারা ধারণা । </a:t>
            </a:r>
            <a:endParaRPr lang="en-GB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73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679" y="2083261"/>
            <a:ext cx="1499746" cy="8291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63" y="2076671"/>
            <a:ext cx="1499746" cy="8352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63" y="879759"/>
            <a:ext cx="1499746" cy="8352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914" y="917811"/>
            <a:ext cx="1499746" cy="8352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4265" y="1358659"/>
            <a:ext cx="1524132" cy="859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055" y="5676183"/>
                <a:ext cx="2661313" cy="523220"/>
              </a:xfrm>
              <a:prstGeom prst="rect">
                <a:avLst/>
              </a:prstGeom>
              <a:noFill/>
              <a:ln w="19050"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/>
                  <a:t> ২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bn-B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৫</m:t>
                    </m:r>
                  </m:oMath>
                </a14:m>
                <a:r>
                  <a:rPr lang="bn-BD" sz="2800" dirty="0"/>
                  <a:t>=১০</a:t>
                </a:r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55" y="5676183"/>
                <a:ext cx="2661313" cy="523220"/>
              </a:xfrm>
              <a:prstGeom prst="rect">
                <a:avLst/>
              </a:prstGeom>
              <a:blipFill>
                <a:blip r:embed="rId7"/>
                <a:stretch>
                  <a:fillRect l="-4556" t="-8989" b="-29213"/>
                </a:stretch>
              </a:blipFill>
              <a:ln w="190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09055" y="3718119"/>
            <a:ext cx="3114173" cy="52322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২+২+২+২+২=১০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055" y="4568188"/>
            <a:ext cx="2142698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২, ৫  বার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438241" y="1292571"/>
            <a:ext cx="1600200" cy="92092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45F68E-4688-401F-B01C-B65C88B40C08}"/>
              </a:ext>
            </a:extLst>
          </p:cNvPr>
          <p:cNvGrpSpPr/>
          <p:nvPr/>
        </p:nvGrpSpPr>
        <p:grpSpPr>
          <a:xfrm>
            <a:off x="9633275" y="758161"/>
            <a:ext cx="1524132" cy="4307467"/>
            <a:chOff x="10487715" y="755645"/>
            <a:chExt cx="1524132" cy="4307467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EBE5AEE0-DB3F-4D0A-9A16-1040F585E0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87715" y="3343890"/>
              <a:ext cx="1524132" cy="859611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9E49B5B-AB90-47A7-879D-8E7382DDB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87715" y="755645"/>
              <a:ext cx="1524132" cy="859611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4463566-CEF2-4686-AF77-BA8C6AA87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87715" y="1618867"/>
              <a:ext cx="1524132" cy="859611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E11A828-3D94-4DB6-BDE5-1B33C37AA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87715" y="2482089"/>
              <a:ext cx="1524132" cy="859611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23163FEB-656B-4D0E-9BBE-8AB72E898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87715" y="4203501"/>
              <a:ext cx="1524132" cy="859611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EBEDE2A-DBF3-432A-8109-ADA4943CB0C1}"/>
              </a:ext>
            </a:extLst>
          </p:cNvPr>
          <p:cNvSpPr txBox="1"/>
          <p:nvPr/>
        </p:nvSpPr>
        <p:spPr>
          <a:xfrm>
            <a:off x="9848537" y="5236617"/>
            <a:ext cx="1524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১০টি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3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1" animBg="1"/>
      <p:bldP spid="23" grpId="0" animBg="1"/>
      <p:bldP spid="14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17" y="1669100"/>
            <a:ext cx="3535986" cy="129149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91" y="3079716"/>
            <a:ext cx="3596952" cy="137781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38" name="TextBox 37"/>
          <p:cNvSpPr txBox="1"/>
          <p:nvPr/>
        </p:nvSpPr>
        <p:spPr>
          <a:xfrm>
            <a:off x="274133" y="4613930"/>
            <a:ext cx="359695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৩+৩+৩+৩+৩=১৫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2989" y="5379382"/>
            <a:ext cx="2168770" cy="52322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000" dirty="0"/>
              <a:t>৩</a:t>
            </a:r>
            <a:r>
              <a:rPr lang="bn-BD" sz="2800" dirty="0"/>
              <a:t>,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৫ বার</a:t>
            </a:r>
            <a:endParaRPr lang="en-GB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272989" y="6133930"/>
            <a:ext cx="2602522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/>
              <a:t>৩</a:t>
            </a:r>
            <a:r>
              <a:rPr lang="en-GB" sz="3200" dirty="0"/>
              <a:t>×</a:t>
            </a:r>
            <a:r>
              <a:rPr lang="bn-BD" sz="3200" dirty="0"/>
              <a:t>৫=১৫</a:t>
            </a:r>
            <a:endParaRPr lang="en-GB" sz="3200" dirty="0"/>
          </a:p>
        </p:txBody>
      </p:sp>
      <p:sp>
        <p:nvSpPr>
          <p:cNvPr id="41" name="Notched Right Arrow 40"/>
          <p:cNvSpPr/>
          <p:nvPr/>
        </p:nvSpPr>
        <p:spPr>
          <a:xfrm>
            <a:off x="7192748" y="3152527"/>
            <a:ext cx="1624700" cy="909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691601" y="6318595"/>
            <a:ext cx="756764" cy="40011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GB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91" y="135815"/>
            <a:ext cx="3535986" cy="143878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2A8BCED-86AC-4B3B-9347-B831D41037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3744" y="122850"/>
            <a:ext cx="3596952" cy="137781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1C1C94D-2BFE-4CF7-BC7B-FE7FF3AE63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3744" y="1701901"/>
            <a:ext cx="3596952" cy="137781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2921A08E-3BE4-49E8-ABD3-956D7B98F289}"/>
              </a:ext>
            </a:extLst>
          </p:cNvPr>
          <p:cNvGrpSpPr/>
          <p:nvPr/>
        </p:nvGrpSpPr>
        <p:grpSpPr>
          <a:xfrm>
            <a:off x="8889606" y="122850"/>
            <a:ext cx="3168728" cy="6119680"/>
            <a:chOff x="8889606" y="122850"/>
            <a:chExt cx="3168728" cy="6119680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427D50-16AD-4508-B59E-A2E935E797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05344" y="1401992"/>
              <a:ext cx="3140777" cy="1203077"/>
            </a:xfrm>
            <a:prstGeom prst="rect">
              <a:avLst/>
            </a:prstGeom>
            <a:ln w="57150">
              <a:solidFill>
                <a:srgbClr val="92D050"/>
              </a:solidFill>
            </a:ln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A32981D9-429C-479B-BD11-D06BA40CE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05343" y="122850"/>
              <a:ext cx="3140777" cy="1203077"/>
            </a:xfrm>
            <a:prstGeom prst="rect">
              <a:avLst/>
            </a:prstGeom>
            <a:ln w="57150">
              <a:solidFill>
                <a:srgbClr val="92D050"/>
              </a:solidFill>
            </a:ln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6FFD23C-4C90-4540-97AC-B18DC70C4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89606" y="2550989"/>
              <a:ext cx="3140777" cy="1203077"/>
            </a:xfrm>
            <a:prstGeom prst="rect">
              <a:avLst/>
            </a:prstGeom>
            <a:ln w="57150">
              <a:solidFill>
                <a:srgbClr val="92D050"/>
              </a:solidFill>
            </a:ln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7D227385-BF45-4AEE-ADD8-F110EC34F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05344" y="3795221"/>
              <a:ext cx="3140777" cy="1203077"/>
            </a:xfrm>
            <a:prstGeom prst="rect">
              <a:avLst/>
            </a:prstGeom>
            <a:ln w="57150">
              <a:solidFill>
                <a:srgbClr val="92D050"/>
              </a:solidFill>
            </a:ln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4182528D-76BB-490D-BFDD-FB527FD68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17557" y="5039453"/>
              <a:ext cx="3140777" cy="1203077"/>
            </a:xfrm>
            <a:prstGeom prst="rect">
              <a:avLst/>
            </a:prstGeom>
            <a:ln w="57150">
              <a:solidFill>
                <a:srgbClr val="92D05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4729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222</Words>
  <Application>Microsoft Office PowerPoint</Application>
  <PresentationFormat>Widescreen</PresentationFormat>
  <Paragraphs>63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PTI-RANGPUR</dc:creator>
  <cp:lastModifiedBy>FERDOUSI BEGUM</cp:lastModifiedBy>
  <cp:revision>106</cp:revision>
  <dcterms:created xsi:type="dcterms:W3CDTF">2020-01-06T09:55:48Z</dcterms:created>
  <dcterms:modified xsi:type="dcterms:W3CDTF">2020-11-02T06:39:01Z</dcterms:modified>
</cp:coreProperties>
</file>