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12BBD-2701-4002-8F2F-D5A801500510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9C409-C804-4D13-A5BC-727AFB0D9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CEDA1D-1FAB-4228-B0F5-A66CFE71B23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93326B-54DA-41A1-A0D5-7B9F8B5A31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.indeed.com/Assistant-Superintendent-job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hhagalnaiya_Upazil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686800" cy="1009650"/>
          </a:xfrm>
          <a:prstGeom prst="rect">
            <a:avLst/>
          </a:prstGeom>
        </p:spPr>
      </p:pic>
      <p:pic>
        <p:nvPicPr>
          <p:cNvPr id="6" name="Picture 5" descr="images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24200"/>
            <a:ext cx="78486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8736216" cy="51816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5800"/>
            <a:ext cx="8970356" cy="5715000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2484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027159" cy="51054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19200"/>
            <a:ext cx="8059490" cy="50292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8229600" cy="48006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8276461" cy="54102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8590156" cy="48768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71600"/>
            <a:ext cx="7467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7315200" cy="8199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        </a:t>
            </a:r>
            <a:r>
              <a:rPr lang="en-US" sz="4400" dirty="0" err="1" smtClean="0"/>
              <a:t>সালাম</a:t>
            </a:r>
            <a:r>
              <a:rPr lang="en-US" sz="4400" dirty="0" smtClean="0"/>
              <a:t> </a:t>
            </a:r>
            <a:r>
              <a:rPr lang="en-US" sz="4400" dirty="0" err="1" smtClean="0"/>
              <a:t>ফিরানোর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দোয়া</a:t>
            </a:r>
            <a:endParaRPr lang="en-US" sz="4400" dirty="0"/>
          </a:p>
        </p:txBody>
      </p:sp>
      <p:pic>
        <p:nvPicPr>
          <p:cNvPr id="1026" name="Picture 2" descr="C:\Users\Perfect Computer\Pictures\du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5438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2971800" cy="1219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বিষয়ঃ</a:t>
            </a:r>
            <a:endParaRPr lang="en-US" dirty="0"/>
          </a:p>
        </p:txBody>
      </p:sp>
      <p:pic>
        <p:nvPicPr>
          <p:cNvPr id="7" name="Content Placeholder 6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1828800"/>
          </a:xfrm>
        </p:spPr>
      </p:pic>
      <p:sp>
        <p:nvSpPr>
          <p:cNvPr id="8" name="Rectangle 7"/>
          <p:cNvSpPr/>
          <p:nvPr/>
        </p:nvSpPr>
        <p:spPr>
          <a:xfrm>
            <a:off x="733864" y="3477065"/>
            <a:ext cx="69342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1219200" y="3962400"/>
            <a:ext cx="6019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কিতাবুস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সালাত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ua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8198412" cy="4724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ua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76401"/>
            <a:ext cx="8610600" cy="4495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3429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 smtClean="0">
                <a:solidFill>
                  <a:srgbClr val="FF0000"/>
                </a:solidFill>
              </a:rPr>
              <a:t>প্রিয় </a:t>
            </a:r>
            <a:r>
              <a:rPr lang="as-IN" sz="3200" dirty="0" smtClean="0">
                <a:solidFill>
                  <a:srgbClr val="FF0000"/>
                </a:solidFill>
              </a:rPr>
              <a:t>শিক্ষার্থী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বন্ধুরা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উপরোক্ত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নিয়মে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পুরুষগণ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নামাজ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আদায়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করিবে</a:t>
            </a:r>
            <a:r>
              <a:rPr lang="en-US" sz="3200" dirty="0" smtClean="0">
                <a:solidFill>
                  <a:srgbClr val="FF0000"/>
                </a:solidFill>
              </a:rPr>
              <a:t>।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286000"/>
            <a:ext cx="6400800" cy="337602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j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0"/>
            <a:ext cx="2743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228600" y="2514600"/>
            <a:ext cx="8534400" cy="381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Name:Md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kamrul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Ahsan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Bhuiyan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hlinkClick r:id="rId3"/>
              </a:rPr>
              <a:t>Assistant Super: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hlinkClick r:id="rId3"/>
              </a:rPr>
              <a:t>Uttar </a:t>
            </a:r>
            <a:r>
              <a:rPr lang="en-US" sz="3200" dirty="0" err="1" smtClean="0">
                <a:solidFill>
                  <a:srgbClr val="FF0000"/>
                </a:solidFill>
                <a:hlinkClick r:id="rId3"/>
              </a:rPr>
              <a:t>Panua</a:t>
            </a:r>
            <a:r>
              <a:rPr lang="en-US" sz="3200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hlinkClick r:id="rId3"/>
              </a:rPr>
              <a:t>Islamia</a:t>
            </a:r>
            <a:r>
              <a:rPr lang="en-US" sz="3200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hlinkClick r:id="rId3"/>
              </a:rPr>
              <a:t>Dakhil</a:t>
            </a:r>
            <a:r>
              <a:rPr lang="en-US" sz="3200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hlinkClick r:id="rId3"/>
              </a:rPr>
              <a:t>Madrasah</a:t>
            </a:r>
            <a:endParaRPr lang="en-US" sz="3200" dirty="0" smtClean="0">
              <a:solidFill>
                <a:srgbClr val="FF0000"/>
              </a:solidFill>
              <a:hlinkClick r:id="rId3"/>
            </a:endParaRPr>
          </a:p>
          <a:p>
            <a:pPr algn="ctr"/>
            <a:r>
              <a:rPr lang="en-US" sz="3200" u="sng" dirty="0" smtClean="0">
                <a:solidFill>
                  <a:srgbClr val="FF0000"/>
                </a:solidFill>
                <a:hlinkClick r:id="rId4"/>
              </a:rPr>
              <a:t>Chhagalnaiya,Feni</a:t>
            </a:r>
            <a:r>
              <a:rPr lang="en-US" sz="3200" u="sng" dirty="0" smtClean="0">
                <a:solidFill>
                  <a:srgbClr val="FF0000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hlinkClick r:id="rId3"/>
              </a:rPr>
              <a:t>Mob:01819703989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hlinkClick r:id="rId3"/>
              </a:rPr>
              <a:t>Mail:mahsanbhuyan@gmail.com</a:t>
            </a:r>
            <a:endParaRPr lang="en-US" sz="3200" dirty="0" smtClean="0">
              <a:solidFill>
                <a:srgbClr val="FF0000"/>
              </a:solidFill>
              <a:hlinkClick r:id="rId3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686800" cy="25908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নামাজ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আদায়ের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সঠিক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নিয়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2301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8991600" cy="4598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0160"/>
            <a:ext cx="9144000" cy="557784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1" cy="6096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8763000" cy="5715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143000"/>
            <a:ext cx="8610599" cy="54864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39</Words>
  <Application>Microsoft Office PowerPoint</Application>
  <PresentationFormat>On-screen Show (4:3)</PresentationFormat>
  <Paragraphs>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বিষয়ঃ</vt:lpstr>
      <vt:lpstr>Slide 3</vt:lpstr>
      <vt:lpstr>     নামাজ আদায়ের সঠিক নিয়ম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       সালাম ফিরানোর পর দোয়া</vt:lpstr>
      <vt:lpstr>Slide 20</vt:lpstr>
      <vt:lpstr>Slide 21</vt:lpstr>
      <vt:lpstr>প্রিয় শিক্ষার্থী বন্ধুরা, উপরোক্ত নিয়মে পুরুষগণ নামাজ আদায় করিবে।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Perfect Computer</dc:creator>
  <cp:lastModifiedBy>Perfect Computer</cp:lastModifiedBy>
  <cp:revision>15</cp:revision>
  <dcterms:created xsi:type="dcterms:W3CDTF">2020-10-27T13:20:28Z</dcterms:created>
  <dcterms:modified xsi:type="dcterms:W3CDTF">2020-11-02T14:57:01Z</dcterms:modified>
</cp:coreProperties>
</file>