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87" r:id="rId2"/>
    <p:sldId id="288" r:id="rId3"/>
    <p:sldId id="289" r:id="rId4"/>
    <p:sldId id="290" r:id="rId5"/>
    <p:sldId id="256" r:id="rId6"/>
    <p:sldId id="258" r:id="rId7"/>
    <p:sldId id="257" r:id="rId8"/>
    <p:sldId id="260" r:id="rId9"/>
    <p:sldId id="259" r:id="rId10"/>
    <p:sldId id="261" r:id="rId11"/>
    <p:sldId id="262" r:id="rId12"/>
    <p:sldId id="298" r:id="rId13"/>
    <p:sldId id="265" r:id="rId14"/>
    <p:sldId id="267" r:id="rId15"/>
    <p:sldId id="263" r:id="rId16"/>
    <p:sldId id="268" r:id="rId17"/>
    <p:sldId id="266" r:id="rId18"/>
    <p:sldId id="269" r:id="rId19"/>
    <p:sldId id="295" r:id="rId20"/>
    <p:sldId id="297" r:id="rId21"/>
    <p:sldId id="270" r:id="rId22"/>
    <p:sldId id="272" r:id="rId23"/>
    <p:sldId id="296" r:id="rId24"/>
    <p:sldId id="299" r:id="rId25"/>
    <p:sldId id="275" r:id="rId26"/>
    <p:sldId id="276" r:id="rId27"/>
    <p:sldId id="273" r:id="rId28"/>
    <p:sldId id="278" r:id="rId29"/>
    <p:sldId id="277" r:id="rId30"/>
    <p:sldId id="279" r:id="rId31"/>
    <p:sldId id="280" r:id="rId32"/>
    <p:sldId id="281" r:id="rId33"/>
    <p:sldId id="282" r:id="rId34"/>
    <p:sldId id="300" r:id="rId35"/>
    <p:sldId id="286" r:id="rId36"/>
    <p:sldId id="301" r:id="rId37"/>
    <p:sldId id="303" r:id="rId38"/>
    <p:sldId id="292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55" autoAdjust="0"/>
  </p:normalViewPr>
  <p:slideViewPr>
    <p:cSldViewPr>
      <p:cViewPr varScale="1">
        <p:scale>
          <a:sx n="59" d="100"/>
          <a:sy n="59" d="100"/>
        </p:scale>
        <p:origin x="10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F10DB-9383-4D5B-8B76-889C364C5062}" type="datetimeFigureOut">
              <a:rPr lang="en-US" smtClean="0"/>
              <a:pPr/>
              <a:t>11/02/2020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FFA1E-E6C5-4741-9699-6B83A7D2C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89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FFA1E-E6C5-4741-9699-6B83A7D2CF2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FFA1E-E6C5-4741-9699-6B83A7D2CF2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FFA1E-E6C5-4741-9699-6B83A7D2CF2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FFA1E-E6C5-4741-9699-6B83A7D2CF2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348441-big-passenger-plane-is-flying-up-from-runway-of-air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76200"/>
            <a:ext cx="8991600" cy="6629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1295400"/>
            <a:ext cx="8839200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Wel</a:t>
            </a:r>
            <a:r>
              <a:rPr lang="en-US" sz="1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come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8768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57800" y="566934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ALL</a:t>
            </a:r>
          </a:p>
        </p:txBody>
      </p:sp>
      <p:pic>
        <p:nvPicPr>
          <p:cNvPr id="17410" name="Picture 2" descr="D:\Pictures\football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9525" y="0"/>
            <a:ext cx="6264275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64479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57800" y="574554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all</a:t>
            </a:r>
          </a:p>
        </p:txBody>
      </p:sp>
      <p:pic>
        <p:nvPicPr>
          <p:cNvPr id="17410" name="Picture 2" descr="D:\Pictures\football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9525" y="0"/>
            <a:ext cx="6264275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644791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0px-Celtics_ca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458200" cy="64929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5105400"/>
            <a:ext cx="43815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C</a:t>
            </a:r>
            <a:r>
              <a:rPr lang="en-US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763000" cy="644791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0px-Celtics_ca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0"/>
            <a:ext cx="82296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4876800"/>
            <a:ext cx="411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c</a:t>
            </a:r>
            <a:r>
              <a:rPr lang="en-US" sz="13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152400"/>
            <a:ext cx="8915400" cy="644791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5657671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lang="en-US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OG</a:t>
            </a:r>
          </a:p>
        </p:txBody>
      </p:sp>
      <p:pic>
        <p:nvPicPr>
          <p:cNvPr id="17410" name="Picture 2" descr="D:\Pictures\260px-YellowLabradorLooking_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152400"/>
            <a:ext cx="86106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644791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Introduction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743" y="2057400"/>
            <a:ext cx="8835657" cy="26776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Md. </a:t>
            </a:r>
            <a:r>
              <a:rPr lang="en-US" sz="4800" b="1" spc="50" dirty="0" err="1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Abdur</a:t>
            </a:r>
            <a:r>
              <a:rPr lang="en-US" sz="48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Rokib</a:t>
            </a:r>
            <a:endParaRPr lang="en-US" sz="48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Assistant  Teacher</a:t>
            </a:r>
          </a:p>
          <a:p>
            <a:pPr algn="ctr"/>
            <a:r>
              <a:rPr lang="en-US" sz="3600" b="1" spc="50" dirty="0" err="1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Chatrajitpur</a:t>
            </a:r>
            <a:r>
              <a:rPr lang="en-US" sz="36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Govt. primary school</a:t>
            </a:r>
          </a:p>
          <a:p>
            <a:pPr algn="ctr"/>
            <a:r>
              <a:rPr lang="en-US" sz="3600" b="1" spc="50" dirty="0" err="1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Shibganj</a:t>
            </a:r>
            <a:r>
              <a:rPr lang="en-US" sz="36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spc="50" dirty="0" err="1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Chapainawabganj</a:t>
            </a:r>
            <a:endParaRPr lang="en-US" sz="36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5657671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lang="en-US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og</a:t>
            </a:r>
          </a:p>
        </p:txBody>
      </p:sp>
      <p:pic>
        <p:nvPicPr>
          <p:cNvPr id="17410" name="Picture 2" descr="D:\Pictures\260px-YellowLabradorLooking_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152400"/>
            <a:ext cx="86106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8915400" cy="644791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74554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E</a:t>
            </a:r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LEPHANT</a:t>
            </a:r>
          </a:p>
        </p:txBody>
      </p:sp>
      <p:pic>
        <p:nvPicPr>
          <p:cNvPr id="18434" name="Picture 2" descr="D:\Pictures\elepha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1534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644791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5626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e</a:t>
            </a:r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lephant</a:t>
            </a:r>
          </a:p>
        </p:txBody>
      </p:sp>
      <p:pic>
        <p:nvPicPr>
          <p:cNvPr id="18434" name="Picture 2" descr="D:\Pictures\elepha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1534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2400"/>
            <a:ext cx="8915400" cy="64479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lsa-ilish-national-fish-banglade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926" y="304800"/>
            <a:ext cx="8689474" cy="6324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5486400"/>
            <a:ext cx="381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F</a:t>
            </a:r>
            <a:r>
              <a:rPr lang="en-US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644791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lsa-ilish-national-fish-banglade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726" y="304800"/>
            <a:ext cx="8689474" cy="6324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5486400"/>
            <a:ext cx="381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f</a:t>
            </a:r>
            <a:r>
              <a:rPr lang="en-US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28600"/>
            <a:ext cx="8915400" cy="644791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97012-235307-set-of-mountain-symbols-for-majestic-des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884675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" y="330368"/>
            <a:ext cx="4191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Class: One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464403"/>
            <a:ext cx="5105400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Subject: English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8077200" cy="110799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Lesson unit</a:t>
            </a:r>
            <a:r>
              <a:rPr lang="en-US" sz="6600" dirty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6600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429000"/>
            <a:ext cx="8839200" cy="17543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Todays lesson : READ A…H.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6px-Hausziege_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04800"/>
            <a:ext cx="8229600" cy="6324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800600"/>
            <a:ext cx="5257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G</a:t>
            </a:r>
            <a:r>
              <a:rPr lang="en-US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81481"/>
            <a:ext cx="8534400" cy="644791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6px-Hausziege_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8686800" cy="655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800600"/>
            <a:ext cx="3810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g</a:t>
            </a:r>
            <a:r>
              <a:rPr lang="en-US" sz="115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oat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66003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Pictures\h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6504"/>
            <a:ext cx="8077200" cy="619669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07728" y="4983540"/>
            <a:ext cx="306686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HEN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644791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Pictures\h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6504"/>
            <a:ext cx="8077200" cy="619669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76844" y="4983540"/>
            <a:ext cx="247215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hen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0px-Celtics_ca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76200"/>
            <a:ext cx="838200" cy="698500"/>
          </a:xfrm>
          <a:prstGeom prst="rect">
            <a:avLst/>
          </a:prstGeom>
        </p:spPr>
      </p:pic>
      <p:pic>
        <p:nvPicPr>
          <p:cNvPr id="4" name="Picture 2" descr="D:\Pictures\260px-YellowLabradorLooking_n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838200"/>
            <a:ext cx="838199" cy="548909"/>
          </a:xfrm>
          <a:prstGeom prst="rect">
            <a:avLst/>
          </a:prstGeom>
          <a:noFill/>
        </p:spPr>
      </p:pic>
      <p:pic>
        <p:nvPicPr>
          <p:cNvPr id="5" name="Picture 4" descr="apple-full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43800" y="1524000"/>
            <a:ext cx="914400" cy="697832"/>
          </a:xfrm>
          <a:prstGeom prst="rect">
            <a:avLst/>
          </a:prstGeom>
        </p:spPr>
      </p:pic>
      <p:pic>
        <p:nvPicPr>
          <p:cNvPr id="6" name="Picture 2" descr="D:\Pictures\football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80325" y="2438400"/>
            <a:ext cx="854075" cy="799965"/>
          </a:xfrm>
          <a:prstGeom prst="rect">
            <a:avLst/>
          </a:prstGeom>
          <a:noFill/>
        </p:spPr>
      </p:pic>
      <p:pic>
        <p:nvPicPr>
          <p:cNvPr id="7" name="Picture 6" descr="256px-Hausziege_0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7088" y="3276600"/>
            <a:ext cx="983512" cy="741948"/>
          </a:xfrm>
          <a:prstGeom prst="rect">
            <a:avLst/>
          </a:prstGeom>
        </p:spPr>
      </p:pic>
      <p:pic>
        <p:nvPicPr>
          <p:cNvPr id="8" name="Picture 2" descr="D:\Pictures\he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800" y="4191000"/>
            <a:ext cx="1090364" cy="836509"/>
          </a:xfrm>
          <a:prstGeom prst="rect">
            <a:avLst/>
          </a:prstGeom>
          <a:noFill/>
        </p:spPr>
      </p:pic>
      <p:pic>
        <p:nvPicPr>
          <p:cNvPr id="9" name="Picture 2" descr="D:\Pictures\elephant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6200" y="5181600"/>
            <a:ext cx="910336" cy="638086"/>
          </a:xfrm>
          <a:prstGeom prst="rect">
            <a:avLst/>
          </a:prstGeom>
          <a:noFill/>
        </p:spPr>
      </p:pic>
      <p:pic>
        <p:nvPicPr>
          <p:cNvPr id="10" name="Picture 9" descr="hilsa-ilish-national-fish-bangladesh.jpg"/>
          <p:cNvPicPr>
            <a:picLocks noChangeAspect="1"/>
          </p:cNvPicPr>
          <p:nvPr/>
        </p:nvPicPr>
        <p:blipFill>
          <a:blip r:embed="rId9" cstate="print"/>
          <a:srcRect r="11254" b="48437"/>
          <a:stretch>
            <a:fillRect/>
          </a:stretch>
        </p:blipFill>
        <p:spPr>
          <a:xfrm>
            <a:off x="7543800" y="6019800"/>
            <a:ext cx="1066800" cy="5706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0"/>
            <a:ext cx="6858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845403"/>
            <a:ext cx="6858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1683603"/>
            <a:ext cx="6858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itchFamily="2" charset="0"/>
                <a:cs typeface="NikoshBAN" pitchFamily="2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2521803"/>
            <a:ext cx="6858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itchFamily="2" charset="0"/>
                <a:cs typeface="NikoshBAN" pitchFamily="2" charset="0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" y="3360003"/>
            <a:ext cx="6858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itchFamily="2" charset="0"/>
                <a:cs typeface="NikoshBAN" pitchFamily="2" charset="0"/>
              </a:rPr>
              <a:t>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4198203"/>
            <a:ext cx="6858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itchFamily="2" charset="0"/>
                <a:cs typeface="NikoshBAN" pitchFamily="2" charset="0"/>
              </a:rPr>
              <a:t>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" y="5112603"/>
            <a:ext cx="6858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itchFamily="2" charset="0"/>
                <a:cs typeface="NikoshBAN" pitchFamily="2" charset="0"/>
              </a:rPr>
              <a:t>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5943600"/>
            <a:ext cx="68580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NikoshBAN" pitchFamily="2" charset="0"/>
                <a:cs typeface="NikoshBAN" pitchFamily="2" charset="0"/>
              </a:rPr>
              <a:t>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9200" y="-2286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g_Bangladesh_Sy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042" y="76200"/>
            <a:ext cx="8605158" cy="655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43000"/>
            <a:ext cx="8305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Evaluation</a:t>
            </a:r>
          </a:p>
          <a:p>
            <a:pPr algn="ctr"/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Oral and 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uak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526" y="152400"/>
            <a:ext cx="8679874" cy="655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CC00FF"/>
                </a:solidFill>
                <a:latin typeface="NikoshBAN" pitchFamily="2" charset="0"/>
                <a:cs typeface="NikoshBAN" pitchFamily="2" charset="0"/>
              </a:rPr>
              <a:t>Good bye</a:t>
            </a:r>
          </a:p>
        </p:txBody>
      </p:sp>
      <p:pic>
        <p:nvPicPr>
          <p:cNvPr id="4" name="Picture 3" descr="by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133600"/>
            <a:ext cx="80010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udipatsar-lake-is-still-hidden-from-the-tourist-attraction-this-extremely-beautiful-lake-is-located-in-kaghan-vall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114299"/>
            <a:ext cx="8915400" cy="65722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914400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Learling</a:t>
            </a:r>
            <a:r>
              <a:rPr lang="en-US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out comes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" y="2999303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Students will be able to</a:t>
            </a:r>
          </a:p>
          <a:p>
            <a:r>
              <a:rPr lang="en-US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Read A………….H.</a:t>
            </a:r>
          </a:p>
          <a:p>
            <a:r>
              <a:rPr lang="en-US" sz="6000" dirty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644791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ple-fu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1" y="76200"/>
            <a:ext cx="8686799" cy="662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52400" y="5029200"/>
            <a:ext cx="449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8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PPLE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763000" cy="64479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ple-ful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686799" cy="662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52400" y="4953000"/>
            <a:ext cx="396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8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pple</a:t>
            </a:r>
            <a:r>
              <a:rPr lang="en-US" sz="6000" dirty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686800" cy="64479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1300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100</Words>
  <Application>Microsoft Office PowerPoint</Application>
  <PresentationFormat>On-screen Show (4:3)</PresentationFormat>
  <Paragraphs>62</Paragraphs>
  <Slides>39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Shahin</dc:creator>
  <cp:lastModifiedBy>DPE</cp:lastModifiedBy>
  <cp:revision>76</cp:revision>
  <dcterms:created xsi:type="dcterms:W3CDTF">2006-08-16T00:00:00Z</dcterms:created>
  <dcterms:modified xsi:type="dcterms:W3CDTF">2020-11-02T12:48:43Z</dcterms:modified>
</cp:coreProperties>
</file>