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75" r:id="rId2"/>
    <p:sldId id="295" r:id="rId3"/>
    <p:sldId id="273" r:id="rId4"/>
    <p:sldId id="262" r:id="rId5"/>
    <p:sldId id="266" r:id="rId6"/>
    <p:sldId id="280" r:id="rId7"/>
    <p:sldId id="260" r:id="rId8"/>
    <p:sldId id="263" r:id="rId9"/>
    <p:sldId id="286" r:id="rId10"/>
    <p:sldId id="258" r:id="rId11"/>
    <p:sldId id="279" r:id="rId12"/>
    <p:sldId id="294" r:id="rId13"/>
    <p:sldId id="285" r:id="rId14"/>
    <p:sldId id="289" r:id="rId15"/>
    <p:sldId id="290" r:id="rId16"/>
    <p:sldId id="296" r:id="rId17"/>
    <p:sldId id="29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C808"/>
    <a:srgbClr val="99A77B"/>
    <a:srgbClr val="546B20"/>
    <a:srgbClr val="FFFFFF"/>
    <a:srgbClr val="4A6213"/>
    <a:srgbClr val="4D6415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DD0A7-0589-489A-9DF5-D4AE81E8A5AE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5DABD-82FF-445B-85B3-D38F0B8C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6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5DABD-82FF-445B-85B3-D38F0B8C5A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8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4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6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4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90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54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01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784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461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2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699A115-2896-4604-BFBF-5A3E3F8E1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26" y="2555488"/>
            <a:ext cx="5945948" cy="40516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BA975B-EFFD-4945-A522-0201DFF51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74" y="2555488"/>
            <a:ext cx="5791200" cy="40516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839684-4CC0-421D-8AED-B20285A9DC90}"/>
              </a:ext>
            </a:extLst>
          </p:cNvPr>
          <p:cNvSpPr txBox="1"/>
          <p:nvPr/>
        </p:nvSpPr>
        <p:spPr>
          <a:xfrm>
            <a:off x="3962400" y="228600"/>
            <a:ext cx="4049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BA06F-F4FA-409B-9B7D-971F777E4851}"/>
              </a:ext>
            </a:extLst>
          </p:cNvPr>
          <p:cNvSpPr txBox="1"/>
          <p:nvPr/>
        </p:nvSpPr>
        <p:spPr>
          <a:xfrm>
            <a:off x="2786560" y="9906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7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28601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খুলি</a:t>
            </a:r>
            <a:endParaRPr lang="en-US" sz="60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3276600"/>
            <a:ext cx="2331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4800" b="1" i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 নং-</a:t>
            </a:r>
            <a:r>
              <a:rPr lang="en-US" sz="4800" b="1" i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bn-IN" sz="4800" b="1" i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3"/>
          <a:stretch/>
        </p:blipFill>
        <p:spPr>
          <a:xfrm>
            <a:off x="1522506" y="1346032"/>
            <a:ext cx="3376837" cy="4454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544" y="1346032"/>
            <a:ext cx="377629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6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002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পুরো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কবিতাটি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62000"/>
            <a:ext cx="6748463" cy="55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1" y="685801"/>
            <a:ext cx="6019799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6000" dirty="0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শিখবো</a:t>
            </a:r>
            <a:endParaRPr lang="en-US" sz="6000" dirty="0">
              <a:solidFill>
                <a:srgbClr val="4A621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C78C64-6ED0-4B3F-91A1-B17DF31D71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54"/>
          <a:stretch/>
        </p:blipFill>
        <p:spPr>
          <a:xfrm>
            <a:off x="287527" y="2209800"/>
            <a:ext cx="1161694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2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1944">
            <a:off x="1906418" y="928695"/>
            <a:ext cx="8229548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শব্দ সমূহ পাঠ থেকে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খুঁ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জে বের কর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7772401" y="2958763"/>
            <a:ext cx="1974273" cy="1143000"/>
            <a:chOff x="533400" y="2781243"/>
            <a:chExt cx="3367876" cy="1143000"/>
          </a:xfrm>
        </p:grpSpPr>
        <p:sp>
          <p:nvSpPr>
            <p:cNvPr id="10" name="Oval 9"/>
            <p:cNvSpPr/>
            <p:nvPr/>
          </p:nvSpPr>
          <p:spPr>
            <a:xfrm>
              <a:off x="533400" y="2781243"/>
              <a:ext cx="3367876" cy="1143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" y="2857443"/>
              <a:ext cx="30968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NikoshBAN" pitchFamily="2" charset="0"/>
                  <a:cs typeface="NikoshBAN" pitchFamily="2" charset="0"/>
                </a:rPr>
                <a:t>বাঁশি</a:t>
              </a:r>
              <a:endParaRPr lang="en-US" sz="6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43500" y="2971800"/>
            <a:ext cx="2209800" cy="1168063"/>
            <a:chOff x="533400" y="2756180"/>
            <a:chExt cx="2209800" cy="1168063"/>
          </a:xfrm>
        </p:grpSpPr>
        <p:sp>
          <p:nvSpPr>
            <p:cNvPr id="16" name="Oval 15"/>
            <p:cNvSpPr/>
            <p:nvPr/>
          </p:nvSpPr>
          <p:spPr>
            <a:xfrm>
              <a:off x="533400" y="2781243"/>
              <a:ext cx="2209800" cy="1143000"/>
            </a:xfrm>
            <a:prstGeom prst="ellipse">
              <a:avLst/>
            </a:prstGeom>
            <a:no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756180"/>
              <a:ext cx="2057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NikoshBAN" pitchFamily="2" charset="0"/>
                  <a:cs typeface="NikoshBAN" pitchFamily="2" charset="0"/>
                </a:rPr>
                <a:t>হেলা</a:t>
              </a:r>
              <a:endParaRPr lang="en-US" sz="48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44436" y="2958764"/>
            <a:ext cx="2479964" cy="1194137"/>
            <a:chOff x="533399" y="2781243"/>
            <a:chExt cx="2479963" cy="1143000"/>
          </a:xfrm>
        </p:grpSpPr>
        <p:sp>
          <p:nvSpPr>
            <p:cNvPr id="19" name="Oval 18"/>
            <p:cNvSpPr/>
            <p:nvPr/>
          </p:nvSpPr>
          <p:spPr>
            <a:xfrm>
              <a:off x="533400" y="2781243"/>
              <a:ext cx="2479962" cy="1143000"/>
            </a:xfrm>
            <a:prstGeom prst="ellipse">
              <a:avLst/>
            </a:prstGeom>
            <a:no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399" y="2857443"/>
              <a:ext cx="2327563" cy="972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NikoshBAN" pitchFamily="2" charset="0"/>
                  <a:cs typeface="NikoshBAN" pitchFamily="2" charset="0"/>
                </a:rPr>
                <a:t>ফলে</a:t>
              </a:r>
              <a:endParaRPr lang="en-US" sz="60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596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1900" y="1135657"/>
            <a:ext cx="47244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মূলবক্তব্য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514601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আমাদের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দেশটা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অনেক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সুন্দর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আমাদের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দেশকে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আমরা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অনেক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ভালো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বাসি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6543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4475019" y="745003"/>
            <a:ext cx="3172691" cy="1015663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62500" y="745003"/>
            <a:ext cx="2667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376057" y="4528480"/>
            <a:ext cx="595743" cy="1246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410688" y="1905000"/>
            <a:ext cx="8028712" cy="830997"/>
            <a:chOff x="886688" y="1905000"/>
            <a:chExt cx="8028712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1620982" y="1905000"/>
              <a:ext cx="72944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itchFamily="2" charset="0"/>
                  <a:cs typeface="NikoshBAN" pitchFamily="2" charset="0"/>
                </a:rPr>
                <a:t>(ক)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রাখাল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বাঁজায়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?</a:t>
              </a:r>
              <a:endParaRPr lang="bn-IN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886688" y="1981200"/>
              <a:ext cx="484912" cy="457200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86888" y="3468231"/>
            <a:ext cx="8236530" cy="830997"/>
            <a:chOff x="886688" y="2271117"/>
            <a:chExt cx="8236530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1828800" y="2271117"/>
              <a:ext cx="72944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itchFamily="2" charset="0"/>
                  <a:cs typeface="NikoshBAN" pitchFamily="2" charset="0"/>
                </a:rPr>
                <a:t>(খ)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চাষা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ভাই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 কী করেন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?</a:t>
              </a:r>
              <a:endParaRPr lang="bn-IN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886688" y="2335795"/>
              <a:ext cx="484912" cy="457200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445412" y="2654544"/>
            <a:ext cx="7294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রাখাল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বাঁশি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বাজায়</a:t>
            </a:r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000" y="4299228"/>
            <a:ext cx="7294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চাষা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2431472" y="2976771"/>
            <a:ext cx="595743" cy="1246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19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500" y="745003"/>
            <a:ext cx="34671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514601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কবিতাটি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শুদ্ধ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ও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প্রমিত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উচ্চারণে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আবৃত্তি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করবে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এবং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মুখস্ত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করে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খাতায়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লিখবে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2254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1850975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21" y="3508893"/>
            <a:ext cx="1804988" cy="25983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331" y="3472548"/>
            <a:ext cx="1804988" cy="25983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907" y="3657599"/>
            <a:ext cx="1804988" cy="25983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13" y="3560475"/>
            <a:ext cx="1804987" cy="25983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344" y="3490135"/>
            <a:ext cx="1804987" cy="25983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06" y="3472549"/>
            <a:ext cx="1804987" cy="25983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52A7C3-0709-488A-ACB3-4B59783D7102}"/>
              </a:ext>
            </a:extLst>
          </p:cNvPr>
          <p:cNvSpPr txBox="1"/>
          <p:nvPr/>
        </p:nvSpPr>
        <p:spPr>
          <a:xfrm>
            <a:off x="4071439" y="612221"/>
            <a:ext cx="4049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9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514600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কণ্ঠ</a:t>
            </a:r>
            <a:r>
              <a:rPr lang="en-US" sz="8800" dirty="0">
                <a:latin typeface="NikoshLightBAN" panose="02000000000000000000" pitchFamily="2" charset="0"/>
                <a:cs typeface="NikoshLightBAN" panose="02000000000000000000" pitchFamily="2" charset="0"/>
              </a:rPr>
              <a:t>		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6600" y="2482948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গলা</a:t>
            </a:r>
            <a:r>
              <a:rPr lang="en-US" sz="88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4700" y="990600"/>
            <a:ext cx="55626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One Day One Word</a:t>
            </a:r>
          </a:p>
        </p:txBody>
      </p:sp>
    </p:spTree>
    <p:extLst>
      <p:ext uri="{BB962C8B-B14F-4D97-AF65-F5344CB8AC3E}">
        <p14:creationId xmlns:p14="http://schemas.microsoft.com/office/powerpoint/2010/main" val="295199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81000"/>
            <a:ext cx="7924800" cy="923330"/>
            <a:chOff x="952500" y="965353"/>
            <a:chExt cx="7924800" cy="923330"/>
          </a:xfrm>
        </p:grpSpPr>
        <p:sp>
          <p:nvSpPr>
            <p:cNvPr id="3" name="Diamond 2"/>
            <p:cNvSpPr/>
            <p:nvPr/>
          </p:nvSpPr>
          <p:spPr>
            <a:xfrm>
              <a:off x="952500" y="965353"/>
              <a:ext cx="7924800" cy="923330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48000" y="965353"/>
              <a:ext cx="3886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5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069611" y="2275364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রুহুল আমীন</a:t>
            </a:r>
          </a:p>
          <a:p>
            <a:pPr lvl="0" algn="ctr"/>
            <a:r>
              <a:rPr lang="en-US" sz="2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lvl="0"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কেওয়া পশ্চিমখন্ড সরকারি প্রাথমিক বিদ্যালয়</a:t>
            </a:r>
          </a:p>
          <a:p>
            <a:pPr lvl="0" algn="ctr"/>
            <a:r>
              <a:rPr lang="bn-IN" sz="2000" dirty="0">
                <a:latin typeface="NikoshBAN" pitchFamily="2" charset="0"/>
                <a:cs typeface="NikoshBAN" pitchFamily="2" charset="0"/>
              </a:rPr>
              <a:t>শ্রীপুর,গাজীপুর</a:t>
            </a:r>
          </a:p>
          <a:p>
            <a:pPr lvl="0" algn="ctr"/>
            <a:r>
              <a:rPr lang="en-US" sz="2800" u="sng" dirty="0">
                <a:latin typeface="NikoshBAN" pitchFamily="2" charset="0"/>
                <a:cs typeface="NikoshBAN" pitchFamily="2" charset="0"/>
              </a:rPr>
              <a:t>Gmail – </a:t>
            </a:r>
            <a:r>
              <a:rPr lang="en-US" sz="2800" b="1" u="sng" dirty="0">
                <a:latin typeface="Microsoft YaHei UI Light" pitchFamily="34" charset="-122"/>
                <a:ea typeface="Microsoft YaHei UI Light" pitchFamily="34" charset="-122"/>
                <a:cs typeface="NikoshBAN" pitchFamily="2" charset="0"/>
              </a:rPr>
              <a:t>ruhulefad</a:t>
            </a:r>
            <a:r>
              <a:rPr lang="en-US" sz="2400" b="1" u="sng" dirty="0">
                <a:latin typeface="Microsoft YaHei UI Light" pitchFamily="34" charset="-122"/>
                <a:ea typeface="Microsoft YaHei UI Light" pitchFamily="34" charset="-122"/>
                <a:cs typeface="NikoshBAN" pitchFamily="2" charset="0"/>
              </a:rPr>
              <a:t>11</a:t>
            </a:r>
            <a:r>
              <a:rPr lang="en-US" sz="2800" b="1" u="sng" dirty="0">
                <a:latin typeface="Microsoft YaHei UI Light" pitchFamily="34" charset="-122"/>
                <a:ea typeface="Microsoft YaHei UI Light" pitchFamily="34" charset="-122"/>
                <a:cs typeface="NikoshBAN" pitchFamily="2" charset="0"/>
              </a:rPr>
              <a:t>@gmail.com</a:t>
            </a:r>
            <a:endParaRPr lang="bn-IN" sz="2800" b="1" u="sng" dirty="0">
              <a:latin typeface="Microsoft YaHei UI Light" pitchFamily="34" charset="-122"/>
              <a:ea typeface="Microsoft YaHei UI Light" pitchFamily="34" charset="-122"/>
              <a:cs typeface="NikoshBAN" pitchFamily="2" charset="0"/>
            </a:endParaRPr>
          </a:p>
          <a:p>
            <a:pPr lvl="0"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মোবাইল নম্বরঃ ০১৯১১-১৫৬৪২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7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600199"/>
            <a:ext cx="4450611" cy="421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6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81201"/>
            <a:ext cx="11506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1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b="1" dirty="0">
                <a:latin typeface="NikoshBAN" pitchFamily="2" charset="0"/>
                <a:cs typeface="NikoshBAN" pitchFamily="2" charset="0"/>
              </a:rPr>
              <a:t>শ্রেণিঃ দ্বিতীয়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6000" b="1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6600" b="1" dirty="0"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৪০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algn="ctr"/>
            <a:r>
              <a:rPr lang="bn-IN" sz="44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bn-IN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>
                <a:solidFill>
                  <a:srgbClr val="004A82"/>
                </a:solidFill>
                <a:latin typeface="NikoshBAN" pitchFamily="2" charset="0"/>
                <a:cs typeface="NikoshBAN" pitchFamily="2" charset="0"/>
              </a:rPr>
              <a:t>পাঠ-২</a:t>
            </a:r>
            <a:endParaRPr lang="bn-IN" sz="4400" b="1" dirty="0">
              <a:solidFill>
                <a:srgbClr val="004A8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: ২০/১১/২০২০খ্রি: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u="sng" dirty="0">
                <a:latin typeface="NikoshBAN" pitchFamily="2" charset="0"/>
                <a:cs typeface="NikoshBAN" pitchFamily="2" charset="0"/>
              </a:rPr>
              <a:t>পাঠের অংশ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রাখাল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বাজায়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বাঁশি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-----------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মুখে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হাসি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62201" y="457200"/>
            <a:ext cx="7772399" cy="1524001"/>
            <a:chOff x="1901535" y="457199"/>
            <a:chExt cx="5562600" cy="1343707"/>
          </a:xfrm>
        </p:grpSpPr>
        <p:sp>
          <p:nvSpPr>
            <p:cNvPr id="3" name="Flowchart: Merge 2"/>
            <p:cNvSpPr/>
            <p:nvPr/>
          </p:nvSpPr>
          <p:spPr>
            <a:xfrm>
              <a:off x="1901535" y="457199"/>
              <a:ext cx="5562600" cy="1343707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88059" y="457199"/>
              <a:ext cx="3685370" cy="1058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7200" b="1" dirty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7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7200" b="1" dirty="0">
                  <a:latin typeface="NikoshBAN" pitchFamily="2" charset="0"/>
                  <a:cs typeface="NikoshBAN" pitchFamily="2" charset="0"/>
                </a:rPr>
                <a:t>পরিচয়</a:t>
              </a:r>
              <a:endParaRPr lang="en-US" sz="7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38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828800" y="457201"/>
            <a:ext cx="8610600" cy="1828800"/>
            <a:chOff x="1295400" y="1295400"/>
            <a:chExt cx="5867400" cy="1752600"/>
          </a:xfrm>
        </p:grpSpPr>
        <p:sp>
          <p:nvSpPr>
            <p:cNvPr id="2" name="Diamond 1"/>
            <p:cNvSpPr/>
            <p:nvPr/>
          </p:nvSpPr>
          <p:spPr>
            <a:xfrm>
              <a:off x="1295400" y="1295400"/>
              <a:ext cx="5867400" cy="1752600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126183" y="1752600"/>
              <a:ext cx="4101987" cy="884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>
                  <a:latin typeface="NikoshBAN" pitchFamily="2" charset="0"/>
                  <a:cs typeface="NikoshBAN" pitchFamily="2" charset="0"/>
                </a:rPr>
                <a:t>এসো</a:t>
              </a:r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>
                  <a:latin typeface="NikoshBAN" pitchFamily="2" charset="0"/>
                  <a:cs typeface="NikoshBAN" pitchFamily="2" charset="0"/>
                </a:rPr>
                <a:t>একটি</a:t>
              </a:r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>
                  <a:latin typeface="NikoshBAN" pitchFamily="2" charset="0"/>
                  <a:cs typeface="NikoshBAN" pitchFamily="2" charset="0"/>
                </a:rPr>
                <a:t>ভিডিও</a:t>
              </a:r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>
                  <a:latin typeface="NikoshBAN" pitchFamily="2" charset="0"/>
                  <a:cs typeface="NikoshBAN" pitchFamily="2" charset="0"/>
                </a:rPr>
                <a:t>দেখি</a:t>
              </a:r>
              <a:endParaRPr lang="en-US" sz="5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4038600" y="41148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https://www.youtube.com/watch?v=nle82583ODM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97180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ভিডিওটি</a:t>
            </a:r>
            <a:r>
              <a:rPr lang="en-US" i="1" dirty="0"/>
              <a:t> </a:t>
            </a:r>
            <a:r>
              <a:rPr lang="en-US" i="1" dirty="0" err="1"/>
              <a:t>দেখার</a:t>
            </a:r>
            <a:r>
              <a:rPr lang="en-US" i="1" dirty="0"/>
              <a:t> </a:t>
            </a:r>
            <a:r>
              <a:rPr lang="en-US" i="1" dirty="0" err="1"/>
              <a:t>জন্যে</a:t>
            </a:r>
            <a:r>
              <a:rPr lang="en-US" i="1" dirty="0"/>
              <a:t> </a:t>
            </a:r>
            <a:r>
              <a:rPr lang="en-US" i="1" dirty="0" err="1"/>
              <a:t>নিচের</a:t>
            </a:r>
            <a:r>
              <a:rPr lang="en-US" i="1" dirty="0"/>
              <a:t> </a:t>
            </a:r>
            <a:r>
              <a:rPr lang="en-US" i="1" dirty="0" err="1"/>
              <a:t>লিংক</a:t>
            </a:r>
            <a:r>
              <a:rPr lang="en-US" i="1" dirty="0"/>
              <a:t> </a:t>
            </a:r>
            <a:r>
              <a:rPr lang="en-US" i="1" dirty="0" err="1"/>
              <a:t>ব্যবহার</a:t>
            </a:r>
            <a:r>
              <a:rPr lang="en-US" i="1" dirty="0"/>
              <a:t> </a:t>
            </a:r>
            <a:r>
              <a:rPr lang="en-US" i="1" dirty="0" err="1"/>
              <a:t>করে</a:t>
            </a:r>
            <a:r>
              <a:rPr lang="en-US" i="1" dirty="0"/>
              <a:t> </a:t>
            </a:r>
            <a:r>
              <a:rPr lang="en-US" i="1" dirty="0" err="1"/>
              <a:t>ইউুটউব</a:t>
            </a:r>
            <a:r>
              <a:rPr lang="en-US" i="1" dirty="0"/>
              <a:t> </a:t>
            </a:r>
            <a:r>
              <a:rPr lang="en-US" i="1" dirty="0" err="1"/>
              <a:t>ওপেন</a:t>
            </a:r>
            <a:r>
              <a:rPr lang="en-US" i="1" dirty="0"/>
              <a:t> </a:t>
            </a:r>
            <a:r>
              <a:rPr lang="en-US" i="1" dirty="0" err="1"/>
              <a:t>করতে</a:t>
            </a:r>
            <a:r>
              <a:rPr lang="en-US" i="1" dirty="0"/>
              <a:t> </a:t>
            </a:r>
            <a:r>
              <a:rPr lang="en-US" i="1" dirty="0" err="1"/>
              <a:t>হবে</a:t>
            </a:r>
            <a:r>
              <a:rPr lang="en-US" i="1" dirty="0"/>
              <a:t>।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886200" y="2971800"/>
            <a:ext cx="5791200" cy="685800"/>
          </a:xfrm>
          <a:prstGeom prst="round2Diag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36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1" y="540604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ছবিগুলো</a:t>
            </a:r>
            <a:r>
              <a:rPr lang="en-US" sz="4800" dirty="0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800" dirty="0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4D6415"/>
                </a:solidFill>
                <a:latin typeface="NikoshBAN" pitchFamily="2" charset="0"/>
                <a:cs typeface="NikoshBAN" pitchFamily="2" charset="0"/>
              </a:rPr>
              <a:t>বলো</a:t>
            </a:r>
            <a:endParaRPr lang="en-US" sz="4800" dirty="0">
              <a:solidFill>
                <a:srgbClr val="4D6415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4537405" cy="2645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93844"/>
            <a:ext cx="4537404" cy="2685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665" y="1219200"/>
            <a:ext cx="5105400" cy="28221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046" y="3693013"/>
            <a:ext cx="5105399" cy="28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99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685801"/>
            <a:ext cx="6477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bn-IN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 আমরা পড়বো</a:t>
            </a:r>
            <a:endParaRPr lang="as-IN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62200"/>
            <a:ext cx="885305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8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4457700" y="1023557"/>
            <a:ext cx="3200400" cy="914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67200" y="110696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 ফল সমুহ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9286" y="2028616"/>
            <a:ext cx="1104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* ২.২.১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কবিতা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শুনে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বুঝতে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*২.২.২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নতুন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শব্দের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অর্থ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বলতে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</a:p>
          <a:p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*২.২.২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প্রমিত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উচ্চারণে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ছড়া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ও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কবিতা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আবৃত্তি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*২.৩.২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কবিতা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সংশ্লিষ্ট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প্রশ্নের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উত্তর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লিখতে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4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4982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838200"/>
            <a:ext cx="99060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অর্থগুলো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5224" y="2743199"/>
            <a:ext cx="37394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চাষা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    -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1" y="2743199"/>
            <a:ext cx="5943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9023" y="3793079"/>
            <a:ext cx="36382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7289" y="3756925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জন্মায়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9188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1020</TotalTime>
  <Words>261</Words>
  <Application>Microsoft Office PowerPoint</Application>
  <PresentationFormat>Widescreen</PresentationFormat>
  <Paragraphs>55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Microsoft YaHei UI Light</vt:lpstr>
      <vt:lpstr>Calibri</vt:lpstr>
      <vt:lpstr>Century Gothic</vt:lpstr>
      <vt:lpstr>Garamond</vt:lpstr>
      <vt:lpstr>NikoshBAN</vt:lpstr>
      <vt:lpstr>NikoshLightBAN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Farida Yeasmin</dc:creator>
  <cp:lastModifiedBy>Admin</cp:lastModifiedBy>
  <cp:revision>218</cp:revision>
  <dcterms:created xsi:type="dcterms:W3CDTF">2006-08-16T00:00:00Z</dcterms:created>
  <dcterms:modified xsi:type="dcterms:W3CDTF">2020-11-20T17:23:40Z</dcterms:modified>
</cp:coreProperties>
</file>