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7" r:id="rId4"/>
    <p:sldId id="258" r:id="rId5"/>
    <p:sldId id="264" r:id="rId6"/>
    <p:sldId id="259" r:id="rId7"/>
    <p:sldId id="261" r:id="rId8"/>
    <p:sldId id="270" r:id="rId9"/>
    <p:sldId id="269" r:id="rId10"/>
    <p:sldId id="262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3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4F84FD-AE76-4ED9-ACC2-0E1BB5FFFCD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B0B196D-66B2-4850-B08C-2E0651A7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6" y="574595"/>
            <a:ext cx="10506347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00" y="4089400"/>
            <a:ext cx="11671300" cy="2514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6900" y="3629104"/>
            <a:ext cx="8750300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B050"/>
                </a:solidFill>
              </a:rPr>
              <a:t>স্বাগতম</a:t>
            </a:r>
            <a:endParaRPr lang="en-US" sz="13800" b="1" dirty="0">
              <a:solidFill>
                <a:srgbClr val="00B05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46100" y="546100"/>
            <a:ext cx="11099800" cy="5727700"/>
          </a:xfrm>
          <a:prstGeom prst="frame">
            <a:avLst>
              <a:gd name="adj1" fmla="val 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Todays Picture | Todays Picture | Online Dhaka Guide ( অনলাইন ঢাকা গাইড) -  An Information Guide For Dhaka C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1" r="13556" b="35210"/>
          <a:stretch/>
        </p:blipFill>
        <p:spPr bwMode="auto">
          <a:xfrm>
            <a:off x="273132" y="227172"/>
            <a:ext cx="3194463" cy="20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6364" y="900207"/>
            <a:ext cx="374072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শব্দার্থ</a:t>
            </a:r>
            <a:endParaRPr lang="en-US" sz="4000" b="1" dirty="0"/>
          </a:p>
        </p:txBody>
      </p:sp>
      <p:pic>
        <p:nvPicPr>
          <p:cNvPr id="15" name="Picture 18" descr="Todays Picture | Todays Picture | Online Dhaka Guide ( অনলাইন ঢাকা গাইড) -  An Information Guide For Dhaka C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1" r="13556" b="35210"/>
          <a:stretch/>
        </p:blipFill>
        <p:spPr bwMode="auto">
          <a:xfrm>
            <a:off x="8821386" y="227172"/>
            <a:ext cx="3194463" cy="20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209019" y="3400329"/>
            <a:ext cx="4424106" cy="65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9608" y="4026273"/>
            <a:ext cx="1787854" cy="63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ধেয়ে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21892" y="3267870"/>
            <a:ext cx="2040173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4933" y="2676664"/>
            <a:ext cx="58709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spc="50" dirty="0" smtClean="0">
                <a:ln w="11430"/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বিজয়ী</a:t>
            </a:r>
            <a:endParaRPr lang="en-US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642" y="4149299"/>
            <a:ext cx="32361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তেড়ে</a:t>
            </a:r>
            <a:r>
              <a:rPr lang="en-US" sz="2800" b="1" spc="50" dirty="0" smtClean="0">
                <a:ln w="11430"/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ছুটে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9146" y="4758558"/>
            <a:ext cx="21553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বিকল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823" y="2711658"/>
            <a:ext cx="258728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জয়ী</a:t>
            </a:r>
            <a:endParaRPr lang="en-US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6958" y="2947777"/>
            <a:ext cx="10217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27464" y="3658185"/>
            <a:ext cx="10217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7463" y="4404657"/>
            <a:ext cx="10217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27462" y="5142950"/>
            <a:ext cx="10217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92642" y="4834848"/>
            <a:ext cx="488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অকেজো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27462" y="5827613"/>
            <a:ext cx="10217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29513" y="5496850"/>
            <a:ext cx="21553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শায়িত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3387" y="5566003"/>
            <a:ext cx="36604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8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এমন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২৬ মার্চ: স্বাধীনতা নিয়ে বিখ্যাতদের সেরা ‍কিছু উক্ত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r="30018" b="1158"/>
          <a:stretch/>
        </p:blipFill>
        <p:spPr bwMode="auto">
          <a:xfrm>
            <a:off x="417856" y="1531343"/>
            <a:ext cx="3372593" cy="3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9493" y="486940"/>
            <a:ext cx="964896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বিপরীর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শব্দ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লিখি</a:t>
            </a:r>
            <a:r>
              <a:rPr lang="en-US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dirty="0" smtClean="0"/>
              <a:t>ও 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দিয়ে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বাক্যে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লিখি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60502" y="1663549"/>
            <a:ext cx="1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শব্দ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57021" y="1663549"/>
            <a:ext cx="1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বাক্য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1684" y="1663968"/>
            <a:ext cx="24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বিপরীত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শব্দ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2995" y="5587867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জয়ী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94124" y="5559776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পরাজয়ী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05517" y="5559776"/>
            <a:ext cx="385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আমি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পরাজয়ী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91919" y="2510908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মুক্ত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60917" y="2564722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বদ্ধ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5227" y="2610381"/>
            <a:ext cx="377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বাতাস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ঢুকে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70661" y="3148731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সুনাম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21790" y="3206682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দুর্নাম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72919" y="3223565"/>
            <a:ext cx="5478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চারিদিকে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দুষ্ট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লোকটির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দুর্নাম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ছড়িয়ে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পড়ল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68681" y="4497302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বীর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93196" y="4566354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কাপুরুষ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44677" y="4612521"/>
            <a:ext cx="664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কাপুরুষরা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কখোনো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জীবনে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উন্নতি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করতে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পারে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11459" y="3947679"/>
            <a:ext cx="500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সদা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জাগ্রত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ছিলবাংলার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বীর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সন্তানেরা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93195" y="3820551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জাগ্রত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28078" y="3848642"/>
            <a:ext cx="13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নিদ্রা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32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848" y="823949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নিচের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প্রশ্নের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দাওঃ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4" y="1734003"/>
            <a:ext cx="1202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বীরশ্রেষ্ঠ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মোহাম্মদ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রুহুল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আমিন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কীভাবে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শহীদ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হলেন</a:t>
            </a:r>
            <a:r>
              <a:rPr lang="en-US" sz="2800" b="1" dirty="0" smtClean="0"/>
              <a:t> ? </a:t>
            </a:r>
            <a:r>
              <a:rPr lang="en-US" sz="2800" b="1" dirty="0" smtClean="0"/>
              <a:t>৫ </a:t>
            </a:r>
            <a:r>
              <a:rPr lang="en-US" sz="2800" b="1" dirty="0" err="1" smtClean="0"/>
              <a:t>বাক্যে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</a:t>
            </a:r>
            <a:r>
              <a:rPr lang="en-US" sz="2800" b="1" dirty="0" smtClean="0"/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4" y="2361780"/>
            <a:ext cx="6092042" cy="40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8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8" y="1257724"/>
            <a:ext cx="6092042" cy="395554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46100" y="498598"/>
            <a:ext cx="11099800" cy="5727700"/>
          </a:xfrm>
          <a:prstGeom prst="frame">
            <a:avLst>
              <a:gd name="adj1" fmla="val 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3422" y="4549796"/>
            <a:ext cx="8300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678" y="843010"/>
            <a:ext cx="11123222" cy="82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 রক্তে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এ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 তাদের প্রতি রইলো বিনম্র শ্রদ্ধা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0" y="546100"/>
            <a:ext cx="10476413" cy="57277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46100" y="546100"/>
            <a:ext cx="11099800" cy="5727700"/>
          </a:xfrm>
          <a:prstGeom prst="frame">
            <a:avLst>
              <a:gd name="adj1" fmla="val 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235919">
            <a:off x="1674686" y="1009400"/>
            <a:ext cx="4001984" cy="49282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646">
            <a:off x="2287110" y="1340295"/>
            <a:ext cx="3147493" cy="4080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14556" y="2743201"/>
            <a:ext cx="404948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শ্রেণিঃ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পঞ্চম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বিষয়ঃ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বাংলা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38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c37-1.fna.fbcdn.net/v/t1.0-9/120970638_2811461942465272_1517716463632131684_n.jpg?_nc_cat=107&amp;_nc_sid=174925&amp;_nc_eui2=AeEGqIufqcQiCSRqrzaEwnq0GBkvW51HM0IYGS9bnUczQu6uvH0uz-T6LKUg0mtYGKl3DoRrrM7T6q9lwjOFxioK&amp;_nc_ohc=9pNlS2Awnl8AX9b_I66&amp;_nc_ht=scontent.fdac37-1.fna&amp;oh=d12125f295a2fa0f54f164528d0cfa8d&amp;oe=5FADFD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633" r="7851"/>
          <a:stretch/>
        </p:blipFill>
        <p:spPr bwMode="auto">
          <a:xfrm>
            <a:off x="7607300" y="1460500"/>
            <a:ext cx="3200400" cy="398303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892300"/>
            <a:ext cx="504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উপস্থাপনায়ঃ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900" y="287020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রওশন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শরীফ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তানি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সহকারী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শিক্ষক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বি,এম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সরকারি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প্রাথমিক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বিদ্যালয়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কাপ্তাই</a:t>
            </a:r>
            <a:r>
              <a:rPr lang="en-US" sz="2800" b="1" dirty="0" smtClean="0"/>
              <a:t> ,</a:t>
            </a:r>
            <a:r>
              <a:rPr lang="en-US" sz="2800" b="1" dirty="0" err="1" smtClean="0"/>
              <a:t>রাংগামাটি</a:t>
            </a:r>
            <a:endParaRPr lang="en-US" sz="2800" b="1" dirty="0"/>
          </a:p>
        </p:txBody>
      </p:sp>
      <p:sp>
        <p:nvSpPr>
          <p:cNvPr id="4" name="Frame 3"/>
          <p:cNvSpPr/>
          <p:nvPr/>
        </p:nvSpPr>
        <p:spPr>
          <a:xfrm>
            <a:off x="546100" y="546100"/>
            <a:ext cx="11099800" cy="5727700"/>
          </a:xfrm>
          <a:prstGeom prst="frame">
            <a:avLst>
              <a:gd name="adj1" fmla="val 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স্বাধীন বাংলাদেশের পতাকার ছবি। এখান থেকে ডাউনলোড করু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6" y="113364"/>
            <a:ext cx="11722605" cy="6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5023" y="2850078"/>
            <a:ext cx="10747169" cy="918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7146" y="1972191"/>
            <a:ext cx="5049671" cy="887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9530" y="985813"/>
            <a:ext cx="2486239" cy="624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847" y="3132411"/>
            <a:ext cx="4029604" cy="58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4033" y="4965886"/>
            <a:ext cx="2486239" cy="624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পৃষ্ঠাঃ২৮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মুক্তিযুদ্ধের ছবি | mdalri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1" y="222930"/>
            <a:ext cx="3225629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মুক্তিযুদ্ধের ছবি | mdalri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33" y="222930"/>
            <a:ext cx="3225629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3700" y="4089400"/>
            <a:ext cx="896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 err="1" smtClean="0"/>
              <a:t>একাত্তরে</a:t>
            </a:r>
            <a:r>
              <a:rPr lang="en-US" sz="3200" b="1" dirty="0" smtClean="0"/>
              <a:t> …………………………</a:t>
            </a:r>
            <a:r>
              <a:rPr lang="en-US" sz="3200" b="1" dirty="0" err="1" smtClean="0"/>
              <a:t>গর্বিত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আমরা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6150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nowledge Searcher (জ্ঞান অন্নেষী): seven Hero(৭ বীরশ্রেষ্ঠ) in our cou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" y="816470"/>
            <a:ext cx="10734099" cy="52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546100" y="546100"/>
            <a:ext cx="11099800" cy="5727700"/>
          </a:xfrm>
          <a:prstGeom prst="frame">
            <a:avLst>
              <a:gd name="adj1" fmla="val 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1324" y="2681301"/>
            <a:ext cx="773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</a:rPr>
              <a:t>সাত</a:t>
            </a:r>
            <a:r>
              <a:rPr lang="en-US" sz="9600" dirty="0" smtClean="0">
                <a:solidFill>
                  <a:srgbClr val="FFFF00"/>
                </a:solidFill>
              </a:rPr>
              <a:t> বীরশ্রেষ্ঠ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স্বাধীন বাংলাদেশের জন্মকথ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35" y="741819"/>
            <a:ext cx="4853216" cy="52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12" y="3185902"/>
            <a:ext cx="307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বীরশ্রেষ্ঠ </a:t>
            </a:r>
            <a:r>
              <a:rPr lang="en-US" sz="2000" b="1" dirty="0" err="1" smtClean="0"/>
              <a:t>নুর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মোহাম্মদ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5" y="261493"/>
            <a:ext cx="2872260" cy="2980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" t="46820" r="57045"/>
          <a:stretch/>
        </p:blipFill>
        <p:spPr>
          <a:xfrm>
            <a:off x="3910999" y="405576"/>
            <a:ext cx="2451100" cy="2760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650" y="3185902"/>
            <a:ext cx="481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বীরশ্রেষ্ঠ</a:t>
            </a:r>
            <a:r>
              <a:rPr lang="en-US" sz="2000" b="1" dirty="0"/>
              <a:t>  </a:t>
            </a:r>
            <a:r>
              <a:rPr lang="en-US" sz="2000" b="1" dirty="0" err="1" smtClean="0"/>
              <a:t>মুন্সী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আব্দুর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রউফ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8" y="3610921"/>
            <a:ext cx="2339863" cy="289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6114" y="5027846"/>
            <a:ext cx="481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বীরশ্রেষ্ঠ</a:t>
            </a:r>
            <a:r>
              <a:rPr lang="en-US" sz="2000" b="1" dirty="0"/>
              <a:t>  </a:t>
            </a:r>
            <a:r>
              <a:rPr lang="en-US" sz="2000" b="1" dirty="0" err="1" smtClean="0"/>
              <a:t>মোহাম্মদ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রুহুল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আমিন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6177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২৬ মার্চ: স্বাধীনতা নিয়ে বিখ্যাতদের সেরা ‍কিছু উক্ত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5210" b="-3097"/>
          <a:stretch/>
        </p:blipFill>
        <p:spPr bwMode="auto">
          <a:xfrm>
            <a:off x="534391" y="545068"/>
            <a:ext cx="4904508" cy="56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2" y="261523"/>
            <a:ext cx="6878471" cy="63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572</TotalTime>
  <Words>156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62</cp:revision>
  <dcterms:created xsi:type="dcterms:W3CDTF">2020-10-14T18:32:09Z</dcterms:created>
  <dcterms:modified xsi:type="dcterms:W3CDTF">2020-11-19T08:34:20Z</dcterms:modified>
</cp:coreProperties>
</file>