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9" r:id="rId3"/>
    <p:sldId id="261" r:id="rId4"/>
    <p:sldId id="272" r:id="rId5"/>
    <p:sldId id="268" r:id="rId6"/>
    <p:sldId id="275" r:id="rId7"/>
    <p:sldId id="267" r:id="rId8"/>
    <p:sldId id="265" r:id="rId9"/>
    <p:sldId id="282" r:id="rId10"/>
    <p:sldId id="284" r:id="rId11"/>
    <p:sldId id="285" r:id="rId12"/>
    <p:sldId id="286" r:id="rId13"/>
    <p:sldId id="287" r:id="rId14"/>
    <p:sldId id="288" r:id="rId15"/>
    <p:sldId id="259" r:id="rId16"/>
    <p:sldId id="289" r:id="rId17"/>
    <p:sldId id="276" r:id="rId18"/>
    <p:sldId id="269" r:id="rId19"/>
    <p:sldId id="271" r:id="rId20"/>
    <p:sldId id="26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>
        <p:scale>
          <a:sx n="75" d="100"/>
          <a:sy n="75" d="100"/>
        </p:scale>
        <p:origin x="-120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2C2B8-5EFE-4BDC-BD9F-AFEB49B257D1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62467C-918B-4651-A28C-561031B666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05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2467C-918B-4651-A28C-561031B6665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2467C-918B-4651-A28C-561031B6665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9144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3291832"/>
            <a:ext cx="6553200" cy="315471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19900" b="1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16600" b="1" smtClean="0">
                <a:latin typeface="NikoshBAN" pitchFamily="2" charset="0"/>
                <a:cs typeface="NikoshBAN" pitchFamily="2" charset="0"/>
              </a:rPr>
              <a:t> </a:t>
            </a:r>
            <a:endParaRPr lang="en-US" sz="16600" b="1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WelcomeKidsStraightBorderN292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556" y="228600"/>
            <a:ext cx="7118888" cy="2792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kl-a_7482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170" y="381000"/>
            <a:ext cx="7848600" cy="523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5600" y="5715000"/>
            <a:ext cx="3962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জাতীয় জাদুঘর </a:t>
            </a:r>
            <a:endParaRPr lang="en-US" sz="32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5_10_25_16_05_27_VeDRfRUiMqun01DUzNjxi0JCvKjLML_orig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28600"/>
            <a:ext cx="7620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400" y="6007240"/>
            <a:ext cx="62484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হাতির দাঁতের তৈরি জিনিস </a:t>
            </a:r>
            <a:endParaRPr lang="en-US" sz="40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a04cdf8500727a11a9f6d6a97ff0d0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0342" y="97974"/>
            <a:ext cx="3886200" cy="2934081"/>
          </a:xfrm>
          <a:prstGeom prst="rect">
            <a:avLst/>
          </a:prstGeom>
        </p:spPr>
      </p:pic>
      <p:pic>
        <p:nvPicPr>
          <p:cNvPr id="3" name="Picture 2" descr="635832562175694415-739509300_kintsug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888" y="101598"/>
            <a:ext cx="3810000" cy="2890133"/>
          </a:xfrm>
          <a:prstGeom prst="rect">
            <a:avLst/>
          </a:prstGeom>
        </p:spPr>
      </p:pic>
      <p:pic>
        <p:nvPicPr>
          <p:cNvPr id="4" name="Picture 3" descr="iffnde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02" y="3541488"/>
            <a:ext cx="3810000" cy="2853823"/>
          </a:xfrm>
          <a:prstGeom prst="rect">
            <a:avLst/>
          </a:prstGeom>
        </p:spPr>
      </p:pic>
      <p:pic>
        <p:nvPicPr>
          <p:cNvPr id="5" name="Picture 4" descr="indjjx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9458" y="3581400"/>
            <a:ext cx="3992336" cy="2819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3060" y="2997198"/>
            <a:ext cx="3048000" cy="469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পাত্র </a:t>
            </a:r>
            <a:endParaRPr lang="en-US" sz="24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3048000"/>
            <a:ext cx="3048000" cy="469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সিন্দুক </a:t>
            </a:r>
            <a:endParaRPr lang="en-US" sz="24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6388240"/>
            <a:ext cx="3048000" cy="469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অলংকার </a:t>
            </a:r>
            <a:endParaRPr lang="en-US" sz="24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6388240"/>
            <a:ext cx="3048000" cy="469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অলংকার </a:t>
            </a:r>
            <a:endParaRPr lang="en-US" sz="24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YMENSING MUSEUM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145" y="206832"/>
            <a:ext cx="3899197" cy="2590800"/>
          </a:xfrm>
          <a:prstGeom prst="rect">
            <a:avLst/>
          </a:prstGeom>
        </p:spPr>
      </p:pic>
      <p:pic>
        <p:nvPicPr>
          <p:cNvPr id="4" name="Picture 3" descr="সিন্দুক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581400"/>
            <a:ext cx="4047192" cy="2590800"/>
          </a:xfrm>
          <a:prstGeom prst="rect">
            <a:avLst/>
          </a:prstGeom>
        </p:spPr>
      </p:pic>
      <p:pic>
        <p:nvPicPr>
          <p:cNvPr id="5" name="Picture 4" descr="shamseerblog_1244003349_1-DSCF6055.JPG"/>
          <p:cNvPicPr>
            <a:picLocks noChangeAspect="1"/>
          </p:cNvPicPr>
          <p:nvPr/>
        </p:nvPicPr>
        <p:blipFill>
          <a:blip r:embed="rId4">
            <a:lum bright="40000"/>
          </a:blip>
          <a:stretch>
            <a:fillRect/>
          </a:stretch>
        </p:blipFill>
        <p:spPr>
          <a:xfrm>
            <a:off x="5029200" y="217716"/>
            <a:ext cx="3810000" cy="2590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2456" y="2931888"/>
            <a:ext cx="3048000" cy="46976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ময়মনসিংহ জাদুঘর</a:t>
            </a:r>
            <a:endParaRPr lang="en-US" sz="24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2906484"/>
            <a:ext cx="3048000" cy="46976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কুঠিবাড়ি</a:t>
            </a:r>
            <a:endParaRPr lang="en-US" sz="24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4482" y="6230256"/>
            <a:ext cx="3048000" cy="46976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পুরনো দিনের সিন্দুক</a:t>
            </a:r>
            <a:endParaRPr lang="en-US" sz="24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26318" y="6190338"/>
            <a:ext cx="3048000" cy="46976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সৌখিন জিনিসপত্র</a:t>
            </a:r>
            <a:endParaRPr lang="en-US" sz="24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imagg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4925" y="3505200"/>
            <a:ext cx="3657600" cy="25830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192" y="206324"/>
            <a:ext cx="3357121" cy="2514600"/>
          </a:xfrm>
          <a:prstGeom prst="rect">
            <a:avLst/>
          </a:prstGeom>
        </p:spPr>
      </p:pic>
      <p:pic>
        <p:nvPicPr>
          <p:cNvPr id="4" name="Picture 3" descr="iaa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5472" y="192256"/>
            <a:ext cx="3621374" cy="2552700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5205" y="3508712"/>
            <a:ext cx="3767796" cy="2514600"/>
          </a:xfrm>
          <a:prstGeom prst="rect">
            <a:avLst/>
          </a:prstGeom>
        </p:spPr>
      </p:pic>
      <p:pic>
        <p:nvPicPr>
          <p:cNvPr id="6" name="Picture 5" descr="imass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3496992"/>
            <a:ext cx="3505200" cy="27467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6552" y="2802984"/>
            <a:ext cx="2895600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NikoshBAN" pitchFamily="2" charset="0"/>
                <a:cs typeface="NikoshBAN" pitchFamily="2" charset="0"/>
              </a:rPr>
              <a:t>যুদ্ধে ব্যবহৃত অস্ত্র </a:t>
            </a:r>
            <a:endParaRPr lang="en-US" sz="32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6276" y="2811192"/>
            <a:ext cx="2895600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NikoshBAN" pitchFamily="2" charset="0"/>
                <a:cs typeface="NikoshBAN" pitchFamily="2" charset="0"/>
              </a:rPr>
              <a:t>যুদ্ধে ব্যবহৃত অস্ত্র </a:t>
            </a:r>
            <a:endParaRPr lang="en-US" sz="32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6273225"/>
            <a:ext cx="2895600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NikoshBAN" pitchFamily="2" charset="0"/>
                <a:cs typeface="NikoshBAN" pitchFamily="2" charset="0"/>
              </a:rPr>
              <a:t>মূর্তি </a:t>
            </a:r>
            <a:endParaRPr lang="en-US" sz="32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6400" y="6132545"/>
            <a:ext cx="2895600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NikoshBAN" pitchFamily="2" charset="0"/>
                <a:cs typeface="NikoshBAN" pitchFamily="2" charset="0"/>
              </a:rPr>
              <a:t>মুদ্রা </a:t>
            </a:r>
            <a:endParaRPr lang="en-US" sz="3200" b="1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5697420"/>
            <a:ext cx="54864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কারুকার্যখচিত খাট</a:t>
            </a:r>
            <a:endParaRPr lang="en-US" sz="40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WoodWork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533400"/>
            <a:ext cx="5940903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rtal-Chandpur-600x3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785199"/>
            <a:ext cx="6781800" cy="47774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5638800"/>
            <a:ext cx="54864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খনন কার্য চলছে </a:t>
            </a:r>
            <a:endParaRPr lang="en-US" sz="36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144" y="3025676"/>
            <a:ext cx="8458200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latin typeface="NikoshBAN" pitchFamily="2" charset="0"/>
                <a:cs typeface="NikoshBAN" pitchFamily="2" charset="0"/>
              </a:rPr>
              <a:t>আমাদের দেশের কোন এলাকায় কোন জাদুঘর রয়েছে তার একটি তালিকা তৈরি কর।</a:t>
            </a:r>
            <a:endParaRPr lang="en-US" sz="40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1371600"/>
            <a:ext cx="6019800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5400" b="1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652" y="826480"/>
            <a:ext cx="846640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atin typeface="NikoshBAN" pitchFamily="2" charset="0"/>
                <a:cs typeface="NikoshBAN" pitchFamily="2" charset="0"/>
              </a:rPr>
              <a:t>মূল্যায়ন</a:t>
            </a:r>
          </a:p>
          <a:p>
            <a:r>
              <a:rPr lang="en-US" sz="3600" smtClean="0">
                <a:latin typeface="NikoshBAN" pitchFamily="2" charset="0"/>
                <a:cs typeface="NikoshBAN" pitchFamily="2" charset="0"/>
              </a:rPr>
              <a:t>১। কয়েকটি প্রত্নসম্পদের নাম বল।</a:t>
            </a:r>
          </a:p>
          <a:p>
            <a:r>
              <a:rPr lang="en-US" sz="3600" smtClean="0">
                <a:latin typeface="NikoshBAN" pitchFamily="2" charset="0"/>
                <a:cs typeface="NikoshBAN" pitchFamily="2" charset="0"/>
              </a:rPr>
              <a:t>২। আহসান মঞ্জিল কোথায় ?</a:t>
            </a:r>
          </a:p>
          <a:p>
            <a:r>
              <a:rPr lang="en-US" sz="3600" smtClean="0">
                <a:latin typeface="NikoshBAN" pitchFamily="2" charset="0"/>
                <a:cs typeface="NikoshBAN" pitchFamily="2" charset="0"/>
              </a:rPr>
              <a:t>৩। জাতীয় জাদুঘরে কী কী রয়েছে ?</a:t>
            </a:r>
          </a:p>
          <a:p>
            <a:r>
              <a:rPr lang="en-US" sz="3600" smtClean="0">
                <a:latin typeface="NikoshBAN" pitchFamily="2" charset="0"/>
                <a:cs typeface="NikoshBAN" pitchFamily="2" charset="0"/>
              </a:rPr>
              <a:t>৪। ময়মনসিংহ জাদুঘরে কী কী রয়েছে ? </a:t>
            </a:r>
          </a:p>
          <a:p>
            <a:r>
              <a:rPr lang="en-US" sz="3600" smtClean="0">
                <a:latin typeface="NikoshBAN" pitchFamily="2" charset="0"/>
                <a:cs typeface="NikoshBAN" pitchFamily="2" charset="0"/>
              </a:rPr>
              <a:t>৫। বাংলাদেশের কোন জাদুঘর কোথায় অবস্থিত ?</a:t>
            </a:r>
          </a:p>
          <a:p>
            <a:r>
              <a:rPr lang="en-US" sz="3200" smtClean="0">
                <a:latin typeface="NikoshBAN" pitchFamily="2" charset="0"/>
                <a:cs typeface="NikoshBAN" pitchFamily="2" charset="0"/>
              </a:rPr>
              <a:t>৬। জাদুঘরের সংগ্রহশালা দেখে আমরা কী ধারণালাভ করতে পারি ? </a:t>
            </a:r>
          </a:p>
          <a:p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428" y="4712680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latin typeface="NikoshBAN" pitchFamily="2" charset="0"/>
                <a:cs typeface="NikoshBAN" pitchFamily="2" charset="0"/>
              </a:rPr>
              <a:t>আমাদের দেশের কোন জাদুঘরে কী রয়েছে তার একটি তালিকা তৈরি কর।</a:t>
            </a:r>
            <a:endParaRPr lang="en-US" sz="40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59616" y="3496992"/>
            <a:ext cx="33528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000" b="1" smtClean="0"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pic>
        <p:nvPicPr>
          <p:cNvPr id="4" name="Picture 3" descr="kids-doing-homewo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092" y="182884"/>
            <a:ext cx="4762500" cy="3171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5338" y="1500187"/>
            <a:ext cx="7805737" cy="505301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en-US" sz="6600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      </a:t>
            </a:r>
          </a:p>
          <a:p>
            <a:pPr>
              <a:buNone/>
            </a:pPr>
            <a:r>
              <a:rPr lang="en-US" sz="6600" dirty="0" smtClean="0"/>
              <a:t> </a:t>
            </a:r>
            <a:r>
              <a:rPr lang="en-US" sz="6600" b="1" dirty="0" smtClean="0"/>
              <a:t>অধ্যায়ঃ৪</a:t>
            </a:r>
            <a:endParaRPr lang="en-US" b="1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733800"/>
            <a:ext cx="8001000" cy="26468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600" b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b="1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goodby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396" y="455451"/>
            <a:ext cx="8001000" cy="3154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05120" y="2995937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NikoshBAN" pitchFamily="2" charset="0"/>
                <a:cs typeface="NikoshBAN" pitchFamily="2" charset="0"/>
              </a:rPr>
              <a:t>সিন্দুক</a:t>
            </a:r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43606" y="297644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NikoshBAN" pitchFamily="2" charset="0"/>
                <a:cs typeface="NikoshBAN" pitchFamily="2" charset="0"/>
              </a:rPr>
              <a:t>ঢাল-তলোয়ার</a:t>
            </a:r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52" y="228600"/>
            <a:ext cx="3759200" cy="2819400"/>
          </a:xfrm>
          <a:prstGeom prst="rect">
            <a:avLst/>
          </a:prstGeom>
        </p:spPr>
      </p:pic>
      <p:pic>
        <p:nvPicPr>
          <p:cNvPr id="11" name="Picture 10" descr="himelchowdhury_1258123460_1-beggar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228600"/>
            <a:ext cx="3748784" cy="280797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24400" y="6145629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NikoshBAN" pitchFamily="2" charset="0"/>
                <a:cs typeface="NikoshBAN" pitchFamily="2" charset="0"/>
              </a:rPr>
              <a:t>পাত্র</a:t>
            </a:r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856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3429000"/>
            <a:ext cx="3733800" cy="2809598"/>
          </a:xfrm>
          <a:prstGeom prst="rect">
            <a:avLst/>
          </a:prstGeom>
        </p:spPr>
      </p:pic>
      <p:pic>
        <p:nvPicPr>
          <p:cNvPr id="12" name="Picture 11" descr="abuse-eve-teashing_1_448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3447144"/>
            <a:ext cx="3733800" cy="2819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8600" y="6132344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NikoshBAN" pitchFamily="2" charset="0"/>
                <a:cs typeface="NikoshBAN" pitchFamily="2" charset="0"/>
              </a:rPr>
              <a:t>অলংকার  </a:t>
            </a:r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828800"/>
            <a:ext cx="89916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NikoshBAN" pitchFamily="2" charset="0"/>
                <a:cs typeface="NikoshBAN" pitchFamily="2" charset="0"/>
              </a:rPr>
              <a:t>জাদুঘরে সংরক্ষিত প্রত্নসম্পদ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174" y="1600200"/>
            <a:ext cx="8839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জাদুঘরে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পারবেপাঠ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…  </a:t>
            </a:r>
          </a:p>
          <a:p>
            <a:pPr>
              <a:buFont typeface="Arial" charset="0"/>
              <a:buChar char="•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প্রত্নসম্পদ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জাদুঘরগুলোর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প্রত্নসম্পদের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প্রত্নসম্পদগুলো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ঐতিহ্য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5478959"/>
            <a:ext cx="6019800" cy="769441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latin typeface="NikoshBAN" pitchFamily="2" charset="0"/>
                <a:cs typeface="NikoshBAN" pitchFamily="2" charset="0"/>
              </a:rPr>
              <a:t>কামান</a:t>
            </a:r>
            <a:endParaRPr lang="en-US" sz="4400" b="1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 descr="nari-sishu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766" y="505129"/>
            <a:ext cx="7239000" cy="4817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_2759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57200"/>
            <a:ext cx="3900487" cy="5200650"/>
          </a:xfrm>
          <a:prstGeom prst="rect">
            <a:avLst/>
          </a:prstGeom>
        </p:spPr>
      </p:pic>
      <p:pic>
        <p:nvPicPr>
          <p:cNvPr id="5" name="Picture 4" descr="benqt60_1327292081_12-D343.06.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457200"/>
            <a:ext cx="3943350" cy="518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97426" y="571863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NikoshBAN" pitchFamily="2" charset="0"/>
                <a:cs typeface="NikoshBAN" pitchFamily="2" charset="0"/>
              </a:rPr>
              <a:t>বিষ্ণুমূর্তি</a:t>
            </a:r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3028" y="571863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NikoshBAN" pitchFamily="2" charset="0"/>
                <a:cs typeface="NikoshBAN" pitchFamily="2" charset="0"/>
              </a:rPr>
              <a:t>তৈজসপত্র</a:t>
            </a:r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64974" y="5642430"/>
            <a:ext cx="3962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আহসান মঞ্জিল </a:t>
            </a:r>
            <a:endParaRPr lang="en-US" sz="32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96200" y="-14401800"/>
            <a:ext cx="23317200" cy="3108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hsanmonjil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57200"/>
            <a:ext cx="8636000" cy="4267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71800" y="5105400"/>
            <a:ext cx="3962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আহসান মঞ্জিল </a:t>
            </a:r>
            <a:endParaRPr lang="en-US" sz="32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</TotalTime>
  <Words>174</Words>
  <Application>Microsoft Office PowerPoint</Application>
  <PresentationFormat>On-screen Show (4:3)</PresentationFormat>
  <Paragraphs>50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Ab.M. Arafat</dc:creator>
  <cp:lastModifiedBy>Windows User</cp:lastModifiedBy>
  <cp:revision>206</cp:revision>
  <dcterms:created xsi:type="dcterms:W3CDTF">2006-08-16T00:00:00Z</dcterms:created>
  <dcterms:modified xsi:type="dcterms:W3CDTF">2020-11-20T10:19:52Z</dcterms:modified>
</cp:coreProperties>
</file>