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77" r:id="rId3"/>
    <p:sldId id="258" r:id="rId4"/>
    <p:sldId id="259" r:id="rId5"/>
    <p:sldId id="260" r:id="rId6"/>
    <p:sldId id="266" r:id="rId7"/>
    <p:sldId id="263" r:id="rId8"/>
    <p:sldId id="269" r:id="rId9"/>
    <p:sldId id="271" r:id="rId10"/>
    <p:sldId id="26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505" autoAdjust="0"/>
  </p:normalViewPr>
  <p:slideViewPr>
    <p:cSldViewPr>
      <p:cViewPr varScale="1">
        <p:scale>
          <a:sx n="81" d="100"/>
          <a:sy n="81" d="100"/>
        </p:scale>
        <p:origin x="749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9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41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73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3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8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9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4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EE0108-A638-43C1-9587-062E2BF01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9BE1C-2398-4A5C-BAE1-58ADFA960AD8}"/>
              </a:ext>
            </a:extLst>
          </p:cNvPr>
          <p:cNvSpPr txBox="1"/>
          <p:nvPr/>
        </p:nvSpPr>
        <p:spPr>
          <a:xfrm>
            <a:off x="3657600" y="1981200"/>
            <a:ext cx="552006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Welcome</a:t>
            </a:r>
          </a:p>
          <a:p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my dear students</a:t>
            </a:r>
          </a:p>
        </p:txBody>
      </p:sp>
    </p:spTree>
    <p:extLst>
      <p:ext uri="{BB962C8B-B14F-4D97-AF65-F5344CB8AC3E}">
        <p14:creationId xmlns:p14="http://schemas.microsoft.com/office/powerpoint/2010/main" val="15088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1049" y="4953000"/>
            <a:ext cx="33528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/>
              <a:t>monkey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95336"/>
            <a:ext cx="30480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bear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6200" y="4953000"/>
            <a:ext cx="27432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/>
              <a:t>deer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1495336"/>
            <a:ext cx="25908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tiger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5763" y="3224168"/>
            <a:ext cx="29718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fox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4439" y="3224168"/>
            <a:ext cx="28194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lion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dbye images&quot;">
            <a:extLst>
              <a:ext uri="{FF2B5EF4-FFF2-40B4-BE49-F238E27FC236}">
                <a16:creationId xmlns:a16="http://schemas.microsoft.com/office/drawing/2014/main" id="{CAC8AF81-FC59-4020-BACD-3DE504A2C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b="12635"/>
          <a:stretch/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dbye_song">
            <a:hlinkClick r:id="" action="ppaction://media"/>
            <a:extLst>
              <a:ext uri="{FF2B5EF4-FFF2-40B4-BE49-F238E27FC236}">
                <a16:creationId xmlns:a16="http://schemas.microsoft.com/office/drawing/2014/main" id="{57A92421-1F33-4F21-9207-9FB295101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2644" y="3245644"/>
            <a:ext cx="365522" cy="365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726C47C-3C10-47BE-818F-FE7ED7C73102}"/>
              </a:ext>
            </a:extLst>
          </p:cNvPr>
          <p:cNvSpPr/>
          <p:nvPr/>
        </p:nvSpPr>
        <p:spPr>
          <a:xfrm>
            <a:off x="4700788" y="3751280"/>
            <a:ext cx="171629" cy="17162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6B5998E-CBBC-4185-8232-2292388B4F9C}"/>
              </a:ext>
            </a:extLst>
          </p:cNvPr>
          <p:cNvSpPr/>
          <p:nvPr/>
        </p:nvSpPr>
        <p:spPr>
          <a:xfrm>
            <a:off x="3976514" y="3660719"/>
            <a:ext cx="4472722" cy="1716174"/>
          </a:xfrm>
          <a:custGeom>
            <a:avLst/>
            <a:gdLst>
              <a:gd name="connsiteX0" fmla="*/ 0 w 4935587"/>
              <a:gd name="connsiteY0" fmla="*/ 220650 h 1323871"/>
              <a:gd name="connsiteX1" fmla="*/ 220650 w 4935587"/>
              <a:gd name="connsiteY1" fmla="*/ 0 h 1323871"/>
              <a:gd name="connsiteX2" fmla="*/ 4714937 w 4935587"/>
              <a:gd name="connsiteY2" fmla="*/ 0 h 1323871"/>
              <a:gd name="connsiteX3" fmla="*/ 4935587 w 4935587"/>
              <a:gd name="connsiteY3" fmla="*/ 220650 h 1323871"/>
              <a:gd name="connsiteX4" fmla="*/ 4935587 w 4935587"/>
              <a:gd name="connsiteY4" fmla="*/ 1103221 h 1323871"/>
              <a:gd name="connsiteX5" fmla="*/ 4714937 w 4935587"/>
              <a:gd name="connsiteY5" fmla="*/ 1323871 h 1323871"/>
              <a:gd name="connsiteX6" fmla="*/ 220650 w 4935587"/>
              <a:gd name="connsiteY6" fmla="*/ 1323871 h 1323871"/>
              <a:gd name="connsiteX7" fmla="*/ 0 w 4935587"/>
              <a:gd name="connsiteY7" fmla="*/ 1103221 h 1323871"/>
              <a:gd name="connsiteX8" fmla="*/ 0 w 4935587"/>
              <a:gd name="connsiteY8" fmla="*/ 220650 h 13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587" h="1323871">
                <a:moveTo>
                  <a:pt x="0" y="220650"/>
                </a:moveTo>
                <a:cubicBezTo>
                  <a:pt x="0" y="98788"/>
                  <a:pt x="98788" y="0"/>
                  <a:pt x="220650" y="0"/>
                </a:cubicBezTo>
                <a:lnTo>
                  <a:pt x="4714937" y="0"/>
                </a:lnTo>
                <a:cubicBezTo>
                  <a:pt x="4836799" y="0"/>
                  <a:pt x="4935587" y="98788"/>
                  <a:pt x="4935587" y="220650"/>
                </a:cubicBezTo>
                <a:lnTo>
                  <a:pt x="4935587" y="1103221"/>
                </a:lnTo>
                <a:cubicBezTo>
                  <a:pt x="4935587" y="1225083"/>
                  <a:pt x="4836799" y="1323871"/>
                  <a:pt x="4714937" y="1323871"/>
                </a:cubicBezTo>
                <a:lnTo>
                  <a:pt x="220650" y="1323871"/>
                </a:lnTo>
                <a:cubicBezTo>
                  <a:pt x="98788" y="1323871"/>
                  <a:pt x="0" y="1225083"/>
                  <a:pt x="0" y="1103221"/>
                </a:cubicBezTo>
                <a:lnTo>
                  <a:pt x="0" y="220650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831994" tIns="88475" rIns="88475" bIns="88475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/>
              <a:t>Muhammad Abdul </a:t>
            </a:r>
            <a:r>
              <a:rPr lang="en-US" sz="2100" b="1" dirty="0" err="1"/>
              <a:t>Muhaimin</a:t>
            </a:r>
            <a:endParaRPr lang="en-US" sz="2100" b="1" dirty="0"/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Assistant Teacher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err="1"/>
              <a:t>Chhakapan</a:t>
            </a:r>
            <a:r>
              <a:rPr lang="en-US" sz="1500" dirty="0"/>
              <a:t> Govt. Primary School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err="1"/>
              <a:t>Kulaura,Moulvibazar</a:t>
            </a:r>
            <a:r>
              <a:rPr lang="en-US" sz="1500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542595-4F77-4B61-9677-D68CAF7D623D}"/>
              </a:ext>
            </a:extLst>
          </p:cNvPr>
          <p:cNvSpPr/>
          <p:nvPr/>
        </p:nvSpPr>
        <p:spPr>
          <a:xfrm>
            <a:off x="2676879" y="3405317"/>
            <a:ext cx="1989582" cy="1989450"/>
          </a:xfrm>
          <a:prstGeom prst="ellipse">
            <a:avLst/>
          </a:prstGeom>
          <a:blipFill>
            <a:blip r:embed="rId2"/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CDDA3B-89F1-49B0-8A55-AF5DA8185BE9}"/>
              </a:ext>
            </a:extLst>
          </p:cNvPr>
          <p:cNvSpPr/>
          <p:nvPr/>
        </p:nvSpPr>
        <p:spPr>
          <a:xfrm>
            <a:off x="5541082" y="1884723"/>
            <a:ext cx="3701690" cy="1544278"/>
          </a:xfrm>
          <a:custGeom>
            <a:avLst/>
            <a:gdLst>
              <a:gd name="connsiteX0" fmla="*/ 0 w 4935587"/>
              <a:gd name="connsiteY0" fmla="*/ 220650 h 1323871"/>
              <a:gd name="connsiteX1" fmla="*/ 220650 w 4935587"/>
              <a:gd name="connsiteY1" fmla="*/ 0 h 1323871"/>
              <a:gd name="connsiteX2" fmla="*/ 4714937 w 4935587"/>
              <a:gd name="connsiteY2" fmla="*/ 0 h 1323871"/>
              <a:gd name="connsiteX3" fmla="*/ 4935587 w 4935587"/>
              <a:gd name="connsiteY3" fmla="*/ 220650 h 1323871"/>
              <a:gd name="connsiteX4" fmla="*/ 4935587 w 4935587"/>
              <a:gd name="connsiteY4" fmla="*/ 1103221 h 1323871"/>
              <a:gd name="connsiteX5" fmla="*/ 4714937 w 4935587"/>
              <a:gd name="connsiteY5" fmla="*/ 1323871 h 1323871"/>
              <a:gd name="connsiteX6" fmla="*/ 220650 w 4935587"/>
              <a:gd name="connsiteY6" fmla="*/ 1323871 h 1323871"/>
              <a:gd name="connsiteX7" fmla="*/ 0 w 4935587"/>
              <a:gd name="connsiteY7" fmla="*/ 1103221 h 1323871"/>
              <a:gd name="connsiteX8" fmla="*/ 0 w 4935587"/>
              <a:gd name="connsiteY8" fmla="*/ 220650 h 13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587" h="1323871">
                <a:moveTo>
                  <a:pt x="0" y="220650"/>
                </a:moveTo>
                <a:cubicBezTo>
                  <a:pt x="0" y="98788"/>
                  <a:pt x="98788" y="0"/>
                  <a:pt x="220650" y="0"/>
                </a:cubicBezTo>
                <a:lnTo>
                  <a:pt x="4714937" y="0"/>
                </a:lnTo>
                <a:cubicBezTo>
                  <a:pt x="4836799" y="0"/>
                  <a:pt x="4935587" y="98788"/>
                  <a:pt x="4935587" y="220650"/>
                </a:cubicBezTo>
                <a:lnTo>
                  <a:pt x="4935587" y="1103221"/>
                </a:lnTo>
                <a:cubicBezTo>
                  <a:pt x="4935587" y="1225083"/>
                  <a:pt x="4836799" y="1323871"/>
                  <a:pt x="4714937" y="1323871"/>
                </a:cubicBezTo>
                <a:lnTo>
                  <a:pt x="220650" y="1323871"/>
                </a:lnTo>
                <a:cubicBezTo>
                  <a:pt x="98788" y="1323871"/>
                  <a:pt x="0" y="1225083"/>
                  <a:pt x="0" y="1103221"/>
                </a:cubicBezTo>
                <a:lnTo>
                  <a:pt x="0" y="220650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831994" tIns="82760" rIns="82760" bIns="827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Class: Two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Subject: English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Time: 40 Min.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60AC19-C428-490E-9BCA-9D1EDB19E6A1}"/>
              </a:ext>
            </a:extLst>
          </p:cNvPr>
          <p:cNvSpPr/>
          <p:nvPr/>
        </p:nvSpPr>
        <p:spPr>
          <a:xfrm>
            <a:off x="4514742" y="1463234"/>
            <a:ext cx="1716288" cy="171617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142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59504"/>
            <a:ext cx="7924800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Unit-24 </a:t>
            </a:r>
          </a:p>
          <a:p>
            <a:pPr algn="ctr"/>
            <a:r>
              <a:rPr lang="en-US" sz="6000" dirty="0"/>
              <a:t>Lesson-1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33500" y="1981200"/>
            <a:ext cx="9525000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students will be able to-</a:t>
            </a:r>
          </a:p>
          <a:p>
            <a:endParaRPr lang="en-US" sz="3200" dirty="0"/>
          </a:p>
          <a:p>
            <a:r>
              <a:rPr lang="en-US" sz="3200" dirty="0"/>
              <a:t>Listening 1.1.1- become familiar with English sounds listening to common English words..</a:t>
            </a:r>
          </a:p>
          <a:p>
            <a:r>
              <a:rPr lang="en-US" sz="3200" dirty="0"/>
              <a:t>Speaking1.1.1-repeat after the teacher simple words a phrase with proper sounds and stress.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557" y="1219200"/>
            <a:ext cx="77724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Let’s watch a picture.</a:t>
            </a:r>
          </a:p>
        </p:txBody>
      </p:sp>
      <p:pic>
        <p:nvPicPr>
          <p:cNvPr id="3" name="Picture 2" descr="1461718pb77ew55q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2971800"/>
            <a:ext cx="3533539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animated-tiger-image-005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56" y="3352800"/>
            <a:ext cx="37338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2812" y="2705725"/>
            <a:ext cx="4086375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8800" dirty="0"/>
              <a:t>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114.jpg"/>
          <p:cNvPicPr>
            <a:picLocks noChangeAspect="1"/>
          </p:cNvPicPr>
          <p:nvPr/>
        </p:nvPicPr>
        <p:blipFill>
          <a:blip r:embed="rId2"/>
          <a:srcRect l="13468" r="24579"/>
          <a:stretch>
            <a:fillRect/>
          </a:stretch>
        </p:blipFill>
        <p:spPr>
          <a:xfrm>
            <a:off x="1981200" y="1066800"/>
            <a:ext cx="1676400" cy="154884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</p:pic>
      <p:pic>
        <p:nvPicPr>
          <p:cNvPr id="6" name="Picture 5" descr="index.jpg.mj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4038601"/>
            <a:ext cx="2143125" cy="14523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 descr="index.jpg496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3733801"/>
            <a:ext cx="1990725" cy="19907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index.jpg4455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143001"/>
            <a:ext cx="2133600" cy="13129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index.jpg5581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1143001"/>
            <a:ext cx="2133600" cy="15297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images.jpg4547564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1" y="4038601"/>
            <a:ext cx="2352675" cy="17085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76700" y="308420"/>
            <a:ext cx="38862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Look and listen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2743201"/>
            <a:ext cx="1676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monkey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2514601"/>
            <a:ext cx="11430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bear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867401"/>
            <a:ext cx="1676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5867401"/>
            <a:ext cx="1676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05800" y="5943601"/>
            <a:ext cx="1676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4400" y="2743201"/>
            <a:ext cx="15240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tiger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114.jpg"/>
          <p:cNvPicPr>
            <a:picLocks noChangeAspect="1"/>
          </p:cNvPicPr>
          <p:nvPr/>
        </p:nvPicPr>
        <p:blipFill>
          <a:blip r:embed="rId2"/>
          <a:srcRect l="13468" r="24579"/>
          <a:stretch>
            <a:fillRect/>
          </a:stretch>
        </p:blipFill>
        <p:spPr>
          <a:xfrm>
            <a:off x="2741706" y="1983790"/>
            <a:ext cx="779231" cy="719942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</p:pic>
      <p:pic>
        <p:nvPicPr>
          <p:cNvPr id="6" name="Picture 5" descr="index.jpg.mj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082" y="4876379"/>
            <a:ext cx="996175" cy="6750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 descr="index.jpg496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405" y="2882449"/>
            <a:ext cx="925337" cy="7199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index.jpg4455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103698"/>
            <a:ext cx="991749" cy="6103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index.jpg5581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706" y="3925557"/>
            <a:ext cx="991748" cy="7110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 descr="images.jpg4547564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926" y="5800383"/>
            <a:ext cx="1093580" cy="7941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43200" y="262908"/>
            <a:ext cx="64008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Matching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0363" y="2990167"/>
            <a:ext cx="1676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monkey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0363" y="2057401"/>
            <a:ext cx="11430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bear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0" y="1101108"/>
            <a:ext cx="13716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70363" y="3903579"/>
            <a:ext cx="14478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1000" y="4876379"/>
            <a:ext cx="1295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9641" y="5735991"/>
            <a:ext cx="12192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tiger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67200" y="1447800"/>
            <a:ext cx="35052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14800" y="2438400"/>
            <a:ext cx="35814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1"/>
          </p:cNvCxnSpPr>
          <p:nvPr/>
        </p:nvCxnSpPr>
        <p:spPr>
          <a:xfrm flipV="1">
            <a:off x="4114800" y="1424273"/>
            <a:ext cx="3810000" cy="19628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</p:cNvCxnSpPr>
          <p:nvPr/>
        </p:nvCxnSpPr>
        <p:spPr>
          <a:xfrm>
            <a:off x="3733454" y="4281090"/>
            <a:ext cx="3808852" cy="17780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38600" y="4419600"/>
            <a:ext cx="36576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7" idx="1"/>
          </p:cNvCxnSpPr>
          <p:nvPr/>
        </p:nvCxnSpPr>
        <p:spPr>
          <a:xfrm flipV="1">
            <a:off x="4343400" y="5199544"/>
            <a:ext cx="3657600" cy="10484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114.jpg"/>
          <p:cNvPicPr>
            <a:picLocks noChangeAspect="1"/>
          </p:cNvPicPr>
          <p:nvPr/>
        </p:nvPicPr>
        <p:blipFill>
          <a:blip r:embed="rId2"/>
          <a:srcRect l="13468" r="24579"/>
          <a:stretch>
            <a:fillRect/>
          </a:stretch>
        </p:blipFill>
        <p:spPr>
          <a:xfrm>
            <a:off x="8382000" y="4267200"/>
            <a:ext cx="1676400" cy="154884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</p:pic>
      <p:pic>
        <p:nvPicPr>
          <p:cNvPr id="6" name="Picture 5" descr="index.jpg.mj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4267201"/>
            <a:ext cx="2143125" cy="14523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 descr="index.jpg496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1" y="1828005"/>
            <a:ext cx="1990725" cy="16867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index.jpg4455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828801"/>
            <a:ext cx="2133600" cy="13129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index.jpg5581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4343401"/>
            <a:ext cx="2133600" cy="15297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images.jpg4547564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1828005"/>
            <a:ext cx="2352675" cy="17085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233738" y="703386"/>
            <a:ext cx="54864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Checking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751</TotalTime>
  <Words>95</Words>
  <Application>Microsoft Office PowerPoint</Application>
  <PresentationFormat>Widescreen</PresentationFormat>
  <Paragraphs>38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mowlobibazar</dc:creator>
  <cp:lastModifiedBy>Mohammad Abdul Mumin</cp:lastModifiedBy>
  <cp:revision>68</cp:revision>
  <dcterms:created xsi:type="dcterms:W3CDTF">2006-08-16T00:00:00Z</dcterms:created>
  <dcterms:modified xsi:type="dcterms:W3CDTF">2020-11-20T09:13:33Z</dcterms:modified>
</cp:coreProperties>
</file>