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7" r:id="rId7"/>
    <p:sldId id="265" r:id="rId8"/>
    <p:sldId id="266" r:id="rId9"/>
    <p:sldId id="268" r:id="rId10"/>
    <p:sldId id="270" r:id="rId11"/>
    <p:sldId id="262" r:id="rId12"/>
    <p:sldId id="269" r:id="rId13"/>
    <p:sldId id="261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56" autoAdjust="0"/>
  </p:normalViewPr>
  <p:slideViewPr>
    <p:cSldViewPr>
      <p:cViewPr varScale="1">
        <p:scale>
          <a:sx n="58" d="100"/>
          <a:sy n="58" d="100"/>
        </p:scale>
        <p:origin x="1446" y="78"/>
      </p:cViewPr>
      <p:guideLst>
        <p:guide orient="horz" pos="2160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63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60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4771" y="216661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‘ +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9050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32004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সমান চিহ্ন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33528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যোগ চিহ্ন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056257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৩+২=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5121572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7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228600"/>
            <a:ext cx="9144000" cy="2590800"/>
          </a:xfrm>
          <a:prstGeom prst="horizontalScroll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819400"/>
            <a:ext cx="9144000" cy="4038600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গননা করে সংখ্যা লিখ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5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00456" y="2629077"/>
            <a:ext cx="2591864" cy="919430"/>
            <a:chOff x="704334" y="2696207"/>
            <a:chExt cx="2591864" cy="91943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426420">
              <a:off x="627965" y="2772576"/>
              <a:ext cx="916426" cy="763688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426420">
              <a:off x="1489324" y="2775580"/>
              <a:ext cx="916426" cy="76368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426420">
              <a:off x="2456141" y="2775580"/>
              <a:ext cx="916426" cy="763688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4461293" y="2674434"/>
            <a:ext cx="2363888" cy="938198"/>
            <a:chOff x="4461293" y="2674434"/>
            <a:chExt cx="2363888" cy="93819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426420">
              <a:off x="4384924" y="2772574"/>
              <a:ext cx="916426" cy="76368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426420">
              <a:off x="5214664" y="2772575"/>
              <a:ext cx="916426" cy="76368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426420">
              <a:off x="5985124" y="2750803"/>
              <a:ext cx="916426" cy="763688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435862" y="2902176"/>
            <a:ext cx="108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3074" y="2778704"/>
            <a:ext cx="1972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একত্রে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5862" y="4648201"/>
            <a:ext cx="1737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কতো 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2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2133600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2667000"/>
            <a:ext cx="9144000" cy="4191000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‘+’ চিহ্নের নাম কি ? </a:t>
            </a: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৭+৮= ?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0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4" y="-44523"/>
            <a:ext cx="9023896" cy="6673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8400" y="2100432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এতক্ষণ সাথে থাকার জন্য অনেক ধন্যবাদ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304800"/>
            <a:ext cx="8686800" cy="1600200"/>
          </a:xfrm>
          <a:prstGeom prst="flowChartPunchedTape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362200"/>
            <a:ext cx="8686800" cy="3352800"/>
          </a:xfrm>
          <a:prstGeom prst="round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বীণা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পাণি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বিদ্যালয়ের নাম: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হাজীপুর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প্রাথমিক বিদ্যালয় 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গঞ্জ,রংপুর । 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3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2192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0" y="2133600"/>
            <a:ext cx="9144000" cy="4724400"/>
          </a:xfrm>
          <a:prstGeom prst="flowChartProcess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বিষয়: গণিত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শ্রেণি: প্রথম  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 পাঠ: যোগের ধারনা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বিশেষ পাঠ: যোগ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সময়: ৪০ মিনিট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০২/০২/২০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247900"/>
            <a:ext cx="524113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3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6570"/>
            <a:ext cx="9144000" cy="2111829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38400"/>
            <a:ext cx="9144000" cy="4419600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৯.১.২ উপকরণের সংখ্য যোগকরে প্রতীকের মাধ্যমে প্রকাশ করতে পারবে।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৯.১.৩ ‘+’ ও = চিহ্ন চিনে বলতে পারবে।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 .১.৪ সংখ্যার যোগকে ছবির মাধ্যমে প্রকাশ করতে পারবে। 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4886" y="2286000"/>
            <a:ext cx="6629400" cy="1828800"/>
          </a:xfrm>
          <a:prstGeom prst="rect">
            <a:avLst/>
          </a:prstGeom>
          <a:solidFill>
            <a:schemeClr val="bg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 উপকরনের ধারনা : মার্বেল , চুড়ি।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91986" y="1023257"/>
            <a:ext cx="2999014" cy="1543050"/>
            <a:chOff x="1191986" y="1023257"/>
            <a:chExt cx="2999014" cy="154305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0" y="1023257"/>
              <a:ext cx="1524000" cy="1524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1986" y="1042307"/>
              <a:ext cx="1524000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5415644" y="985157"/>
            <a:ext cx="3048000" cy="1524000"/>
            <a:chOff x="5415644" y="985157"/>
            <a:chExt cx="3048000" cy="1524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5644" y="985157"/>
              <a:ext cx="1524000" cy="152400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9644" y="985157"/>
              <a:ext cx="1524000" cy="1524000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</p:pic>
      </p:grpSp>
      <p:cxnSp>
        <p:nvCxnSpPr>
          <p:cNvPr id="10" name="Straight Arrow Connector 9"/>
          <p:cNvCxnSpPr/>
          <p:nvPr/>
        </p:nvCxnSpPr>
        <p:spPr>
          <a:xfrm>
            <a:off x="2694215" y="2509156"/>
            <a:ext cx="1551214" cy="13770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343400" y="2560864"/>
            <a:ext cx="1766209" cy="13253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030185" y="3869871"/>
            <a:ext cx="4626430" cy="1235528"/>
            <a:chOff x="1551214" y="4789715"/>
            <a:chExt cx="4626430" cy="123552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1214" y="4806043"/>
              <a:ext cx="1219200" cy="12192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9786" y="4806043"/>
              <a:ext cx="1219200" cy="12192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0886" y="4789715"/>
              <a:ext cx="1219200" cy="12192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8444" y="4789715"/>
              <a:ext cx="1219200" cy="1219200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892629" y="737507"/>
            <a:ext cx="3352800" cy="18288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152400"/>
            <a:ext cx="9143999" cy="3276600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096" y="3429000"/>
            <a:ext cx="9143999" cy="3429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5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91810" y="3124200"/>
            <a:ext cx="756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4818" y="3176299"/>
            <a:ext cx="140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" y="2621823"/>
            <a:ext cx="1300404" cy="13004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561" y="2648057"/>
            <a:ext cx="1369809" cy="13698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91" y="2591592"/>
            <a:ext cx="1369809" cy="13698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586" y="2662796"/>
            <a:ext cx="1300404" cy="13004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208" y="2662796"/>
            <a:ext cx="1369809" cy="136980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862" y="2662796"/>
            <a:ext cx="1300404" cy="130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9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979336" y="685801"/>
            <a:ext cx="829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4331" y="685800"/>
            <a:ext cx="111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একত্রে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2" y="251865"/>
            <a:ext cx="952500" cy="178593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89" y="277318"/>
            <a:ext cx="952500" cy="178593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28" y="16513"/>
            <a:ext cx="1106582" cy="20748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587" y="277318"/>
            <a:ext cx="952500" cy="17859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087" y="258111"/>
            <a:ext cx="952500" cy="17859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46" y="238124"/>
            <a:ext cx="952500" cy="178593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119183" y="3861087"/>
            <a:ext cx="90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1238" y="3866085"/>
            <a:ext cx="1109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" y="3733800"/>
            <a:ext cx="684767" cy="65785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091" y="3779107"/>
            <a:ext cx="664996" cy="6388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77" y="3779107"/>
            <a:ext cx="637606" cy="6125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429" y="3742530"/>
            <a:ext cx="654208" cy="6284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06" y="3802665"/>
            <a:ext cx="730321" cy="70161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112" y="3796540"/>
            <a:ext cx="648429" cy="6229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22" y="3821872"/>
            <a:ext cx="709206" cy="68133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971" y="3801068"/>
            <a:ext cx="685436" cy="6813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997" y="3761099"/>
            <a:ext cx="724199" cy="69573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712" y="3824547"/>
            <a:ext cx="684767" cy="6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133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Jica</dc:creator>
  <cp:lastModifiedBy>Bina Pani Roy</cp:lastModifiedBy>
  <cp:revision>78</cp:revision>
  <dcterms:created xsi:type="dcterms:W3CDTF">2006-08-16T00:00:00Z</dcterms:created>
  <dcterms:modified xsi:type="dcterms:W3CDTF">2020-11-19T20:46:12Z</dcterms:modified>
</cp:coreProperties>
</file>