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5" r:id="rId16"/>
    <p:sldId id="277" r:id="rId17"/>
    <p:sldId id="268" r:id="rId18"/>
    <p:sldId id="269" r:id="rId19"/>
    <p:sldId id="272" r:id="rId20"/>
    <p:sldId id="274" r:id="rId21"/>
    <p:sldId id="270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11" autoAdjust="0"/>
  </p:normalViewPr>
  <p:slideViewPr>
    <p:cSldViewPr>
      <p:cViewPr varScale="1">
        <p:scale>
          <a:sx n="66" d="100"/>
          <a:sy n="66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7.jpeg"/><Relationship Id="rId5" Type="http://schemas.openxmlformats.org/officeDocument/2006/relationships/image" Target="../media/image33.png"/><Relationship Id="rId10" Type="http://schemas.openxmlformats.org/officeDocument/2006/relationships/image" Target="../media/image22.jpeg"/><Relationship Id="rId4" Type="http://schemas.openxmlformats.org/officeDocument/2006/relationships/image" Target="../media/image32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4000">
              <a:schemeClr val="accent1">
                <a:lumMod val="45000"/>
                <a:lumOff val="55000"/>
              </a:schemeClr>
            </a:gs>
            <a:gs pos="56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শুভেচ্ছা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7910286" y="286657"/>
            <a:ext cx="1066800" cy="990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09600" y="286657"/>
            <a:ext cx="1219200" cy="990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8227" y="-514787"/>
            <a:ext cx="5467548" cy="914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4267200" cy="3886200"/>
          </a:xfrm>
          <a:prstGeom prst="rect">
            <a:avLst/>
          </a:prstGeom>
        </p:spPr>
      </p:pic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85800"/>
            <a:ext cx="3657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14400"/>
            <a:ext cx="9144000" cy="746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239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3048000" cy="2076219"/>
          </a:xfrm>
          <a:prstGeom prst="rect">
            <a:avLst/>
          </a:prstGeom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85800"/>
            <a:ext cx="1905000" cy="2133600"/>
          </a:xfrm>
          <a:prstGeom prst="rect">
            <a:avLst/>
          </a:prstGeom>
        </p:spPr>
      </p:pic>
      <p:pic>
        <p:nvPicPr>
          <p:cNvPr id="4" name="Picture 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762000"/>
            <a:ext cx="3124200" cy="1981200"/>
          </a:xfrm>
          <a:prstGeom prst="rect">
            <a:avLst/>
          </a:prstGeom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429000"/>
            <a:ext cx="2895600" cy="1600200"/>
          </a:xfrm>
          <a:prstGeom prst="rect">
            <a:avLst/>
          </a:prstGeom>
        </p:spPr>
      </p:pic>
      <p:pic>
        <p:nvPicPr>
          <p:cNvPr id="6" name="Picture 5" descr="CU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276600"/>
            <a:ext cx="2057400" cy="1828800"/>
          </a:xfrm>
          <a:prstGeom prst="rect">
            <a:avLst/>
          </a:prstGeom>
        </p:spPr>
      </p:pic>
      <p:pic>
        <p:nvPicPr>
          <p:cNvPr id="7" name="Picture 6" descr="b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3429000"/>
            <a:ext cx="22098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257800"/>
            <a:ext cx="85344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  জড় বস্তু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5105400"/>
            <a:ext cx="85344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জড় বস্তু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8534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685800"/>
            <a:ext cx="2667000" cy="2057400"/>
          </a:xfrm>
          <a:prstGeom prst="rect">
            <a:avLst/>
          </a:prstGeom>
        </p:spPr>
      </p:pic>
      <p:pic>
        <p:nvPicPr>
          <p:cNvPr id="14" name="Picture 13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685800"/>
            <a:ext cx="2438401" cy="1752600"/>
          </a:xfrm>
          <a:prstGeom prst="rect">
            <a:avLst/>
          </a:prstGeom>
        </p:spPr>
      </p:pic>
      <p:pic>
        <p:nvPicPr>
          <p:cNvPr id="15" name="Picture 14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895600"/>
            <a:ext cx="1752600" cy="1746990"/>
          </a:xfrm>
          <a:prstGeom prst="rect">
            <a:avLst/>
          </a:prstGeom>
        </p:spPr>
      </p:pic>
      <p:pic>
        <p:nvPicPr>
          <p:cNvPr id="16" name="Picture 15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667000"/>
            <a:ext cx="2438400" cy="2209800"/>
          </a:xfrm>
          <a:prstGeom prst="rect">
            <a:avLst/>
          </a:prstGeom>
        </p:spPr>
      </p:pic>
      <p:pic>
        <p:nvPicPr>
          <p:cNvPr id="17" name="Picture 16" descr="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685800"/>
            <a:ext cx="2590800" cy="1981200"/>
          </a:xfrm>
          <a:prstGeom prst="rect">
            <a:avLst/>
          </a:prstGeom>
        </p:spPr>
      </p:pic>
      <p:pic>
        <p:nvPicPr>
          <p:cNvPr id="18" name="Picture 17" descr="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000" y="2895600"/>
            <a:ext cx="260838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762000"/>
            <a:ext cx="2438400" cy="2362199"/>
          </a:xfrm>
          <a:prstGeom prst="rect">
            <a:avLst/>
          </a:prstGeom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0"/>
            <a:ext cx="2514600" cy="161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295400"/>
            <a:ext cx="3810000" cy="144655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ছোট থেকে বড় হয়।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038600"/>
            <a:ext cx="3810000" cy="14465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জড় বস্তু ছো্ট থেকে বড় হয় না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flipV="1">
            <a:off x="2895600" y="1600200"/>
            <a:ext cx="1676400" cy="7620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048000" y="4191000"/>
            <a:ext cx="1676400" cy="8382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5833"/>
          <a:stretch>
            <a:fillRect/>
          </a:stretch>
        </p:blipFill>
        <p:spPr bwMode="auto">
          <a:xfrm>
            <a:off x="0" y="370114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1" y="3559628"/>
            <a:ext cx="2463599" cy="26343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1669115"/>
            <a:ext cx="5791200" cy="830997"/>
          </a:xfrm>
          <a:prstGeom prst="rect">
            <a:avLst/>
          </a:prstGeom>
          <a:gradFill>
            <a:gsLst>
              <a:gs pos="79000">
                <a:schemeClr val="tx2">
                  <a:lumMod val="10000"/>
                  <a:lumOff val="90000"/>
                </a:schemeClr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বংশ বিস্তার করতে পারে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652" y="4479001"/>
            <a:ext cx="5701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জড় বংশ বিস্তার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503714" y="1779814"/>
            <a:ext cx="849086" cy="60960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2464001" y="4558283"/>
            <a:ext cx="888799" cy="6370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50"/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43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সংযোগঃ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72093"/>
            <a:ext cx="7619999" cy="469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50"/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534400" cy="144655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2514600" cy="2667000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2514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66294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কোনটি জীব ও কোনটি জড়?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50"/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571" y="304799"/>
            <a:ext cx="2057400" cy="1342571"/>
          </a:xfrm>
          <a:prstGeom prst="rect">
            <a:avLst/>
          </a:prstGeom>
        </p:spPr>
      </p:pic>
      <p:pic>
        <p:nvPicPr>
          <p:cNvPr id="4" name="Picture 3" descr="du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04800"/>
            <a:ext cx="2438400" cy="1427747"/>
          </a:xfrm>
          <a:prstGeom prst="rect">
            <a:avLst/>
          </a:prstGeom>
        </p:spPr>
      </p:pic>
      <p:pic>
        <p:nvPicPr>
          <p:cNvPr id="5" name="Picture 4" descr="radi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0667" y="308428"/>
            <a:ext cx="2355274" cy="1524001"/>
          </a:xfrm>
          <a:prstGeom prst="rect">
            <a:avLst/>
          </a:prstGeom>
        </p:spPr>
      </p:pic>
      <p:pic>
        <p:nvPicPr>
          <p:cNvPr id="6" name="Picture 5" descr="fa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452" y="1801729"/>
            <a:ext cx="2510581" cy="1373022"/>
          </a:xfrm>
          <a:prstGeom prst="rect">
            <a:avLst/>
          </a:prstGeom>
        </p:spPr>
      </p:pic>
      <p:pic>
        <p:nvPicPr>
          <p:cNvPr id="7" name="Picture 6" descr="bir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1676400"/>
            <a:ext cx="2057400" cy="1653988"/>
          </a:xfrm>
          <a:prstGeom prst="rect">
            <a:avLst/>
          </a:prstGeom>
        </p:spPr>
      </p:pic>
      <p:pic>
        <p:nvPicPr>
          <p:cNvPr id="8" name="Picture 7" descr="xsdg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4461" y="1730525"/>
            <a:ext cx="1999853" cy="1599863"/>
          </a:xfrm>
          <a:prstGeom prst="rect">
            <a:avLst/>
          </a:prstGeom>
        </p:spPr>
      </p:pic>
      <p:pic>
        <p:nvPicPr>
          <p:cNvPr id="9" name="Picture 8" descr="article-0-16066B58000005DC-879_634x3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82257" y="3423461"/>
            <a:ext cx="2514600" cy="1562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029200"/>
            <a:ext cx="7543800" cy="144655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ছবি গুলো দেখে জীব ও জড় বস্তু গুলো আলাদা করে নাম বল।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571" y="3330388"/>
            <a:ext cx="2035629" cy="1705053"/>
          </a:xfrm>
          <a:prstGeom prst="rect">
            <a:avLst/>
          </a:prstGeom>
        </p:spPr>
      </p:pic>
      <p:pic>
        <p:nvPicPr>
          <p:cNvPr id="12" name="Picture 11" descr="de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44381" y="3330388"/>
            <a:ext cx="2329933" cy="165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6751" y="1534937"/>
            <a:ext cx="6164895" cy="3139321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মফিজ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হাওলা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রকারি প্রাথমিক বিদ্যালয়</a:t>
            </a:r>
          </a:p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হাতিয়া</a:t>
            </a:r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নোয়াখালি।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01718779962</a:t>
            </a:r>
            <a:endParaRPr lang="bn-BD" sz="36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6" y="1534937"/>
            <a:ext cx="2632354" cy="31393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689" flipH="1">
            <a:off x="634284" y="4913775"/>
            <a:ext cx="1416368" cy="1477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689" flipH="1">
            <a:off x="3794691" y="4883042"/>
            <a:ext cx="1475297" cy="153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7689" flipH="1">
            <a:off x="6921718" y="4938068"/>
            <a:ext cx="1369789" cy="14287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0" y="390642"/>
            <a:ext cx="5848931" cy="847544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icle-0-16066B58000005DC-879_634x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560" y="3352800"/>
            <a:ext cx="2158047" cy="2133600"/>
          </a:xfrm>
          <a:prstGeom prst="rect">
            <a:avLst/>
          </a:prstGeom>
        </p:spPr>
      </p:pic>
      <p:pic>
        <p:nvPicPr>
          <p:cNvPr id="7" name="Picture 6" descr="xsd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22098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2286000"/>
            <a:ext cx="5105400" cy="19389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 ও জড় বস্তুর দুটি করে পার্থক্য লিখ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50"/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457200"/>
            <a:ext cx="8458200" cy="16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81534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জীব ও জড় বস্তুর দুটি করে বৈশিষ্ট্য লিখে আনবে।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50"/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140064" cy="329063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3434A2-D641-4255-9EC9-EB0C9EBA0763}"/>
              </a:ext>
            </a:extLst>
          </p:cNvPr>
          <p:cNvSpPr txBox="1"/>
          <p:nvPr/>
        </p:nvSpPr>
        <p:spPr>
          <a:xfrm>
            <a:off x="3716123" y="0"/>
            <a:ext cx="5464163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7925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37" y="2362200"/>
            <a:ext cx="5464163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57622"/>
            <a:ext cx="3444864" cy="310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3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0"/>
            <a:ext cx="8534400" cy="6400800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4900" y="753576"/>
            <a:ext cx="6934200" cy="48936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  </a:t>
            </a:r>
          </a:p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7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অধ্যায়-২ </a:t>
            </a: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66700" y="-18143"/>
            <a:ext cx="8686800" cy="1676400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-80419"/>
            <a:ext cx="579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11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1753191"/>
            <a:ext cx="8572500" cy="44319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২.১.২ জীব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জড় বস্তুর বৈশিস্ট্য                 লিখতে পারবে।</a:t>
            </a:r>
          </a:p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২.১.৩. জড় ও জীবের পার্থক্য উল্লেখ করতে পারবে ।</a:t>
            </a:r>
          </a:p>
          <a:p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33400" y="685800"/>
            <a:ext cx="8229600" cy="48768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2590800"/>
            <a:ext cx="69342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অনুকূল পরিবেশ সৃষ্টি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6186309"/>
          </a:xfrm>
          <a:prstGeom prst="rect">
            <a:avLst/>
          </a:prstGeom>
          <a:gradFill>
            <a:gsLst>
              <a:gs pos="79000">
                <a:schemeClr val="tx2">
                  <a:lumMod val="10000"/>
                  <a:lumOff val="90000"/>
                </a:schemeClr>
              </a:gs>
              <a:gs pos="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 ছড়াটি আবৃতি করি।</a:t>
            </a: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জন্মে ছোট হয়ে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বাড়ে খাদ্য খেয়ে 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বৃদ্ধি করে বংশ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মরে হয় ধ্বংস 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জীবন আছে যাদের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           জীব বলে তাদের ।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8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971800"/>
            <a:ext cx="84582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563631"/>
            <a:ext cx="5181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জড় ও জীব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038600"/>
            <a:ext cx="84582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পাঠ্যাংশঃ জড় ও জীবের সঙ্গে পরিচয়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tx2">
                <a:lumMod val="10000"/>
                <a:lumOff val="90000"/>
              </a:schemeClr>
            </a:gs>
            <a:gs pos="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1000" y="457200"/>
            <a:ext cx="8153400" cy="548640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057400"/>
            <a:ext cx="449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ছবি গুলো দেখঃ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43743"/>
            <a:ext cx="2667000" cy="3679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7" y="1643743"/>
            <a:ext cx="3056753" cy="367966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43" y="2079171"/>
            <a:ext cx="3383961" cy="2808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687</TotalTime>
  <Words>178</Words>
  <Application>Microsoft Office PowerPoint</Application>
  <PresentationFormat>On-screen Show (4:3)</PresentationFormat>
  <Paragraphs>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NikoshBAN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Mofiz uddin</cp:lastModifiedBy>
  <cp:revision>130</cp:revision>
  <dcterms:created xsi:type="dcterms:W3CDTF">2006-08-16T00:00:00Z</dcterms:created>
  <dcterms:modified xsi:type="dcterms:W3CDTF">2020-11-20T04:56:47Z</dcterms:modified>
</cp:coreProperties>
</file>