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6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66" r:id="rId15"/>
    <p:sldId id="267" r:id="rId16"/>
    <p:sldId id="268" r:id="rId17"/>
    <p:sldId id="282" r:id="rId18"/>
    <p:sldId id="283" r:id="rId19"/>
    <p:sldId id="284" r:id="rId20"/>
    <p:sldId id="269" r:id="rId21"/>
    <p:sldId id="271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>
      <p:cViewPr varScale="1">
        <p:scale>
          <a:sx n="66" d="100"/>
          <a:sy n="66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24C70-FD2A-4B42-8188-F8C60C559F2C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B205-5E79-40BA-BE4A-02A183044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019800" cy="14728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iyo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1762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4"/>
            <a:ext cx="9144000" cy="509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70" y="38098"/>
            <a:ext cx="211693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-1"/>
            <a:ext cx="6172200" cy="5722203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1627620" y="5722203"/>
            <a:ext cx="622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বীরশ্রেষ্ঠ জাহাঙ্গীর আলম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000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_M Ka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60095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08874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সিপাহী মোস্তফা কামাল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shrestha-Janhang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বীরশ্রেষ্ঠ আব্দুর রউফ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7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300117" cy="6095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558" y="6095999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বীরশ্রেষ্ঠ নূর মোহাম্মাদ শেখ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chemeClr val="accent6">
                <a:lumMod val="20000"/>
                <a:lumOff val="8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752600" y="0"/>
            <a:ext cx="51054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33800" y="1143000"/>
            <a:ext cx="990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21543"/>
            <a:ext cx="354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পাঠটি স্পষ্ট ও প্রমিত উচ্চারণে শিক্ষার্থীদের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পড়ে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শোনাব ও বুঝিয়ে দেব।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7" y="1143000"/>
            <a:ext cx="4967508" cy="56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শিক্ষার্থীর পাঠ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24200" y="1219200"/>
            <a:ext cx="838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438400"/>
            <a:ext cx="65532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জোড়ায় জোড়ায় পড়বে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saic-with-the-new-flag-Bangladesh-Liberation-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0"/>
            <a:ext cx="25908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8" y="3352800"/>
            <a:ext cx="819239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0" y="475566"/>
            <a:ext cx="38862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1571_59698775071_52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1828800" cy="1389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750839"/>
            <a:ext cx="2743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মিলকরণ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midur-Rah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1676400" cy="1709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9715" y="265086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হামিদুর রহমান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334000"/>
            <a:ext cx="16764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9529" y="570933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429" y="422537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জাহাঙ্গীর আলম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2600" y="3276600"/>
            <a:ext cx="3352800" cy="2667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00200" y="3200400"/>
            <a:ext cx="3505200" cy="1828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05000" y="4648200"/>
            <a:ext cx="3429000" cy="1676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22963 L 0.05833 0.081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0.15556 L 3.33333E-6 1.11022E-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0.2 L 5.55112E-17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0"/>
            <a:ext cx="6019800" cy="17526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ও শব্দার্থ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752600"/>
            <a:ext cx="3352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429000" y="2286000"/>
            <a:ext cx="15240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1905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বীরত্বে সবার সেরা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971800"/>
            <a:ext cx="3429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971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বাঙ্কার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505200" y="3352800"/>
            <a:ext cx="16002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3048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গর্ত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4038600"/>
            <a:ext cx="3352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4114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আহ্বান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505200" y="4419600"/>
            <a:ext cx="17526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411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5257800"/>
            <a:ext cx="3429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410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 রণক্ষেত্র</a:t>
            </a:r>
            <a:endParaRPr lang="en-US" sz="4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3581400" y="5791200"/>
            <a:ext cx="19050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যুদ্ধের স্থান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 animBg="1"/>
      <p:bldP spid="9" grpId="0"/>
      <p:bldP spid="11" grpId="0"/>
      <p:bldP spid="12" grpId="0" animBg="1"/>
      <p:bldP spid="13" grpId="0"/>
      <p:bldP spid="15" grpId="0"/>
      <p:bldP spid="16" grpId="0" animBg="1"/>
      <p:bldP spid="17" grpId="0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90600" y="0"/>
            <a:ext cx="6553200" cy="16002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905000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133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endParaRPr lang="en-US" sz="72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828800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205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ক্যাপ্টেন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4038600"/>
            <a:ext cx="3962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191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 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00" y="3810000"/>
            <a:ext cx="4038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191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মুন্সী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Left-Right Arrow 2"/>
          <p:cNvSpPr/>
          <p:nvPr/>
        </p:nvSpPr>
        <p:spPr>
          <a:xfrm>
            <a:off x="685800" y="-152400"/>
            <a:ext cx="7543800" cy="1752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যুক্তবর্ণ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ভেঙ্গে দেখানো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1524000"/>
            <a:ext cx="1981200" cy="114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endParaRPr lang="en-US" sz="7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600200"/>
            <a:ext cx="1447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29200" y="1752600"/>
            <a:ext cx="11430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447800"/>
            <a:ext cx="21336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ক+ত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0" y="2895600"/>
            <a:ext cx="2286000" cy="9906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ক্যাপ্টেন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86000" y="3124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600" y="3048000"/>
            <a:ext cx="1600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প্ট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29200" y="3124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 flipH="1" flipV="1">
            <a:off x="6477000" y="2971800"/>
            <a:ext cx="22098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3200" y="27432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প+ট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0" y="4267200"/>
            <a:ext cx="1905000" cy="9906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905000" y="4267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4267200"/>
            <a:ext cx="1600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8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029200" y="4495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77000" y="4343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দ+ধ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0" y="5486400"/>
            <a:ext cx="1828800" cy="8382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মুন্সী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828800" y="5715000"/>
            <a:ext cx="1295400" cy="381000"/>
          </a:xfrm>
          <a:prstGeom prst="rightArrow">
            <a:avLst>
              <a:gd name="adj1" fmla="val 747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5200" y="5638800"/>
            <a:ext cx="1600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ন্স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105400" y="57150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77000" y="56388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ন+স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build="allAtOnce" animBg="1"/>
      <p:bldP spid="13" grpId="0" animBg="1"/>
      <p:bldP spid="14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9073" y="-1"/>
            <a:ext cx="9144993" cy="6858001"/>
            <a:chOff x="-1325" y="49236"/>
            <a:chExt cx="12193324" cy="69583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7126" y="715037"/>
              <a:ext cx="6958365" cy="56267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5479718" y="194958"/>
              <a:ext cx="6858001" cy="656656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3194" y="1878440"/>
            <a:ext cx="5440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মফিজ উদ্দিন</a:t>
            </a:r>
          </a:p>
          <a:p>
            <a:pPr algn="ctr"/>
            <a:r>
              <a:rPr lang="bn-BD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রাজের হাওলা সরকারি প্রাথমিক বিদ্যালয়</a:t>
            </a:r>
          </a:p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হাতিয়া, নোয়াখালী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76" y="1676400"/>
            <a:ext cx="2286001" cy="2645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0963" y="1011926"/>
            <a:ext cx="38290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09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প্রশ্নোত্তর আলোচনা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1333500" y="306526"/>
            <a:ext cx="6858000" cy="1371600"/>
          </a:xfrm>
          <a:prstGeom prst="flowChartMulti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09600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প্রশ্নোত্তর আলোচনা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১.বীরশ্রেষ্ঠরা কেন মুক্তিযুদ্ধ করেছিলেন,প্রথমে বল ও পরে লেখ।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2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২.মহিউদ্দিন জাহাঙ্গীর কীভাবে যুদ্ধে অংশগ্রহণ করেছিলেন,লেখ</a:t>
            </a: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33400" y="2133600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81000" y="4800600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" y="0"/>
            <a:ext cx="7162799" cy="2286000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_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53857"/>
            <a:ext cx="2895600" cy="2286000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685800" y="3124200"/>
            <a:ext cx="835152" cy="914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মহিউদ্দিন জাহাঙ্গীর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ভাবে মৃত্যুবরণ করেন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_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0"/>
            <a:ext cx="1981200" cy="2286000"/>
          </a:xfrm>
          <a:prstGeom prst="rect">
            <a:avLst/>
          </a:prstGeom>
        </p:spPr>
      </p:pic>
      <p:pic>
        <p:nvPicPr>
          <p:cNvPr id="10" name="Picture 9" descr="images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546600"/>
            <a:ext cx="2971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B05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 noakhali\Desktop\Shakhawat Picture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82486"/>
            <a:ext cx="8839200" cy="532311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" y="32657"/>
            <a:ext cx="8839200" cy="1371600"/>
          </a:xfrm>
          <a:prstGeom prst="roundRect">
            <a:avLst/>
          </a:prstGeom>
          <a:gradFill>
            <a:gsLst>
              <a:gs pos="72000">
                <a:srgbClr val="FF000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নিরাপদে থেকো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093" y="383131"/>
            <a:ext cx="525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আমার বাংলা বই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বীরশ্রেষ্ঠের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বীরগা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অধ্যায়-৭</a:t>
            </a:r>
          </a:p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 –২৬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৪০মিঃ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171" y="529143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2133600" cy="1981200"/>
          </a:xfrm>
          <a:prstGeom prst="rect">
            <a:avLst/>
          </a:prstGeom>
          <a:pattFill prst="pct25">
            <a:fgClr>
              <a:schemeClr val="accent5"/>
            </a:fgClr>
            <a:bgClr>
              <a:schemeClr val="bg1"/>
            </a:bgClr>
          </a:pattFill>
        </p:spPr>
      </p:pic>
      <p:pic>
        <p:nvPicPr>
          <p:cNvPr id="10" name="Picture 9" descr="images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914" y="4720411"/>
            <a:ext cx="2133600" cy="1981200"/>
          </a:xfrm>
          <a:prstGeom prst="rect">
            <a:avLst/>
          </a:prstGeom>
          <a:pattFill prst="pct25">
            <a:fgClr>
              <a:schemeClr val="accent5"/>
            </a:fgClr>
            <a:bgClr>
              <a:schemeClr val="bg1"/>
            </a:bgClr>
          </a:patt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304800"/>
            <a:ext cx="6858000" cy="1524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i="1" u="sng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3800" b="1" i="1" u="sng" dirty="0" smtClean="0">
                <a:latin typeface="NikoshBAN" pitchFamily="2" charset="0"/>
                <a:cs typeface="NikoshBAN" pitchFamily="2" charset="0"/>
              </a:rPr>
              <a:t>খনফলঃ</a:t>
            </a:r>
            <a:endParaRPr lang="en-US" sz="138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362200"/>
            <a:ext cx="978408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7924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৩.১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নির্দেশনা শুনে বুঝতে পারবে।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3886200"/>
            <a:ext cx="990600" cy="762000"/>
          </a:xfrm>
          <a:prstGeom prst="rightArrow">
            <a:avLst>
              <a:gd name="adj1" fmla="val 30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810000"/>
            <a:ext cx="60198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৩.২ আদেশ পালন করবে।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irazblog_1196120541_1-fl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0"/>
            <a:ext cx="2438400" cy="2176273"/>
          </a:xfrm>
          <a:prstGeom prst="rect">
            <a:avLst/>
          </a:prstGeom>
        </p:spPr>
      </p:pic>
      <p:pic>
        <p:nvPicPr>
          <p:cNvPr id="8" name="Picture 7" descr="407219_346945738678963_1503417783_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9654" y="4572000"/>
            <a:ext cx="328434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0"/>
            <a:ext cx="8839200" cy="6858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অনুকূল পরিবেশ সৃষ্টিঃ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ভিডিওটি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971800" y="2514600"/>
            <a:ext cx="37338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57400" y="492994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396663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বীরশ্রেষ্ঠের বীরগাঁথা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শেষরাত তখনও .......বীরের মতো তিনি মৃত্যুবরণ করেন।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571_59698775071_52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7724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172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বীরশ্রেষ্ঠ মতিউর রহমান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sydh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771" y="0"/>
            <a:ext cx="6604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বীরশ্রেষ্ঠ হামিদুর রহমান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rgbClr val="FF000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9248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96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বীরশ্রেষ্ঠ রুহুল আমীন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820</TotalTime>
  <Words>212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Mofiz uddin</cp:lastModifiedBy>
  <cp:revision>143</cp:revision>
  <dcterms:created xsi:type="dcterms:W3CDTF">2006-08-16T00:00:00Z</dcterms:created>
  <dcterms:modified xsi:type="dcterms:W3CDTF">2020-11-20T06:05:03Z</dcterms:modified>
</cp:coreProperties>
</file>