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2" r:id="rId2"/>
    <p:sldId id="270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048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71DCF-7835-47F1-96FF-F689C1CB4D84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ACB67-928C-4E85-A401-D6E1238A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0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E0C0AF-AE05-403C-ACC3-BB062E1CEE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CB67-928C-4E85-A401-D6E1238A29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6" y="1"/>
            <a:ext cx="915878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209800"/>
            <a:ext cx="54483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1583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7239000" y="228600"/>
            <a:ext cx="1447800" cy="685800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7239000" y="1143000"/>
            <a:ext cx="1447800" cy="762000"/>
          </a:xfrm>
          <a:prstGeom prst="snip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ame Side Corner Rectangle 5"/>
          <p:cNvSpPr/>
          <p:nvPr/>
        </p:nvSpPr>
        <p:spPr>
          <a:xfrm>
            <a:off x="7239000" y="2209800"/>
            <a:ext cx="1447800" cy="762000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7162800" y="4495800"/>
            <a:ext cx="1524000" cy="762000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ame Side Corner Rectangle 7"/>
          <p:cNvSpPr/>
          <p:nvPr/>
        </p:nvSpPr>
        <p:spPr>
          <a:xfrm>
            <a:off x="7162800" y="3429000"/>
            <a:ext cx="1600200" cy="762000"/>
          </a:xfrm>
          <a:prstGeom prst="snip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ame Side Corner Rectangle 8"/>
          <p:cNvSpPr/>
          <p:nvPr/>
        </p:nvSpPr>
        <p:spPr>
          <a:xfrm>
            <a:off x="7162800" y="5410200"/>
            <a:ext cx="1600200" cy="838200"/>
          </a:xfrm>
          <a:prstGeom prst="snip2Same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4478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Green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Red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Blue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286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352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Yellow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4196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Violet</a:t>
            </a:r>
            <a:endParaRPr lang="en-US" sz="4400" b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52600" y="838200"/>
            <a:ext cx="51816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905000" y="762000"/>
            <a:ext cx="51816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  <a:endCxn id="8" idx="2"/>
          </p:cNvCxnSpPr>
          <p:nvPr/>
        </p:nvCxnSpPr>
        <p:spPr>
          <a:xfrm>
            <a:off x="2133600" y="2639943"/>
            <a:ext cx="5029200" cy="117005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09800" y="3810000"/>
            <a:ext cx="4876800" cy="9906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05000" y="4876800"/>
            <a:ext cx="51054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52600" y="2743200"/>
            <a:ext cx="5410200" cy="335280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0"/>
            <a:ext cx="4648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524000"/>
            <a:ext cx="15240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3124200"/>
            <a:ext cx="16002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4648200"/>
            <a:ext cx="1600200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752600"/>
            <a:ext cx="4495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colour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is it?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048000"/>
            <a:ext cx="44958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colour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is it?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800600"/>
            <a:ext cx="4495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colour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is it?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2133600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Yellow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3429000"/>
            <a:ext cx="1524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5181600"/>
            <a:ext cx="14478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Blue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29200" y="1524000"/>
            <a:ext cx="762000" cy="1143000"/>
          </a:xfrm>
          <a:prstGeom prst="rightArrow">
            <a:avLst>
              <a:gd name="adj1" fmla="val 50000"/>
              <a:gd name="adj2" fmla="val 52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V="1">
            <a:off x="4953000" y="2895600"/>
            <a:ext cx="838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V="1">
            <a:off x="4953000" y="4572000"/>
            <a:ext cx="838200" cy="12192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" y="857250"/>
            <a:ext cx="8915400" cy="5083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5196" y="937720"/>
            <a:ext cx="4350224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00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932" y="1020366"/>
            <a:ext cx="536019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Teacher 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46710"/>
            <a:ext cx="9144000" cy="29777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rgbClr val="FF0000"/>
                </a:solidFill>
              </a:rPr>
              <a:t>     </a:t>
            </a:r>
            <a:r>
              <a:rPr lang="en-US" sz="4500" b="1" dirty="0" err="1">
                <a:solidFill>
                  <a:srgbClr val="FF0000"/>
                </a:solidFill>
              </a:rPr>
              <a:t>Mofiz</a:t>
            </a:r>
            <a:r>
              <a:rPr lang="en-US" sz="4500" b="1" dirty="0">
                <a:solidFill>
                  <a:srgbClr val="FF0000"/>
                </a:solidFill>
              </a:rPr>
              <a:t> Uddin </a:t>
            </a:r>
            <a:r>
              <a:rPr lang="en-US" sz="4500" b="1" dirty="0" err="1">
                <a:solidFill>
                  <a:srgbClr val="FF0000"/>
                </a:solidFill>
              </a:rPr>
              <a:t>Ahamed</a:t>
            </a:r>
            <a:endParaRPr lang="en-US" sz="45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600" b="1" dirty="0"/>
              <a:t>            Assistant Teacher</a:t>
            </a:r>
          </a:p>
          <a:p>
            <a:pPr algn="ctr">
              <a:defRPr/>
            </a:pPr>
            <a:r>
              <a:rPr lang="en-US" sz="4050" b="1" dirty="0" err="1">
                <a:solidFill>
                  <a:srgbClr val="00B050"/>
                </a:solidFill>
              </a:rPr>
              <a:t>Dakhin</a:t>
            </a:r>
            <a:r>
              <a:rPr lang="en-US" sz="4050" b="1" dirty="0">
                <a:solidFill>
                  <a:srgbClr val="00B050"/>
                </a:solidFill>
              </a:rPr>
              <a:t> </a:t>
            </a:r>
            <a:r>
              <a:rPr lang="en-US" sz="4050" b="1" dirty="0" err="1">
                <a:solidFill>
                  <a:srgbClr val="00B050"/>
                </a:solidFill>
              </a:rPr>
              <a:t>Rajer</a:t>
            </a:r>
            <a:r>
              <a:rPr lang="en-US" sz="4050" b="1" dirty="0">
                <a:solidFill>
                  <a:srgbClr val="00B050"/>
                </a:solidFill>
              </a:rPr>
              <a:t> </a:t>
            </a:r>
            <a:r>
              <a:rPr lang="en-US" sz="4050" b="1" dirty="0" err="1">
                <a:solidFill>
                  <a:srgbClr val="00B050"/>
                </a:solidFill>
              </a:rPr>
              <a:t>Hawla</a:t>
            </a:r>
            <a:r>
              <a:rPr lang="en-US" sz="4050" b="1" dirty="0">
                <a:solidFill>
                  <a:srgbClr val="00B050"/>
                </a:solidFill>
              </a:rPr>
              <a:t> Govt. Primary school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</a:rPr>
              <a:t>Hatiya, </a:t>
            </a:r>
            <a:r>
              <a:rPr lang="en-US" sz="3600" b="1" dirty="0" err="1">
                <a:solidFill>
                  <a:srgbClr val="002060"/>
                </a:solidFill>
              </a:rPr>
              <a:t>Noakhali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3000" b="1" i="1" dirty="0">
                <a:solidFill>
                  <a:srgbClr val="7030A0"/>
                </a:solidFill>
              </a:rPr>
              <a:t>01718779962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07" y="857250"/>
            <a:ext cx="235029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276350" cy="13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9144000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Class-Two</a:t>
            </a:r>
          </a:p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Subject-English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COLOURS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</a:t>
            </a:r>
            <a:r>
              <a:rPr lang="en-US" sz="5400" dirty="0" smtClean="0">
                <a:solidFill>
                  <a:srgbClr val="FF0000"/>
                </a:solidFill>
                <a:cs typeface="NikoshBAN" panose="02000000000000000000" pitchFamily="2" charset="0"/>
              </a:rPr>
              <a:t>4-6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cs typeface="NikoshBAN" panose="02000000000000000000" pitchFamily="2" charset="0"/>
              </a:rPr>
              <a:t>Unit 16 .A</a:t>
            </a:r>
            <a:endParaRPr lang="en-US" sz="5400" dirty="0">
              <a:solidFill>
                <a:srgbClr val="FF0000"/>
              </a:solidFill>
              <a:cs typeface="NikoshBAN" panose="02000000000000000000" pitchFamily="2" charset="0"/>
            </a:endParaRPr>
          </a:p>
          <a:p>
            <a:endParaRPr lang="en-US" sz="7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239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LEARNING OUTCOMES:</a:t>
            </a:r>
            <a:endParaRPr lang="en-US" sz="48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81534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1.1.1</a:t>
            </a:r>
            <a:r>
              <a:rPr lang="en-US" sz="5400" b="1" dirty="0" smtClean="0">
                <a:solidFill>
                  <a:srgbClr val="002060"/>
                </a:solidFill>
              </a:rPr>
              <a:t>They will be recognize the </a:t>
            </a:r>
            <a:r>
              <a:rPr lang="en-US" sz="5400" b="1" dirty="0" err="1" smtClean="0">
                <a:solidFill>
                  <a:srgbClr val="002060"/>
                </a:solidFill>
              </a:rPr>
              <a:t>colours</a:t>
            </a:r>
            <a:r>
              <a:rPr lang="en-US" sz="5400" b="1" dirty="0" smtClean="0">
                <a:solidFill>
                  <a:srgbClr val="002060"/>
                </a:solidFill>
              </a:rPr>
              <a:t>    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352800" y="1600200"/>
            <a:ext cx="1447800" cy="16002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32031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ets  go &amp; see a video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 flipV="1">
            <a:off x="4292600" y="84792"/>
            <a:ext cx="1219200" cy="2032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-2286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PRESENTATION: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rainbow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85800"/>
            <a:ext cx="8915399" cy="4678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5562600"/>
            <a:ext cx="6324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66"/>
                </a:solidFill>
              </a:rPr>
              <a:t>Look at the picture?</a:t>
            </a:r>
            <a:endParaRPr lang="en-US" sz="4800" dirty="0">
              <a:solidFill>
                <a:srgbClr val="FF006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5486400"/>
            <a:ext cx="22098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1" y="51054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see any </a:t>
            </a:r>
            <a:r>
              <a:rPr lang="en-US" sz="48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Colours</a:t>
            </a:r>
            <a:r>
              <a:rPr lang="en-US" sz="4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 the picture?</a:t>
            </a:r>
            <a:endParaRPr lang="en-US" sz="4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3276599" y="4381500"/>
            <a:ext cx="2590801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1295400" y="152400"/>
            <a:ext cx="2057400" cy="22098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3886200" y="152400"/>
            <a:ext cx="1981200" cy="2133600"/>
          </a:xfrm>
          <a:prstGeom prst="snip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1143000" y="3352800"/>
            <a:ext cx="2133600" cy="2362200"/>
          </a:xfrm>
          <a:prstGeom prst="snip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Same Side Corner Rectangle 8"/>
          <p:cNvSpPr/>
          <p:nvPr/>
        </p:nvSpPr>
        <p:spPr>
          <a:xfrm>
            <a:off x="6629400" y="228600"/>
            <a:ext cx="1981200" cy="2133600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ame Side Corner Rectangle 10"/>
          <p:cNvSpPr/>
          <p:nvPr/>
        </p:nvSpPr>
        <p:spPr>
          <a:xfrm flipH="1">
            <a:off x="3886200" y="3429000"/>
            <a:ext cx="1981200" cy="2362200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ame Side Corner Rectangle 12"/>
          <p:cNvSpPr/>
          <p:nvPr/>
        </p:nvSpPr>
        <p:spPr>
          <a:xfrm>
            <a:off x="6553200" y="3429000"/>
            <a:ext cx="2057400" cy="2362200"/>
          </a:xfrm>
          <a:prstGeom prst="snip2Same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2514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Green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2438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Red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2438400"/>
            <a:ext cx="1101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Blue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5867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Orange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2900" y="587385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Yellow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Violet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295400" y="838200"/>
            <a:ext cx="1600200" cy="15240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Snip Same Side Corner Rectangle 2"/>
          <p:cNvSpPr/>
          <p:nvPr/>
        </p:nvSpPr>
        <p:spPr>
          <a:xfrm>
            <a:off x="3886200" y="914400"/>
            <a:ext cx="1676400" cy="1371600"/>
          </a:xfrm>
          <a:prstGeom prst="snip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1143000" y="4196442"/>
            <a:ext cx="1805354" cy="1518557"/>
          </a:xfrm>
          <a:prstGeom prst="snip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6629400" y="990600"/>
            <a:ext cx="1676400" cy="1371600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ame Side Corner Rectangle 5"/>
          <p:cNvSpPr/>
          <p:nvPr/>
        </p:nvSpPr>
        <p:spPr>
          <a:xfrm flipH="1">
            <a:off x="3886200" y="4272642"/>
            <a:ext cx="1676400" cy="1518557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6553200" y="4272642"/>
            <a:ext cx="1740877" cy="1518557"/>
          </a:xfrm>
          <a:prstGeom prst="snip2Same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"/>
            <a:ext cx="7239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Missing game: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7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100</Words>
  <Application>Microsoft Office PowerPoint</Application>
  <PresentationFormat>On-screen Show (4:3)</PresentationFormat>
  <Paragraphs>41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Mofiz uddin</cp:lastModifiedBy>
  <cp:revision>93</cp:revision>
  <dcterms:created xsi:type="dcterms:W3CDTF">2006-08-16T00:00:00Z</dcterms:created>
  <dcterms:modified xsi:type="dcterms:W3CDTF">2020-11-20T12:11:23Z</dcterms:modified>
</cp:coreProperties>
</file>