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0" r:id="rId2"/>
    <p:sldId id="278" r:id="rId3"/>
    <p:sldId id="279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72" r:id="rId17"/>
    <p:sldId id="293" r:id="rId18"/>
    <p:sldId id="294" r:id="rId19"/>
    <p:sldId id="29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B7AE92-3BA4-4553-A05F-6E07D70570B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21021F-C538-49B3-949E-AD7CB09966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7AE92-3BA4-4553-A05F-6E07D70570B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21F-C538-49B3-949E-AD7CB0996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BEB7AE92-3BA4-4553-A05F-6E07D70570B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21021F-C538-49B3-949E-AD7CB0996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7AE92-3BA4-4553-A05F-6E07D70570B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21F-C538-49B3-949E-AD7CB0996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B7AE92-3BA4-4553-A05F-6E07D70570B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7721021F-C538-49B3-949E-AD7CB09966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7AE92-3BA4-4553-A05F-6E07D70570B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21F-C538-49B3-949E-AD7CB0996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7AE92-3BA4-4553-A05F-6E07D70570B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21F-C538-49B3-949E-AD7CB0996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7AE92-3BA4-4553-A05F-6E07D70570B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21F-C538-49B3-949E-AD7CB0996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B7AE92-3BA4-4553-A05F-6E07D70570B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21F-C538-49B3-949E-AD7CB0996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7AE92-3BA4-4553-A05F-6E07D70570B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21F-C538-49B3-949E-AD7CB0996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7AE92-3BA4-4553-A05F-6E07D70570B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021F-C538-49B3-949E-AD7CB09966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EB7AE92-3BA4-4553-A05F-6E07D70570B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721021F-C538-49B3-949E-AD7CB09966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5076092"/>
          </a:xfrm>
        </p:spPr>
      </p:pic>
    </p:spTree>
    <p:extLst>
      <p:ext uri="{BB962C8B-B14F-4D97-AF65-F5344CB8AC3E}">
        <p14:creationId xmlns:p14="http://schemas.microsoft.com/office/powerpoint/2010/main" val="24836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7"/>
            <a:ext cx="4648200" cy="34220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95099"/>
            <a:ext cx="4648200" cy="336290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48200" y="228600"/>
            <a:ext cx="56525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k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vixwiv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wK‡kvi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‡`i 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4648200" y="1794570"/>
            <a:ext cx="449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1.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D”PZv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IRb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ev‡o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32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2.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kix‡I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`„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pZv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Av‡m,eyK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Kvua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Piov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32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3.	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eq‡m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vuwo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Muvd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D‡V|</a:t>
            </a:r>
          </a:p>
          <a:p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4. 	¯^if½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Mjvi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¯^I 	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gvUv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5.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exh©cvZ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316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633"/>
            <a:ext cx="4876800" cy="41004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9126"/>
            <a:ext cx="4876800" cy="26812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58155" y="572858"/>
            <a:ext cx="55567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wK‡kvix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i 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4876800" y="3617655"/>
            <a:ext cx="4267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1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.	</a:t>
            </a:r>
            <a:r>
              <a:rPr lang="en-US" sz="32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D”PZv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IRb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ev‡o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2.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kixi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fvix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nq,kix‡ii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nvo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gvUvI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`„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 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3. 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wiZz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¯ª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ve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259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083427">
            <a:off x="4699849" y="2126494"/>
            <a:ext cx="68792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wK‡k‡ivi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wK‡kvix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‡`i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17231" y="4478209"/>
            <a:ext cx="1010586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1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.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wbKUR‡bi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g‡bv‡hvM,hZœ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fv‡jvevmv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cvIqvi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AvKv•Lv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Zxe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ª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2.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Av‡eM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PvwjZ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nIqvi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cÖebZv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ev‡o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3. 	‡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Q‡j‡g‡q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ci®ú‡ii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KŠZ‚nj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4.	G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bvbvai‡bi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wØavØ›Ø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Aw¯’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iZv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1" y="317511"/>
            <a:ext cx="4739470" cy="368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58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065184">
            <a:off x="4107944" y="1919635"/>
            <a:ext cx="68243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AvPiwbK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wK‡k‡ivi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wK‡kvix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‡`i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63514" y="4114796"/>
            <a:ext cx="107451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1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.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cÖvß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¯‹‡`i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AvPib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2.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gZvgZ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Póv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3. 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AvPi‡bi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wb‡R‡K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Avjv`v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	e¨w³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	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Pôv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4.	`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ytmvnwmK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SuzwKc~b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AvMÖn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ev‡o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3" y="1"/>
            <a:ext cx="3910609" cy="378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63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47835" y="84329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eqmwÜKv‡j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 </a:t>
            </a:r>
            <a:r>
              <a:rPr lang="en-US" sz="3200" b="1" dirty="0" err="1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AvPiwbK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3200" b="1" dirty="0" err="1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3200" b="1" dirty="0" err="1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Kibxq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828836"/>
            <a:ext cx="10820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Q‡j‡g‡q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Rxe‡b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eqtmwÜKvj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G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kixi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g‡bi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Arvbv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m~Pbv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Q‡j‡g‡q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Kv‡Q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Pvicv‡ki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cwi‡e‡ki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cwiwPZ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iæc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e`‡j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KŠZ‚n‡ji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ekeZ©x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Zviv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AweÁZv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jv‡fi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Póv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K‡i,hvi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cwibwZ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me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fv‡jv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bvI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G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Qvov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Áv‡bi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Afv‡e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KL‡bv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KL‡bv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Zviv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fyj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24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Q‡j‡g‡q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Giæc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vq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evev,gv,wkÿK,eo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evb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fvB‡K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GwM‡q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Avm‡Z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Zvuiv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Q‡j‡g‡q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‡`i mv‡_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eÜzZ¡c~b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mnvbyf‚wZkxj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AvPib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Ki‡eb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hv‡Z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Q‡j‡g‡qiv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mn‡R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gbLy‡j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eqtmwÜKv‡ji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mgm¨vewj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†_‡K ¯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úó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w`‡Z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¯‹vi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cwiPbœZv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¯^v¯’¨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m¯ú‡K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Z_¨ †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Pj‡Z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3D3DBC9-7119-43F3-982B-1C6C4152B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15" y="0"/>
            <a:ext cx="4590445" cy="28219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9613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8097" y="630104"/>
            <a:ext cx="59288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eqmwÜKv‡ji</a:t>
            </a:r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åvšÍ</a:t>
            </a:r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4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avibvmg~n</a:t>
            </a:r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294211"/>
            <a:ext cx="10820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Q‡j‡g‡qiv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eqtmwÜKv‡ji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cwieZ©b‡K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A¯^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vfvweK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bvbv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åvšÍ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avibvi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wkKvi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e¨vcv‡i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Zviv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Ab¨Kv‡iv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j¾v‡eva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Zviv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e¨vcv‡i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eÜzevÜe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‡`i mv‡_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4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ewk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w¯Í</a:t>
            </a:r>
            <a:r>
              <a:rPr lang="en-US" sz="24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eva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Zviv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wefªvwšÍKi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f‚j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avibvi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-‡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Q‡j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kixi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ye©j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,¯^v¯’¨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nvbx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N‡U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GUv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4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ivM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g‡q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‡`i G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gvQ,gvsm,UK,Svj</a:t>
            </a:r>
            <a:r>
              <a:rPr lang="en-US" sz="24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LvIqv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KvRKg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Ljva~jv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evB‡I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`|</a:t>
            </a:r>
            <a:endParaRPr lang="en-US" sz="2400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407"/>
            <a:ext cx="4642338" cy="385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04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8406" y="4627648"/>
            <a:ext cx="64636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48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48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¯</a:t>
            </a:r>
            <a:r>
              <a:rPr lang="en-US" sz="48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Íi</a:t>
            </a:r>
            <a:r>
              <a:rPr lang="en-US" sz="48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8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8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8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8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</p:txBody>
      </p:sp>
      <p:sp>
        <p:nvSpPr>
          <p:cNvPr id="7" name="Rectangle 6"/>
          <p:cNvSpPr/>
          <p:nvPr/>
        </p:nvSpPr>
        <p:spPr>
          <a:xfrm>
            <a:off x="5509846" y="339967"/>
            <a:ext cx="53632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jxq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mgqt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wgwbU</a:t>
            </a:r>
            <a:endParaRPr lang="en-US" sz="4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D67DE9-9154-4515-AA81-1566EEC5F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54" y="181819"/>
            <a:ext cx="5778622" cy="34875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4026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8431" y="465983"/>
            <a:ext cx="193354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sz="6000" dirty="0"/>
          </a:p>
        </p:txBody>
      </p:sp>
      <p:sp>
        <p:nvSpPr>
          <p:cNvPr id="8" name="Rectangle 7"/>
          <p:cNvSpPr/>
          <p:nvPr/>
        </p:nvSpPr>
        <p:spPr>
          <a:xfrm>
            <a:off x="76200" y="4674275"/>
            <a:ext cx="9067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			</a:t>
            </a:r>
            <a:endParaRPr lang="en-US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1 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eqtmwÜKv‡j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Kqai‡bi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jÿ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2 | 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wK‡kvi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wK‡kvwi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cwieZ©b¸wj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?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3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wK‡kvi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wK‡kvwi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AvPiwbK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cwieZ©b¸wj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77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6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576646" cy="47211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94031"/>
            <a:ext cx="899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wK‡kvi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wK‡kvix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Kibxq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7664342" y="465983"/>
            <a:ext cx="27863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err="1">
                <a:latin typeface="SutonnyMJ" pitchFamily="2" charset="0"/>
                <a:cs typeface="SutonnyMJ" pitchFamily="2" charset="0"/>
              </a:rPr>
              <a:t>e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vwoi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8996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170985" cy="66440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710" y="409640"/>
            <a:ext cx="3928290" cy="644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90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V="1">
            <a:off x="5181568" y="410146"/>
            <a:ext cx="39272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46431" y="1629495"/>
            <a:ext cx="6940061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5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5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kvnRvjvj</a:t>
            </a:r>
            <a:r>
              <a:rPr lang="en-US" sz="5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Lvb</a:t>
            </a:r>
            <a:endParaRPr lang="en-US" sz="54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err="1">
                <a:solidFill>
                  <a:srgbClr val="92D050"/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600" b="1" dirty="0">
                <a:solidFill>
                  <a:srgbClr val="92D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92D05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600" b="1" dirty="0">
                <a:solidFill>
                  <a:srgbClr val="92D050"/>
                </a:solidFill>
                <a:latin typeface="SutonnyMJ" pitchFamily="2" charset="0"/>
                <a:cs typeface="SutonnyMJ" pitchFamily="2" charset="0"/>
              </a:rPr>
              <a:t> ( </a:t>
            </a:r>
            <a:r>
              <a:rPr lang="en-US" sz="3600" b="1" dirty="0" err="1">
                <a:solidFill>
                  <a:srgbClr val="92D050"/>
                </a:solidFill>
                <a:latin typeface="SutonnyMJ" pitchFamily="2" charset="0"/>
                <a:cs typeface="SutonnyMJ" pitchFamily="2" charset="0"/>
              </a:rPr>
              <a:t>kixiPP©v</a:t>
            </a:r>
            <a:r>
              <a:rPr lang="en-US" sz="3600" b="1" dirty="0">
                <a:solidFill>
                  <a:srgbClr val="92D05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Avãyj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KvBqyg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vwLj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`ª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vmv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wÿb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cvi‡MÛvwiqv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KivbxMbR,XvKv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:-01757601696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B‡gBj</a:t>
            </a:r>
            <a:r>
              <a:rPr lang="en-US" sz="2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:-</a:t>
            </a:r>
            <a:r>
              <a:rPr lang="en-US" sz="2400" dirty="0">
                <a:solidFill>
                  <a:srgbClr val="FF0000"/>
                </a:solidFill>
                <a:cs typeface="SutonnyMJ" pitchFamily="2" charset="0"/>
              </a:rPr>
              <a:t>shahjalaltitu@gmail.com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"/>
            <a:ext cx="4963747" cy="501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54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1978" y="586150"/>
            <a:ext cx="59084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88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88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8285" y="1676396"/>
            <a:ext cx="603556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kÖbx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		:	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lô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		:	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I ¯^v¯’¨</a:t>
            </a:r>
          </a:p>
          <a:p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	: 	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PZz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_©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		:	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eqtmwÜKv‡ji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AvPib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		:	30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wgwbU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	: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28/11/2020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Bs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27533"/>
            <a:ext cx="4808284" cy="511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09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10800000" flipV="1">
            <a:off x="5134687" y="98274"/>
            <a:ext cx="4876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4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wkÿv_x©iv</a:t>
            </a:r>
            <a:r>
              <a:rPr lang="en-US" sz="4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...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77" y="482994"/>
            <a:ext cx="4443683" cy="590394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087802" y="1332645"/>
            <a:ext cx="54864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01 |	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eqmmwÜKv‡ji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©‡bi 	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w`K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endParaRPr lang="en-US" sz="24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02 </a:t>
            </a:r>
            <a:r>
              <a:rPr lang="en-US" sz="2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	</a:t>
            </a:r>
            <a:r>
              <a:rPr lang="en-US" sz="2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eqmwÜKv‡j</a:t>
            </a:r>
            <a:r>
              <a:rPr lang="en-US" sz="2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2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2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AvPiwbK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2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Kibxq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wba©vib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sz="2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03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	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eqmwÜKv‡ji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åvšÍ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avibvmg~n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eb©bv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59112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01845"/>
            <a:ext cx="108672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dvwngv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eMg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jÿ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Ki‡jb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gR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g‡q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dvnwg`v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K‡qKw`b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a‡i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A¯^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vfvweK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AvPib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Av‡Mi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gZ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jLv-cov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†m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g‡bv‡hvMx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n‡”Q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evÜex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mv‡_I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wVKgZ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wgk‡Q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wR‡½m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Kij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Zvgvi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dvnwg`v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gv‡K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ejj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me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ï‡b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ej‡jb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Gme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wbq‡g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mevi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Rxe‡bB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M‡V _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Zzwg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wPšÍv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mwVKfv‡e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kix‡ii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hZœ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bvI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mevi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Av‡Mi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gZ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vfvweK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AvPib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Ki|</a:t>
            </a:r>
            <a:endParaRPr lang="en-US" sz="32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819" y="0"/>
            <a:ext cx="7300181" cy="363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415" y="0"/>
            <a:ext cx="5509846" cy="356964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792298"/>
            <a:ext cx="1045698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SutonnyMJ" pitchFamily="2" charset="0"/>
                <a:cs typeface="SutonnyMJ" pitchFamily="2" charset="0"/>
              </a:rPr>
              <a:t>01 | 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Rxe‡b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KqwU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Íi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2800" b="1" i="1" dirty="0">
                <a:latin typeface="SutonnyMJ" pitchFamily="2" charset="0"/>
                <a:cs typeface="SutonnyMJ" pitchFamily="2" charset="0"/>
              </a:rPr>
              <a:t>02 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|	 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‰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KkiKvj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Kx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eyS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2800" b="1" i="1" dirty="0">
                <a:latin typeface="SutonnyMJ" pitchFamily="2" charset="0"/>
                <a:cs typeface="SutonnyMJ" pitchFamily="2" charset="0"/>
              </a:rPr>
              <a:t>03 | 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dvnwg`v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†Kb 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mevi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 mv‡_ A¯^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vfvweK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AvPib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KiwQj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eb©bv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	Ki ?</a:t>
            </a:r>
          </a:p>
          <a:p>
            <a:r>
              <a:rPr lang="en-US" sz="2800" b="1" i="1" dirty="0">
                <a:latin typeface="SutonnyMJ" pitchFamily="2" charset="0"/>
                <a:cs typeface="SutonnyMJ" pitchFamily="2" charset="0"/>
              </a:rPr>
              <a:t>04 | 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	 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dvwngv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eMg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g‡qi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K_v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ky‡b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†h  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civgk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© w`‡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qwQ‡jb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Zzwg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Kx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	Ki ?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w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e¯ÍvwiZ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2800" b="1" i="1" dirty="0" smtClean="0">
                <a:latin typeface="SutonnyMJ" pitchFamily="2" charset="0"/>
                <a:cs typeface="SutonnyMJ" pitchFamily="2" charset="0"/>
              </a:rPr>
              <a:t> Ki 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07166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1313" y="266692"/>
            <a:ext cx="21515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Íi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 flipH="1">
            <a:off x="7596560" y="1125416"/>
            <a:ext cx="28838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gvby‡liRxe‡b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PviwU¯Íi_v‡K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hgbt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1.	‰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kke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2.	ˆ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Kki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3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.   †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hŠeb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Ges</a:t>
            </a:r>
            <a:endParaRPr lang="en-US" sz="3600" b="1" dirty="0" smtClean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4.    †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cÖŠpZ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¡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94949"/>
            <a:ext cx="3131128" cy="23790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855" y="0"/>
            <a:ext cx="2939322" cy="23790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0575"/>
            <a:ext cx="3131128" cy="19154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855" y="3110574"/>
            <a:ext cx="3017638" cy="191545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201" y="2447170"/>
            <a:ext cx="17525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1.‰kke 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26872" y="2388555"/>
            <a:ext cx="211721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buAutoNum type="arabicPeriod" startAt="2"/>
            </a:pPr>
            <a:r>
              <a:rPr lang="en-US" sz="44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4400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Kki</a:t>
            </a:r>
            <a:endParaRPr lang="en-US" sz="4400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6148" y="5163967"/>
            <a:ext cx="22167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hŠeb</a:t>
            </a:r>
            <a:endParaRPr lang="en-US" sz="4400" b="1" dirty="0">
              <a:solidFill>
                <a:schemeClr val="accent3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97210" y="5316421"/>
            <a:ext cx="20551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4. 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cÖŠpZ</a:t>
            </a:r>
            <a:r>
              <a:rPr lang="en-US" sz="4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¡</a:t>
            </a:r>
          </a:p>
        </p:txBody>
      </p:sp>
    </p:spTree>
    <p:extLst>
      <p:ext uri="{BB962C8B-B14F-4D97-AF65-F5344CB8AC3E}">
        <p14:creationId xmlns:p14="http://schemas.microsoft.com/office/powerpoint/2010/main" val="412177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82502" y="228600"/>
            <a:ext cx="3429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66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‰</a:t>
            </a:r>
            <a:r>
              <a:rPr lang="en-US" sz="66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KkiKvj</a:t>
            </a:r>
            <a:endParaRPr lang="en-US" sz="6600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27474" cy="4114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114800"/>
            <a:ext cx="899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cvuPeQi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wkïi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kkeKvj|Qq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†_‡K `k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ewj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evj¨Kvj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 `k †_‡K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AvVv‡iv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ch©šÍÍ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Q‡j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g‡q‡K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wK‡kvi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wK‡kvix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 GB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mgq‡K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KkiKvj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23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822853" cy="2590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0800"/>
            <a:ext cx="4822852" cy="404758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15218" y="448270"/>
            <a:ext cx="42449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eqmwÜKv‡ji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cwieZ©b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5463336" y="2632733"/>
            <a:ext cx="42140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eqtmwÜKv‡j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jÿ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:-</a:t>
            </a:r>
          </a:p>
          <a:p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 1.	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 2.	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</a:p>
          <a:p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 3.	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AvPib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3213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1193</TotalTime>
  <Words>574</Words>
  <Application>Microsoft Office PowerPoint</Application>
  <PresentationFormat>Custom</PresentationFormat>
  <Paragraphs>78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WALTON</cp:lastModifiedBy>
  <cp:revision>217</cp:revision>
  <dcterms:created xsi:type="dcterms:W3CDTF">2019-11-04T13:02:42Z</dcterms:created>
  <dcterms:modified xsi:type="dcterms:W3CDTF">2020-11-20T15:31:23Z</dcterms:modified>
</cp:coreProperties>
</file>