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74" r:id="rId9"/>
    <p:sldId id="275" r:id="rId10"/>
    <p:sldId id="263" r:id="rId11"/>
    <p:sldId id="270" r:id="rId12"/>
    <p:sldId id="264" r:id="rId13"/>
    <p:sldId id="269" r:id="rId14"/>
    <p:sldId id="272" r:id="rId15"/>
    <p:sldId id="265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77C-CF3B-4743-B2E6-33BE103F5F1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BB51-EBDF-4F63-87F5-EFC3EC02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77C-CF3B-4743-B2E6-33BE103F5F1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BB51-EBDF-4F63-87F5-EFC3EC02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77C-CF3B-4743-B2E6-33BE103F5F1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BB51-EBDF-4F63-87F5-EFC3EC02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9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77C-CF3B-4743-B2E6-33BE103F5F1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BB51-EBDF-4F63-87F5-EFC3EC02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77C-CF3B-4743-B2E6-33BE103F5F1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BB51-EBDF-4F63-87F5-EFC3EC02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77C-CF3B-4743-B2E6-33BE103F5F1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BB51-EBDF-4F63-87F5-EFC3EC02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5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77C-CF3B-4743-B2E6-33BE103F5F1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BB51-EBDF-4F63-87F5-EFC3EC02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0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77C-CF3B-4743-B2E6-33BE103F5F1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BB51-EBDF-4F63-87F5-EFC3EC02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77C-CF3B-4743-B2E6-33BE103F5F1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BB51-EBDF-4F63-87F5-EFC3EC02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77C-CF3B-4743-B2E6-33BE103F5F1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BB51-EBDF-4F63-87F5-EFC3EC02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9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77C-CF3B-4743-B2E6-33BE103F5F1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BB51-EBDF-4F63-87F5-EFC3EC02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6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D77C-CF3B-4743-B2E6-33BE103F5F17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BB51-EBDF-4F63-87F5-EFC3EC02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7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713636" y="228600"/>
            <a:ext cx="6781800" cy="76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আজকের ক্লাসে সবাইকে স্বাগতম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22" y="1371600"/>
            <a:ext cx="804120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7211" y="-13648"/>
            <a:ext cx="11792839" cy="6946711"/>
          </a:xfrm>
          <a:custGeom>
            <a:avLst/>
            <a:gdLst>
              <a:gd name="connsiteX0" fmla="*/ 426813 w 9079493"/>
              <a:gd name="connsiteY0" fmla="*/ 163773 h 6946711"/>
              <a:gd name="connsiteX1" fmla="*/ 167505 w 9079493"/>
              <a:gd name="connsiteY1" fmla="*/ 177421 h 6946711"/>
              <a:gd name="connsiteX2" fmla="*/ 71971 w 9079493"/>
              <a:gd name="connsiteY2" fmla="*/ 163773 h 6946711"/>
              <a:gd name="connsiteX3" fmla="*/ 44676 w 9079493"/>
              <a:gd name="connsiteY3" fmla="*/ 122830 h 6946711"/>
              <a:gd name="connsiteX4" fmla="*/ 99267 w 9079493"/>
              <a:gd name="connsiteY4" fmla="*/ 40944 h 6946711"/>
              <a:gd name="connsiteX5" fmla="*/ 126562 w 9079493"/>
              <a:gd name="connsiteY5" fmla="*/ 122830 h 6946711"/>
              <a:gd name="connsiteX6" fmla="*/ 112914 w 9079493"/>
              <a:gd name="connsiteY6" fmla="*/ 491320 h 6946711"/>
              <a:gd name="connsiteX7" fmla="*/ 71971 w 9079493"/>
              <a:gd name="connsiteY7" fmla="*/ 545911 h 6946711"/>
              <a:gd name="connsiteX8" fmla="*/ 58323 w 9079493"/>
              <a:gd name="connsiteY8" fmla="*/ 586854 h 6946711"/>
              <a:gd name="connsiteX9" fmla="*/ 31028 w 9079493"/>
              <a:gd name="connsiteY9" fmla="*/ 627797 h 6946711"/>
              <a:gd name="connsiteX10" fmla="*/ 3732 w 9079493"/>
              <a:gd name="connsiteY10" fmla="*/ 682388 h 6946711"/>
              <a:gd name="connsiteX11" fmla="*/ 58323 w 9079493"/>
              <a:gd name="connsiteY11" fmla="*/ 873457 h 6946711"/>
              <a:gd name="connsiteX12" fmla="*/ 99267 w 9079493"/>
              <a:gd name="connsiteY12" fmla="*/ 900752 h 6946711"/>
              <a:gd name="connsiteX13" fmla="*/ 153858 w 9079493"/>
              <a:gd name="connsiteY13" fmla="*/ 1037230 h 6946711"/>
              <a:gd name="connsiteX14" fmla="*/ 194801 w 9079493"/>
              <a:gd name="connsiteY14" fmla="*/ 1119117 h 6946711"/>
              <a:gd name="connsiteX15" fmla="*/ 181153 w 9079493"/>
              <a:gd name="connsiteY15" fmla="*/ 1201003 h 6946711"/>
              <a:gd name="connsiteX16" fmla="*/ 153858 w 9079493"/>
              <a:gd name="connsiteY16" fmla="*/ 1323833 h 6946711"/>
              <a:gd name="connsiteX17" fmla="*/ 126562 w 9079493"/>
              <a:gd name="connsiteY17" fmla="*/ 1487606 h 6946711"/>
              <a:gd name="connsiteX18" fmla="*/ 112914 w 9079493"/>
              <a:gd name="connsiteY18" fmla="*/ 1897039 h 6946711"/>
              <a:gd name="connsiteX19" fmla="*/ 85619 w 9079493"/>
              <a:gd name="connsiteY19" fmla="*/ 1951630 h 6946711"/>
              <a:gd name="connsiteX20" fmla="*/ 71971 w 9079493"/>
              <a:gd name="connsiteY20" fmla="*/ 2019869 h 6946711"/>
              <a:gd name="connsiteX21" fmla="*/ 58323 w 9079493"/>
              <a:gd name="connsiteY21" fmla="*/ 2060812 h 6946711"/>
              <a:gd name="connsiteX22" fmla="*/ 44676 w 9079493"/>
              <a:gd name="connsiteY22" fmla="*/ 2115403 h 6946711"/>
              <a:gd name="connsiteX23" fmla="*/ 58323 w 9079493"/>
              <a:gd name="connsiteY23" fmla="*/ 2224585 h 6946711"/>
              <a:gd name="connsiteX24" fmla="*/ 85619 w 9079493"/>
              <a:gd name="connsiteY24" fmla="*/ 2265529 h 6946711"/>
              <a:gd name="connsiteX25" fmla="*/ 126562 w 9079493"/>
              <a:gd name="connsiteY25" fmla="*/ 2347415 h 6946711"/>
              <a:gd name="connsiteX26" fmla="*/ 99267 w 9079493"/>
              <a:gd name="connsiteY26" fmla="*/ 2456597 h 6946711"/>
              <a:gd name="connsiteX27" fmla="*/ 85619 w 9079493"/>
              <a:gd name="connsiteY27" fmla="*/ 2511188 h 6946711"/>
              <a:gd name="connsiteX28" fmla="*/ 85619 w 9079493"/>
              <a:gd name="connsiteY28" fmla="*/ 2975212 h 6946711"/>
              <a:gd name="connsiteX29" fmla="*/ 71971 w 9079493"/>
              <a:gd name="connsiteY29" fmla="*/ 3029803 h 6946711"/>
              <a:gd name="connsiteX30" fmla="*/ 58323 w 9079493"/>
              <a:gd name="connsiteY30" fmla="*/ 3098042 h 6946711"/>
              <a:gd name="connsiteX31" fmla="*/ 71971 w 9079493"/>
              <a:gd name="connsiteY31" fmla="*/ 3220872 h 6946711"/>
              <a:gd name="connsiteX32" fmla="*/ 112914 w 9079493"/>
              <a:gd name="connsiteY32" fmla="*/ 3234520 h 6946711"/>
              <a:gd name="connsiteX33" fmla="*/ 126562 w 9079493"/>
              <a:gd name="connsiteY33" fmla="*/ 3289111 h 6946711"/>
              <a:gd name="connsiteX34" fmla="*/ 112914 w 9079493"/>
              <a:gd name="connsiteY34" fmla="*/ 3357349 h 6946711"/>
              <a:gd name="connsiteX35" fmla="*/ 85619 w 9079493"/>
              <a:gd name="connsiteY35" fmla="*/ 3411941 h 6946711"/>
              <a:gd name="connsiteX36" fmla="*/ 99267 w 9079493"/>
              <a:gd name="connsiteY36" fmla="*/ 3575714 h 6946711"/>
              <a:gd name="connsiteX37" fmla="*/ 140210 w 9079493"/>
              <a:gd name="connsiteY37" fmla="*/ 3589361 h 6946711"/>
              <a:gd name="connsiteX38" fmla="*/ 112914 w 9079493"/>
              <a:gd name="connsiteY38" fmla="*/ 3671248 h 6946711"/>
              <a:gd name="connsiteX39" fmla="*/ 85619 w 9079493"/>
              <a:gd name="connsiteY39" fmla="*/ 3794078 h 6946711"/>
              <a:gd name="connsiteX40" fmla="*/ 99267 w 9079493"/>
              <a:gd name="connsiteY40" fmla="*/ 3862317 h 6946711"/>
              <a:gd name="connsiteX41" fmla="*/ 140210 w 9079493"/>
              <a:gd name="connsiteY41" fmla="*/ 3903260 h 6946711"/>
              <a:gd name="connsiteX42" fmla="*/ 167505 w 9079493"/>
              <a:gd name="connsiteY42" fmla="*/ 3944203 h 6946711"/>
              <a:gd name="connsiteX43" fmla="*/ 126562 w 9079493"/>
              <a:gd name="connsiteY43" fmla="*/ 3998794 h 6946711"/>
              <a:gd name="connsiteX44" fmla="*/ 44676 w 9079493"/>
              <a:gd name="connsiteY44" fmla="*/ 4094329 h 6946711"/>
              <a:gd name="connsiteX45" fmla="*/ 31028 w 9079493"/>
              <a:gd name="connsiteY45" fmla="*/ 4148920 h 6946711"/>
              <a:gd name="connsiteX46" fmla="*/ 17380 w 9079493"/>
              <a:gd name="connsiteY46" fmla="*/ 4258102 h 6946711"/>
              <a:gd name="connsiteX47" fmla="*/ 99267 w 9079493"/>
              <a:gd name="connsiteY47" fmla="*/ 4285397 h 6946711"/>
              <a:gd name="connsiteX48" fmla="*/ 126562 w 9079493"/>
              <a:gd name="connsiteY48" fmla="*/ 4544705 h 6946711"/>
              <a:gd name="connsiteX49" fmla="*/ 112914 w 9079493"/>
              <a:gd name="connsiteY49" fmla="*/ 4585648 h 6946711"/>
              <a:gd name="connsiteX50" fmla="*/ 71971 w 9079493"/>
              <a:gd name="connsiteY50" fmla="*/ 4612944 h 6946711"/>
              <a:gd name="connsiteX51" fmla="*/ 112914 w 9079493"/>
              <a:gd name="connsiteY51" fmla="*/ 4653887 h 6946711"/>
              <a:gd name="connsiteX52" fmla="*/ 167505 w 9079493"/>
              <a:gd name="connsiteY52" fmla="*/ 4681182 h 6946711"/>
              <a:gd name="connsiteX53" fmla="*/ 153858 w 9079493"/>
              <a:gd name="connsiteY53" fmla="*/ 4885899 h 6946711"/>
              <a:gd name="connsiteX54" fmla="*/ 71971 w 9079493"/>
              <a:gd name="connsiteY54" fmla="*/ 5104263 h 6946711"/>
              <a:gd name="connsiteX55" fmla="*/ 31028 w 9079493"/>
              <a:gd name="connsiteY55" fmla="*/ 5213445 h 6946711"/>
              <a:gd name="connsiteX56" fmla="*/ 44676 w 9079493"/>
              <a:gd name="connsiteY56" fmla="*/ 5254388 h 6946711"/>
              <a:gd name="connsiteX57" fmla="*/ 99267 w 9079493"/>
              <a:gd name="connsiteY57" fmla="*/ 5281684 h 6946711"/>
              <a:gd name="connsiteX58" fmla="*/ 85619 w 9079493"/>
              <a:gd name="connsiteY58" fmla="*/ 5349923 h 6946711"/>
              <a:gd name="connsiteX59" fmla="*/ 99267 w 9079493"/>
              <a:gd name="connsiteY59" fmla="*/ 5568287 h 6946711"/>
              <a:gd name="connsiteX60" fmla="*/ 112914 w 9079493"/>
              <a:gd name="connsiteY60" fmla="*/ 5677469 h 6946711"/>
              <a:gd name="connsiteX61" fmla="*/ 126562 w 9079493"/>
              <a:gd name="connsiteY61" fmla="*/ 5732060 h 6946711"/>
              <a:gd name="connsiteX62" fmla="*/ 167505 w 9079493"/>
              <a:gd name="connsiteY62" fmla="*/ 5745708 h 6946711"/>
              <a:gd name="connsiteX63" fmla="*/ 153858 w 9079493"/>
              <a:gd name="connsiteY63" fmla="*/ 5813947 h 6946711"/>
              <a:gd name="connsiteX64" fmla="*/ 99267 w 9079493"/>
              <a:gd name="connsiteY64" fmla="*/ 5909481 h 6946711"/>
              <a:gd name="connsiteX65" fmla="*/ 85619 w 9079493"/>
              <a:gd name="connsiteY65" fmla="*/ 5950424 h 6946711"/>
              <a:gd name="connsiteX66" fmla="*/ 99267 w 9079493"/>
              <a:gd name="connsiteY66" fmla="*/ 6005015 h 6946711"/>
              <a:gd name="connsiteX67" fmla="*/ 126562 w 9079493"/>
              <a:gd name="connsiteY67" fmla="*/ 6182436 h 6946711"/>
              <a:gd name="connsiteX68" fmla="*/ 153858 w 9079493"/>
              <a:gd name="connsiteY68" fmla="*/ 6223379 h 6946711"/>
              <a:gd name="connsiteX69" fmla="*/ 126562 w 9079493"/>
              <a:gd name="connsiteY69" fmla="*/ 6277970 h 6946711"/>
              <a:gd name="connsiteX70" fmla="*/ 99267 w 9079493"/>
              <a:gd name="connsiteY70" fmla="*/ 6318914 h 6946711"/>
              <a:gd name="connsiteX71" fmla="*/ 153858 w 9079493"/>
              <a:gd name="connsiteY71" fmla="*/ 6523630 h 6946711"/>
              <a:gd name="connsiteX72" fmla="*/ 194801 w 9079493"/>
              <a:gd name="connsiteY72" fmla="*/ 6550926 h 6946711"/>
              <a:gd name="connsiteX73" fmla="*/ 194801 w 9079493"/>
              <a:gd name="connsiteY73" fmla="*/ 6810233 h 6946711"/>
              <a:gd name="connsiteX74" fmla="*/ 181153 w 9079493"/>
              <a:gd name="connsiteY74" fmla="*/ 6851176 h 6946711"/>
              <a:gd name="connsiteX75" fmla="*/ 140210 w 9079493"/>
              <a:gd name="connsiteY75" fmla="*/ 6878472 h 6946711"/>
              <a:gd name="connsiteX76" fmla="*/ 112914 w 9079493"/>
              <a:gd name="connsiteY76" fmla="*/ 6837529 h 6946711"/>
              <a:gd name="connsiteX77" fmla="*/ 126562 w 9079493"/>
              <a:gd name="connsiteY77" fmla="*/ 6701051 h 6946711"/>
              <a:gd name="connsiteX78" fmla="*/ 208449 w 9079493"/>
              <a:gd name="connsiteY78" fmla="*/ 6646460 h 6946711"/>
              <a:gd name="connsiteX79" fmla="*/ 399517 w 9079493"/>
              <a:gd name="connsiteY79" fmla="*/ 6660108 h 6946711"/>
              <a:gd name="connsiteX80" fmla="*/ 440461 w 9079493"/>
              <a:gd name="connsiteY80" fmla="*/ 6673755 h 6946711"/>
              <a:gd name="connsiteX81" fmla="*/ 508699 w 9079493"/>
              <a:gd name="connsiteY81" fmla="*/ 6687403 h 6946711"/>
              <a:gd name="connsiteX82" fmla="*/ 563290 w 9079493"/>
              <a:gd name="connsiteY82" fmla="*/ 6796585 h 6946711"/>
              <a:gd name="connsiteX83" fmla="*/ 604234 w 9079493"/>
              <a:gd name="connsiteY83" fmla="*/ 6823881 h 6946711"/>
              <a:gd name="connsiteX84" fmla="*/ 645177 w 9079493"/>
              <a:gd name="connsiteY84" fmla="*/ 6796585 h 6946711"/>
              <a:gd name="connsiteX85" fmla="*/ 672473 w 9079493"/>
              <a:gd name="connsiteY85" fmla="*/ 6728347 h 6946711"/>
              <a:gd name="connsiteX86" fmla="*/ 686120 w 9079493"/>
              <a:gd name="connsiteY86" fmla="*/ 6687403 h 6946711"/>
              <a:gd name="connsiteX87" fmla="*/ 727064 w 9079493"/>
              <a:gd name="connsiteY87" fmla="*/ 6673755 h 6946711"/>
              <a:gd name="connsiteX88" fmla="*/ 863541 w 9079493"/>
              <a:gd name="connsiteY88" fmla="*/ 6660108 h 6946711"/>
              <a:gd name="connsiteX89" fmla="*/ 1068258 w 9079493"/>
              <a:gd name="connsiteY89" fmla="*/ 6687403 h 6946711"/>
              <a:gd name="connsiteX90" fmla="*/ 1191088 w 9079493"/>
              <a:gd name="connsiteY90" fmla="*/ 6673755 h 6946711"/>
              <a:gd name="connsiteX91" fmla="*/ 1259326 w 9079493"/>
              <a:gd name="connsiteY91" fmla="*/ 6728347 h 6946711"/>
              <a:gd name="connsiteX92" fmla="*/ 1300270 w 9079493"/>
              <a:gd name="connsiteY92" fmla="*/ 6782938 h 6946711"/>
              <a:gd name="connsiteX93" fmla="*/ 1313917 w 9079493"/>
              <a:gd name="connsiteY93" fmla="*/ 6823881 h 6946711"/>
              <a:gd name="connsiteX94" fmla="*/ 1354861 w 9079493"/>
              <a:gd name="connsiteY94" fmla="*/ 6837529 h 6946711"/>
              <a:gd name="connsiteX95" fmla="*/ 1491338 w 9079493"/>
              <a:gd name="connsiteY95" fmla="*/ 6810233 h 6946711"/>
              <a:gd name="connsiteX96" fmla="*/ 1573225 w 9079493"/>
              <a:gd name="connsiteY96" fmla="*/ 6714699 h 6946711"/>
              <a:gd name="connsiteX97" fmla="*/ 1668759 w 9079493"/>
              <a:gd name="connsiteY97" fmla="*/ 6673755 h 6946711"/>
              <a:gd name="connsiteX98" fmla="*/ 1709702 w 9079493"/>
              <a:gd name="connsiteY98" fmla="*/ 6687403 h 6946711"/>
              <a:gd name="connsiteX99" fmla="*/ 1736998 w 9079493"/>
              <a:gd name="connsiteY99" fmla="*/ 6741994 h 6946711"/>
              <a:gd name="connsiteX100" fmla="*/ 1764293 w 9079493"/>
              <a:gd name="connsiteY100" fmla="*/ 6782938 h 6946711"/>
              <a:gd name="connsiteX101" fmla="*/ 1818885 w 9079493"/>
              <a:gd name="connsiteY101" fmla="*/ 6864824 h 6946711"/>
              <a:gd name="connsiteX102" fmla="*/ 1859828 w 9079493"/>
              <a:gd name="connsiteY102" fmla="*/ 6837529 h 6946711"/>
              <a:gd name="connsiteX103" fmla="*/ 1928067 w 9079493"/>
              <a:gd name="connsiteY103" fmla="*/ 6728347 h 6946711"/>
              <a:gd name="connsiteX104" fmla="*/ 1996305 w 9079493"/>
              <a:gd name="connsiteY104" fmla="*/ 6660108 h 6946711"/>
              <a:gd name="connsiteX105" fmla="*/ 2050896 w 9079493"/>
              <a:gd name="connsiteY105" fmla="*/ 6646460 h 6946711"/>
              <a:gd name="connsiteX106" fmla="*/ 2105488 w 9079493"/>
              <a:gd name="connsiteY106" fmla="*/ 6714699 h 6946711"/>
              <a:gd name="connsiteX107" fmla="*/ 2146431 w 9079493"/>
              <a:gd name="connsiteY107" fmla="*/ 6810233 h 6946711"/>
              <a:gd name="connsiteX108" fmla="*/ 2201022 w 9079493"/>
              <a:gd name="connsiteY108" fmla="*/ 6728347 h 6946711"/>
              <a:gd name="connsiteX109" fmla="*/ 2255613 w 9079493"/>
              <a:gd name="connsiteY109" fmla="*/ 6701051 h 6946711"/>
              <a:gd name="connsiteX110" fmla="*/ 2337499 w 9079493"/>
              <a:gd name="connsiteY110" fmla="*/ 6769290 h 6946711"/>
              <a:gd name="connsiteX111" fmla="*/ 2419386 w 9079493"/>
              <a:gd name="connsiteY111" fmla="*/ 6823881 h 6946711"/>
              <a:gd name="connsiteX112" fmla="*/ 2501273 w 9079493"/>
              <a:gd name="connsiteY112" fmla="*/ 6796585 h 6946711"/>
              <a:gd name="connsiteX113" fmla="*/ 2542216 w 9079493"/>
              <a:gd name="connsiteY113" fmla="*/ 6728347 h 6946711"/>
              <a:gd name="connsiteX114" fmla="*/ 2678693 w 9079493"/>
              <a:gd name="connsiteY114" fmla="*/ 6578221 h 6946711"/>
              <a:gd name="connsiteX115" fmla="*/ 2733285 w 9079493"/>
              <a:gd name="connsiteY115" fmla="*/ 6564573 h 6946711"/>
              <a:gd name="connsiteX116" fmla="*/ 2869762 w 9079493"/>
              <a:gd name="connsiteY116" fmla="*/ 6578221 h 6946711"/>
              <a:gd name="connsiteX117" fmla="*/ 2910705 w 9079493"/>
              <a:gd name="connsiteY117" fmla="*/ 6619164 h 6946711"/>
              <a:gd name="connsiteX118" fmla="*/ 2978944 w 9079493"/>
              <a:gd name="connsiteY118" fmla="*/ 6714699 h 6946711"/>
              <a:gd name="connsiteX119" fmla="*/ 3088126 w 9079493"/>
              <a:gd name="connsiteY119" fmla="*/ 6687403 h 6946711"/>
              <a:gd name="connsiteX120" fmla="*/ 3142717 w 9079493"/>
              <a:gd name="connsiteY120" fmla="*/ 6605517 h 6946711"/>
              <a:gd name="connsiteX121" fmla="*/ 3197308 w 9079493"/>
              <a:gd name="connsiteY121" fmla="*/ 6646460 h 6946711"/>
              <a:gd name="connsiteX122" fmla="*/ 3210956 w 9079493"/>
              <a:gd name="connsiteY122" fmla="*/ 6714699 h 6946711"/>
              <a:gd name="connsiteX123" fmla="*/ 3224604 w 9079493"/>
              <a:gd name="connsiteY123" fmla="*/ 6837529 h 6946711"/>
              <a:gd name="connsiteX124" fmla="*/ 3265547 w 9079493"/>
              <a:gd name="connsiteY124" fmla="*/ 6864824 h 6946711"/>
              <a:gd name="connsiteX125" fmla="*/ 3306490 w 9079493"/>
              <a:gd name="connsiteY125" fmla="*/ 6851176 h 6946711"/>
              <a:gd name="connsiteX126" fmla="*/ 3388377 w 9079493"/>
              <a:gd name="connsiteY126" fmla="*/ 6714699 h 6946711"/>
              <a:gd name="connsiteX127" fmla="*/ 3402025 w 9079493"/>
              <a:gd name="connsiteY127" fmla="*/ 6673755 h 6946711"/>
              <a:gd name="connsiteX128" fmla="*/ 3442968 w 9079493"/>
              <a:gd name="connsiteY128" fmla="*/ 6646460 h 6946711"/>
              <a:gd name="connsiteX129" fmla="*/ 3538502 w 9079493"/>
              <a:gd name="connsiteY129" fmla="*/ 6782938 h 6946711"/>
              <a:gd name="connsiteX130" fmla="*/ 3565798 w 9079493"/>
              <a:gd name="connsiteY130" fmla="*/ 6837529 h 6946711"/>
              <a:gd name="connsiteX131" fmla="*/ 3606741 w 9079493"/>
              <a:gd name="connsiteY131" fmla="*/ 6851176 h 6946711"/>
              <a:gd name="connsiteX132" fmla="*/ 3702276 w 9079493"/>
              <a:gd name="connsiteY132" fmla="*/ 6823881 h 6946711"/>
              <a:gd name="connsiteX133" fmla="*/ 3770514 w 9079493"/>
              <a:gd name="connsiteY133" fmla="*/ 6741994 h 6946711"/>
              <a:gd name="connsiteX134" fmla="*/ 3811458 w 9079493"/>
              <a:gd name="connsiteY134" fmla="*/ 6701051 h 6946711"/>
              <a:gd name="connsiteX135" fmla="*/ 3838753 w 9079493"/>
              <a:gd name="connsiteY135" fmla="*/ 6646460 h 6946711"/>
              <a:gd name="connsiteX136" fmla="*/ 3893344 w 9079493"/>
              <a:gd name="connsiteY136" fmla="*/ 6660108 h 6946711"/>
              <a:gd name="connsiteX137" fmla="*/ 3961583 w 9079493"/>
              <a:gd name="connsiteY137" fmla="*/ 6796585 h 6946711"/>
              <a:gd name="connsiteX138" fmla="*/ 4029822 w 9079493"/>
              <a:gd name="connsiteY138" fmla="*/ 6810233 h 6946711"/>
              <a:gd name="connsiteX139" fmla="*/ 4098061 w 9079493"/>
              <a:gd name="connsiteY139" fmla="*/ 6796585 h 6946711"/>
              <a:gd name="connsiteX140" fmla="*/ 4139004 w 9079493"/>
              <a:gd name="connsiteY140" fmla="*/ 6714699 h 6946711"/>
              <a:gd name="connsiteX141" fmla="*/ 4248186 w 9079493"/>
              <a:gd name="connsiteY141" fmla="*/ 6660108 h 6946711"/>
              <a:gd name="connsiteX142" fmla="*/ 4316425 w 9079493"/>
              <a:gd name="connsiteY142" fmla="*/ 6673755 h 6946711"/>
              <a:gd name="connsiteX143" fmla="*/ 4371016 w 9079493"/>
              <a:gd name="connsiteY143" fmla="*/ 6687403 h 6946711"/>
              <a:gd name="connsiteX144" fmla="*/ 4630323 w 9079493"/>
              <a:gd name="connsiteY144" fmla="*/ 6701051 h 6946711"/>
              <a:gd name="connsiteX145" fmla="*/ 4657619 w 9079493"/>
              <a:gd name="connsiteY145" fmla="*/ 6741994 h 6946711"/>
              <a:gd name="connsiteX146" fmla="*/ 4739505 w 9079493"/>
              <a:gd name="connsiteY146" fmla="*/ 6782938 h 6946711"/>
              <a:gd name="connsiteX147" fmla="*/ 4794096 w 9079493"/>
              <a:gd name="connsiteY147" fmla="*/ 6796585 h 6946711"/>
              <a:gd name="connsiteX148" fmla="*/ 4875983 w 9079493"/>
              <a:gd name="connsiteY148" fmla="*/ 6782938 h 6946711"/>
              <a:gd name="connsiteX149" fmla="*/ 4889631 w 9079493"/>
              <a:gd name="connsiteY149" fmla="*/ 6741994 h 6946711"/>
              <a:gd name="connsiteX150" fmla="*/ 4930574 w 9079493"/>
              <a:gd name="connsiteY150" fmla="*/ 6714699 h 6946711"/>
              <a:gd name="connsiteX151" fmla="*/ 4944222 w 9079493"/>
              <a:gd name="connsiteY151" fmla="*/ 6755642 h 6946711"/>
              <a:gd name="connsiteX152" fmla="*/ 4971517 w 9079493"/>
              <a:gd name="connsiteY152" fmla="*/ 6946711 h 6946711"/>
              <a:gd name="connsiteX153" fmla="*/ 5107995 w 9079493"/>
              <a:gd name="connsiteY153" fmla="*/ 6796585 h 6946711"/>
              <a:gd name="connsiteX154" fmla="*/ 5107995 w 9079493"/>
              <a:gd name="connsiteY154" fmla="*/ 6796585 h 6946711"/>
              <a:gd name="connsiteX155" fmla="*/ 5217177 w 9079493"/>
              <a:gd name="connsiteY155" fmla="*/ 6741994 h 6946711"/>
              <a:gd name="connsiteX156" fmla="*/ 5285416 w 9079493"/>
              <a:gd name="connsiteY156" fmla="*/ 6782938 h 6946711"/>
              <a:gd name="connsiteX157" fmla="*/ 5312711 w 9079493"/>
              <a:gd name="connsiteY157" fmla="*/ 6864824 h 6946711"/>
              <a:gd name="connsiteX158" fmla="*/ 5394598 w 9079493"/>
              <a:gd name="connsiteY158" fmla="*/ 6851176 h 6946711"/>
              <a:gd name="connsiteX159" fmla="*/ 5503780 w 9079493"/>
              <a:gd name="connsiteY159" fmla="*/ 6782938 h 6946711"/>
              <a:gd name="connsiteX160" fmla="*/ 5531076 w 9079493"/>
              <a:gd name="connsiteY160" fmla="*/ 6728347 h 6946711"/>
              <a:gd name="connsiteX161" fmla="*/ 5572019 w 9079493"/>
              <a:gd name="connsiteY161" fmla="*/ 6701051 h 6946711"/>
              <a:gd name="connsiteX162" fmla="*/ 5599314 w 9079493"/>
              <a:gd name="connsiteY162" fmla="*/ 6660108 h 6946711"/>
              <a:gd name="connsiteX163" fmla="*/ 5708496 w 9079493"/>
              <a:gd name="connsiteY163" fmla="*/ 6687403 h 6946711"/>
              <a:gd name="connsiteX164" fmla="*/ 5735792 w 9079493"/>
              <a:gd name="connsiteY164" fmla="*/ 6741994 h 6946711"/>
              <a:gd name="connsiteX165" fmla="*/ 5831326 w 9079493"/>
              <a:gd name="connsiteY165" fmla="*/ 6810233 h 6946711"/>
              <a:gd name="connsiteX166" fmla="*/ 5844974 w 9079493"/>
              <a:gd name="connsiteY166" fmla="*/ 6769290 h 6946711"/>
              <a:gd name="connsiteX167" fmla="*/ 5858622 w 9079493"/>
              <a:gd name="connsiteY167" fmla="*/ 6701051 h 6946711"/>
              <a:gd name="connsiteX168" fmla="*/ 5913213 w 9079493"/>
              <a:gd name="connsiteY168" fmla="*/ 6646460 h 6946711"/>
              <a:gd name="connsiteX169" fmla="*/ 6008747 w 9079493"/>
              <a:gd name="connsiteY169" fmla="*/ 6673755 h 6946711"/>
              <a:gd name="connsiteX170" fmla="*/ 6022395 w 9079493"/>
              <a:gd name="connsiteY170" fmla="*/ 6714699 h 6946711"/>
              <a:gd name="connsiteX171" fmla="*/ 6049690 w 9079493"/>
              <a:gd name="connsiteY171" fmla="*/ 6755642 h 6946711"/>
              <a:gd name="connsiteX172" fmla="*/ 6104282 w 9079493"/>
              <a:gd name="connsiteY172" fmla="*/ 6741994 h 6946711"/>
              <a:gd name="connsiteX173" fmla="*/ 6131577 w 9079493"/>
              <a:gd name="connsiteY173" fmla="*/ 6673755 h 6946711"/>
              <a:gd name="connsiteX174" fmla="*/ 6172520 w 9079493"/>
              <a:gd name="connsiteY174" fmla="*/ 6605517 h 6946711"/>
              <a:gd name="connsiteX175" fmla="*/ 6213464 w 9079493"/>
              <a:gd name="connsiteY175" fmla="*/ 6564573 h 6946711"/>
              <a:gd name="connsiteX176" fmla="*/ 6295350 w 9079493"/>
              <a:gd name="connsiteY176" fmla="*/ 6469039 h 6946711"/>
              <a:gd name="connsiteX177" fmla="*/ 6349941 w 9079493"/>
              <a:gd name="connsiteY177" fmla="*/ 6482687 h 6946711"/>
              <a:gd name="connsiteX178" fmla="*/ 6363589 w 9079493"/>
              <a:gd name="connsiteY178" fmla="*/ 6578221 h 6946711"/>
              <a:gd name="connsiteX179" fmla="*/ 6459123 w 9079493"/>
              <a:gd name="connsiteY179" fmla="*/ 6496335 h 6946711"/>
              <a:gd name="connsiteX180" fmla="*/ 6500067 w 9079493"/>
              <a:gd name="connsiteY180" fmla="*/ 6523630 h 6946711"/>
              <a:gd name="connsiteX181" fmla="*/ 6513714 w 9079493"/>
              <a:gd name="connsiteY181" fmla="*/ 6701051 h 6946711"/>
              <a:gd name="connsiteX182" fmla="*/ 6622896 w 9079493"/>
              <a:gd name="connsiteY182" fmla="*/ 6673755 h 6946711"/>
              <a:gd name="connsiteX183" fmla="*/ 6677488 w 9079493"/>
              <a:gd name="connsiteY183" fmla="*/ 6660108 h 6946711"/>
              <a:gd name="connsiteX184" fmla="*/ 6745726 w 9079493"/>
              <a:gd name="connsiteY184" fmla="*/ 6673755 h 6946711"/>
              <a:gd name="connsiteX185" fmla="*/ 6786670 w 9079493"/>
              <a:gd name="connsiteY185" fmla="*/ 6701051 h 6946711"/>
              <a:gd name="connsiteX186" fmla="*/ 6827613 w 9079493"/>
              <a:gd name="connsiteY186" fmla="*/ 6714699 h 6946711"/>
              <a:gd name="connsiteX187" fmla="*/ 6854908 w 9079493"/>
              <a:gd name="connsiteY187" fmla="*/ 6673755 h 6946711"/>
              <a:gd name="connsiteX188" fmla="*/ 6909499 w 9079493"/>
              <a:gd name="connsiteY188" fmla="*/ 6687403 h 6946711"/>
              <a:gd name="connsiteX189" fmla="*/ 7045977 w 9079493"/>
              <a:gd name="connsiteY189" fmla="*/ 6810233 h 6946711"/>
              <a:gd name="connsiteX190" fmla="*/ 7155159 w 9079493"/>
              <a:gd name="connsiteY190" fmla="*/ 6864824 h 6946711"/>
              <a:gd name="connsiteX191" fmla="*/ 7305285 w 9079493"/>
              <a:gd name="connsiteY191" fmla="*/ 6769290 h 6946711"/>
              <a:gd name="connsiteX192" fmla="*/ 7318932 w 9079493"/>
              <a:gd name="connsiteY192" fmla="*/ 6701051 h 6946711"/>
              <a:gd name="connsiteX193" fmla="*/ 7332580 w 9079493"/>
              <a:gd name="connsiteY193" fmla="*/ 6660108 h 6946711"/>
              <a:gd name="connsiteX194" fmla="*/ 7373523 w 9079493"/>
              <a:gd name="connsiteY194" fmla="*/ 6646460 h 6946711"/>
              <a:gd name="connsiteX195" fmla="*/ 7414467 w 9079493"/>
              <a:gd name="connsiteY195" fmla="*/ 6796585 h 6946711"/>
              <a:gd name="connsiteX196" fmla="*/ 7469058 w 9079493"/>
              <a:gd name="connsiteY196" fmla="*/ 6823881 h 6946711"/>
              <a:gd name="connsiteX197" fmla="*/ 7550944 w 9079493"/>
              <a:gd name="connsiteY197" fmla="*/ 6755642 h 6946711"/>
              <a:gd name="connsiteX198" fmla="*/ 7605535 w 9079493"/>
              <a:gd name="connsiteY198" fmla="*/ 6673755 h 6946711"/>
              <a:gd name="connsiteX199" fmla="*/ 7660126 w 9079493"/>
              <a:gd name="connsiteY199" fmla="*/ 6605517 h 6946711"/>
              <a:gd name="connsiteX200" fmla="*/ 7687422 w 9079493"/>
              <a:gd name="connsiteY200" fmla="*/ 6564573 h 6946711"/>
              <a:gd name="connsiteX201" fmla="*/ 7728365 w 9079493"/>
              <a:gd name="connsiteY201" fmla="*/ 6550926 h 6946711"/>
              <a:gd name="connsiteX202" fmla="*/ 7755661 w 9079493"/>
              <a:gd name="connsiteY202" fmla="*/ 6591869 h 6946711"/>
              <a:gd name="connsiteX203" fmla="*/ 7769308 w 9079493"/>
              <a:gd name="connsiteY203" fmla="*/ 6660108 h 6946711"/>
              <a:gd name="connsiteX204" fmla="*/ 7782956 w 9079493"/>
              <a:gd name="connsiteY204" fmla="*/ 6701051 h 6946711"/>
              <a:gd name="connsiteX205" fmla="*/ 7810252 w 9079493"/>
              <a:gd name="connsiteY205" fmla="*/ 6660108 h 6946711"/>
              <a:gd name="connsiteX206" fmla="*/ 7851195 w 9079493"/>
              <a:gd name="connsiteY206" fmla="*/ 6687403 h 6946711"/>
              <a:gd name="connsiteX207" fmla="*/ 7933082 w 9079493"/>
              <a:gd name="connsiteY207" fmla="*/ 6782938 h 6946711"/>
              <a:gd name="connsiteX208" fmla="*/ 8014968 w 9079493"/>
              <a:gd name="connsiteY208" fmla="*/ 6755642 h 6946711"/>
              <a:gd name="connsiteX209" fmla="*/ 8096855 w 9079493"/>
              <a:gd name="connsiteY209" fmla="*/ 6591869 h 6946711"/>
              <a:gd name="connsiteX210" fmla="*/ 8178741 w 9079493"/>
              <a:gd name="connsiteY210" fmla="*/ 6496335 h 6946711"/>
              <a:gd name="connsiteX211" fmla="*/ 8233332 w 9079493"/>
              <a:gd name="connsiteY211" fmla="*/ 6564573 h 6946711"/>
              <a:gd name="connsiteX212" fmla="*/ 8315219 w 9079493"/>
              <a:gd name="connsiteY212" fmla="*/ 6714699 h 6946711"/>
              <a:gd name="connsiteX213" fmla="*/ 8410753 w 9079493"/>
              <a:gd name="connsiteY213" fmla="*/ 6796585 h 6946711"/>
              <a:gd name="connsiteX214" fmla="*/ 8465344 w 9079493"/>
              <a:gd name="connsiteY214" fmla="*/ 6823881 h 6946711"/>
              <a:gd name="connsiteX215" fmla="*/ 8506288 w 9079493"/>
              <a:gd name="connsiteY215" fmla="*/ 6796585 h 6946711"/>
              <a:gd name="connsiteX216" fmla="*/ 8533583 w 9079493"/>
              <a:gd name="connsiteY216" fmla="*/ 6755642 h 6946711"/>
              <a:gd name="connsiteX217" fmla="*/ 8574526 w 9079493"/>
              <a:gd name="connsiteY217" fmla="*/ 6741994 h 6946711"/>
              <a:gd name="connsiteX218" fmla="*/ 8697356 w 9079493"/>
              <a:gd name="connsiteY218" fmla="*/ 6728347 h 6946711"/>
              <a:gd name="connsiteX219" fmla="*/ 8711004 w 9079493"/>
              <a:gd name="connsiteY219" fmla="*/ 6687403 h 6946711"/>
              <a:gd name="connsiteX220" fmla="*/ 8751947 w 9079493"/>
              <a:gd name="connsiteY220" fmla="*/ 6714699 h 6946711"/>
              <a:gd name="connsiteX221" fmla="*/ 8806538 w 9079493"/>
              <a:gd name="connsiteY221" fmla="*/ 6769290 h 6946711"/>
              <a:gd name="connsiteX222" fmla="*/ 8847482 w 9079493"/>
              <a:gd name="connsiteY222" fmla="*/ 6755642 h 6946711"/>
              <a:gd name="connsiteX223" fmla="*/ 8929368 w 9079493"/>
              <a:gd name="connsiteY223" fmla="*/ 6701051 h 6946711"/>
              <a:gd name="connsiteX224" fmla="*/ 8970311 w 9079493"/>
              <a:gd name="connsiteY224" fmla="*/ 6714699 h 6946711"/>
              <a:gd name="connsiteX225" fmla="*/ 9011255 w 9079493"/>
              <a:gd name="connsiteY225" fmla="*/ 6687403 h 6946711"/>
              <a:gd name="connsiteX226" fmla="*/ 9052198 w 9079493"/>
              <a:gd name="connsiteY226" fmla="*/ 6673755 h 6946711"/>
              <a:gd name="connsiteX227" fmla="*/ 9052198 w 9079493"/>
              <a:gd name="connsiteY227" fmla="*/ 6864824 h 6946711"/>
              <a:gd name="connsiteX228" fmla="*/ 9011255 w 9079493"/>
              <a:gd name="connsiteY228" fmla="*/ 6878472 h 6946711"/>
              <a:gd name="connsiteX229" fmla="*/ 8970311 w 9079493"/>
              <a:gd name="connsiteY229" fmla="*/ 6851176 h 6946711"/>
              <a:gd name="connsiteX230" fmla="*/ 8943016 w 9079493"/>
              <a:gd name="connsiteY230" fmla="*/ 6796585 h 6946711"/>
              <a:gd name="connsiteX231" fmla="*/ 8915720 w 9079493"/>
              <a:gd name="connsiteY231" fmla="*/ 6701051 h 6946711"/>
              <a:gd name="connsiteX232" fmla="*/ 8929368 w 9079493"/>
              <a:gd name="connsiteY232" fmla="*/ 6605517 h 6946711"/>
              <a:gd name="connsiteX233" fmla="*/ 9024902 w 9079493"/>
              <a:gd name="connsiteY233" fmla="*/ 6509982 h 6946711"/>
              <a:gd name="connsiteX234" fmla="*/ 8956664 w 9079493"/>
              <a:gd name="connsiteY234" fmla="*/ 6482687 h 6946711"/>
              <a:gd name="connsiteX235" fmla="*/ 8765595 w 9079493"/>
              <a:gd name="connsiteY235" fmla="*/ 6455391 h 6946711"/>
              <a:gd name="connsiteX236" fmla="*/ 8724652 w 9079493"/>
              <a:gd name="connsiteY236" fmla="*/ 6441744 h 6946711"/>
              <a:gd name="connsiteX237" fmla="*/ 8738299 w 9079493"/>
              <a:gd name="connsiteY237" fmla="*/ 6387152 h 6946711"/>
              <a:gd name="connsiteX238" fmla="*/ 8792890 w 9079493"/>
              <a:gd name="connsiteY238" fmla="*/ 6332561 h 6946711"/>
              <a:gd name="connsiteX239" fmla="*/ 8833834 w 9079493"/>
              <a:gd name="connsiteY239" fmla="*/ 6277970 h 6946711"/>
              <a:gd name="connsiteX240" fmla="*/ 8874777 w 9079493"/>
              <a:gd name="connsiteY240" fmla="*/ 6237027 h 6946711"/>
              <a:gd name="connsiteX241" fmla="*/ 8929368 w 9079493"/>
              <a:gd name="connsiteY241" fmla="*/ 6155141 h 6946711"/>
              <a:gd name="connsiteX242" fmla="*/ 8956664 w 9079493"/>
              <a:gd name="connsiteY242" fmla="*/ 6114197 h 6946711"/>
              <a:gd name="connsiteX243" fmla="*/ 8970311 w 9079493"/>
              <a:gd name="connsiteY243" fmla="*/ 6073254 h 6946711"/>
              <a:gd name="connsiteX244" fmla="*/ 9079493 w 9079493"/>
              <a:gd name="connsiteY244" fmla="*/ 5991367 h 6946711"/>
              <a:gd name="connsiteX245" fmla="*/ 9024902 w 9079493"/>
              <a:gd name="connsiteY245" fmla="*/ 5964072 h 6946711"/>
              <a:gd name="connsiteX246" fmla="*/ 8970311 w 9079493"/>
              <a:gd name="connsiteY246" fmla="*/ 5950424 h 6946711"/>
              <a:gd name="connsiteX247" fmla="*/ 8929368 w 9079493"/>
              <a:gd name="connsiteY247" fmla="*/ 5923129 h 6946711"/>
              <a:gd name="connsiteX248" fmla="*/ 8943016 w 9079493"/>
              <a:gd name="connsiteY248" fmla="*/ 5868538 h 6946711"/>
              <a:gd name="connsiteX249" fmla="*/ 8956664 w 9079493"/>
              <a:gd name="connsiteY249" fmla="*/ 5827594 h 6946711"/>
              <a:gd name="connsiteX250" fmla="*/ 8820186 w 9079493"/>
              <a:gd name="connsiteY250" fmla="*/ 5773003 h 6946711"/>
              <a:gd name="connsiteX251" fmla="*/ 8779243 w 9079493"/>
              <a:gd name="connsiteY251" fmla="*/ 5759355 h 6946711"/>
              <a:gd name="connsiteX252" fmla="*/ 8861129 w 9079493"/>
              <a:gd name="connsiteY252" fmla="*/ 5691117 h 6946711"/>
              <a:gd name="connsiteX253" fmla="*/ 8888425 w 9079493"/>
              <a:gd name="connsiteY253" fmla="*/ 5650173 h 6946711"/>
              <a:gd name="connsiteX254" fmla="*/ 8806538 w 9079493"/>
              <a:gd name="connsiteY254" fmla="*/ 5581935 h 6946711"/>
              <a:gd name="connsiteX255" fmla="*/ 8820186 w 9079493"/>
              <a:gd name="connsiteY255" fmla="*/ 5527344 h 6946711"/>
              <a:gd name="connsiteX256" fmla="*/ 8929368 w 9079493"/>
              <a:gd name="connsiteY256" fmla="*/ 5404514 h 6946711"/>
              <a:gd name="connsiteX257" fmla="*/ 8956664 w 9079493"/>
              <a:gd name="connsiteY257" fmla="*/ 5363570 h 6946711"/>
              <a:gd name="connsiteX258" fmla="*/ 8943016 w 9079493"/>
              <a:gd name="connsiteY258" fmla="*/ 5268036 h 6946711"/>
              <a:gd name="connsiteX259" fmla="*/ 8929368 w 9079493"/>
              <a:gd name="connsiteY259" fmla="*/ 5227093 h 6946711"/>
              <a:gd name="connsiteX260" fmla="*/ 8779243 w 9079493"/>
              <a:gd name="connsiteY260" fmla="*/ 5158854 h 6946711"/>
              <a:gd name="connsiteX261" fmla="*/ 8888425 w 9079493"/>
              <a:gd name="connsiteY261" fmla="*/ 5076967 h 6946711"/>
              <a:gd name="connsiteX262" fmla="*/ 8929368 w 9079493"/>
              <a:gd name="connsiteY262" fmla="*/ 5036024 h 6946711"/>
              <a:gd name="connsiteX263" fmla="*/ 8997607 w 9079493"/>
              <a:gd name="connsiteY263" fmla="*/ 4940490 h 6946711"/>
              <a:gd name="connsiteX264" fmla="*/ 8983959 w 9079493"/>
              <a:gd name="connsiteY264" fmla="*/ 4899547 h 6946711"/>
              <a:gd name="connsiteX265" fmla="*/ 8820186 w 9079493"/>
              <a:gd name="connsiteY265" fmla="*/ 4885899 h 6946711"/>
              <a:gd name="connsiteX266" fmla="*/ 8779243 w 9079493"/>
              <a:gd name="connsiteY266" fmla="*/ 4872251 h 6946711"/>
              <a:gd name="connsiteX267" fmla="*/ 8779243 w 9079493"/>
              <a:gd name="connsiteY267" fmla="*/ 4749421 h 6946711"/>
              <a:gd name="connsiteX268" fmla="*/ 8833834 w 9079493"/>
              <a:gd name="connsiteY268" fmla="*/ 4735773 h 6946711"/>
              <a:gd name="connsiteX269" fmla="*/ 8874777 w 9079493"/>
              <a:gd name="connsiteY269" fmla="*/ 4708478 h 6946711"/>
              <a:gd name="connsiteX270" fmla="*/ 8874777 w 9079493"/>
              <a:gd name="connsiteY270" fmla="*/ 4612944 h 6946711"/>
              <a:gd name="connsiteX271" fmla="*/ 8833834 w 9079493"/>
              <a:gd name="connsiteY271" fmla="*/ 4585648 h 6946711"/>
              <a:gd name="connsiteX272" fmla="*/ 8847482 w 9079493"/>
              <a:gd name="connsiteY272" fmla="*/ 4449170 h 6946711"/>
              <a:gd name="connsiteX273" fmla="*/ 8943016 w 9079493"/>
              <a:gd name="connsiteY273" fmla="*/ 4339988 h 6946711"/>
              <a:gd name="connsiteX274" fmla="*/ 9038550 w 9079493"/>
              <a:gd name="connsiteY274" fmla="*/ 4217158 h 6946711"/>
              <a:gd name="connsiteX275" fmla="*/ 9038550 w 9079493"/>
              <a:gd name="connsiteY275" fmla="*/ 4107976 h 6946711"/>
              <a:gd name="connsiteX276" fmla="*/ 8956664 w 9079493"/>
              <a:gd name="connsiteY276" fmla="*/ 4053385 h 6946711"/>
              <a:gd name="connsiteX277" fmla="*/ 8861129 w 9079493"/>
              <a:gd name="connsiteY277" fmla="*/ 3957851 h 6946711"/>
              <a:gd name="connsiteX278" fmla="*/ 8833834 w 9079493"/>
              <a:gd name="connsiteY278" fmla="*/ 3916908 h 6946711"/>
              <a:gd name="connsiteX279" fmla="*/ 8861129 w 9079493"/>
              <a:gd name="connsiteY279" fmla="*/ 3862317 h 6946711"/>
              <a:gd name="connsiteX280" fmla="*/ 8874777 w 9079493"/>
              <a:gd name="connsiteY280" fmla="*/ 3821373 h 6946711"/>
              <a:gd name="connsiteX281" fmla="*/ 8888425 w 9079493"/>
              <a:gd name="connsiteY281" fmla="*/ 3766782 h 6946711"/>
              <a:gd name="connsiteX282" fmla="*/ 8915720 w 9079493"/>
              <a:gd name="connsiteY282" fmla="*/ 3643952 h 6946711"/>
              <a:gd name="connsiteX283" fmla="*/ 8956664 w 9079493"/>
              <a:gd name="connsiteY283" fmla="*/ 3589361 h 6946711"/>
              <a:gd name="connsiteX284" fmla="*/ 8997607 w 9079493"/>
              <a:gd name="connsiteY284" fmla="*/ 3562066 h 6946711"/>
              <a:gd name="connsiteX285" fmla="*/ 9011255 w 9079493"/>
              <a:gd name="connsiteY285" fmla="*/ 3507475 h 6946711"/>
              <a:gd name="connsiteX286" fmla="*/ 8997607 w 9079493"/>
              <a:gd name="connsiteY286" fmla="*/ 3411941 h 6946711"/>
              <a:gd name="connsiteX287" fmla="*/ 8888425 w 9079493"/>
              <a:gd name="connsiteY287" fmla="*/ 3248167 h 6946711"/>
              <a:gd name="connsiteX288" fmla="*/ 8847482 w 9079493"/>
              <a:gd name="connsiteY288" fmla="*/ 3207224 h 6946711"/>
              <a:gd name="connsiteX289" fmla="*/ 8779243 w 9079493"/>
              <a:gd name="connsiteY289" fmla="*/ 3138985 h 6946711"/>
              <a:gd name="connsiteX290" fmla="*/ 8792890 w 9079493"/>
              <a:gd name="connsiteY290" fmla="*/ 3084394 h 6946711"/>
              <a:gd name="connsiteX291" fmla="*/ 8847482 w 9079493"/>
              <a:gd name="connsiteY291" fmla="*/ 3070747 h 6946711"/>
              <a:gd name="connsiteX292" fmla="*/ 8888425 w 9079493"/>
              <a:gd name="connsiteY292" fmla="*/ 3043451 h 6946711"/>
              <a:gd name="connsiteX293" fmla="*/ 8929368 w 9079493"/>
              <a:gd name="connsiteY293" fmla="*/ 3029803 h 6946711"/>
              <a:gd name="connsiteX294" fmla="*/ 8970311 w 9079493"/>
              <a:gd name="connsiteY294" fmla="*/ 3002508 h 6946711"/>
              <a:gd name="connsiteX295" fmla="*/ 9038550 w 9079493"/>
              <a:gd name="connsiteY295" fmla="*/ 2975212 h 6946711"/>
              <a:gd name="connsiteX296" fmla="*/ 9065846 w 9079493"/>
              <a:gd name="connsiteY296" fmla="*/ 2934269 h 6946711"/>
              <a:gd name="connsiteX297" fmla="*/ 8943016 w 9079493"/>
              <a:gd name="connsiteY297" fmla="*/ 2866030 h 6946711"/>
              <a:gd name="connsiteX298" fmla="*/ 8915720 w 9079493"/>
              <a:gd name="connsiteY298" fmla="*/ 2825087 h 6946711"/>
              <a:gd name="connsiteX299" fmla="*/ 8997607 w 9079493"/>
              <a:gd name="connsiteY299" fmla="*/ 2770496 h 6946711"/>
              <a:gd name="connsiteX300" fmla="*/ 8956664 w 9079493"/>
              <a:gd name="connsiteY300" fmla="*/ 2743200 h 6946711"/>
              <a:gd name="connsiteX301" fmla="*/ 8902073 w 9079493"/>
              <a:gd name="connsiteY301" fmla="*/ 2729552 h 6946711"/>
              <a:gd name="connsiteX302" fmla="*/ 8861129 w 9079493"/>
              <a:gd name="connsiteY302" fmla="*/ 2715905 h 6946711"/>
              <a:gd name="connsiteX303" fmla="*/ 8833834 w 9079493"/>
              <a:gd name="connsiteY303" fmla="*/ 2674961 h 6946711"/>
              <a:gd name="connsiteX304" fmla="*/ 8874777 w 9079493"/>
              <a:gd name="connsiteY304" fmla="*/ 2552132 h 6946711"/>
              <a:gd name="connsiteX305" fmla="*/ 8915720 w 9079493"/>
              <a:gd name="connsiteY305" fmla="*/ 2470245 h 6946711"/>
              <a:gd name="connsiteX306" fmla="*/ 9011255 w 9079493"/>
              <a:gd name="connsiteY306" fmla="*/ 2374711 h 6946711"/>
              <a:gd name="connsiteX307" fmla="*/ 9052198 w 9079493"/>
              <a:gd name="connsiteY307" fmla="*/ 2238233 h 6946711"/>
              <a:gd name="connsiteX308" fmla="*/ 9065846 w 9079493"/>
              <a:gd name="connsiteY308" fmla="*/ 2197290 h 6946711"/>
              <a:gd name="connsiteX309" fmla="*/ 9052198 w 9079493"/>
              <a:gd name="connsiteY309" fmla="*/ 2156347 h 6946711"/>
              <a:gd name="connsiteX310" fmla="*/ 8956664 w 9079493"/>
              <a:gd name="connsiteY310" fmla="*/ 2142699 h 6946711"/>
              <a:gd name="connsiteX311" fmla="*/ 8915720 w 9079493"/>
              <a:gd name="connsiteY311" fmla="*/ 2129051 h 6946711"/>
              <a:gd name="connsiteX312" fmla="*/ 8861129 w 9079493"/>
              <a:gd name="connsiteY312" fmla="*/ 2115403 h 6946711"/>
              <a:gd name="connsiteX313" fmla="*/ 8929368 w 9079493"/>
              <a:gd name="connsiteY313" fmla="*/ 2033517 h 6946711"/>
              <a:gd name="connsiteX314" fmla="*/ 9038550 w 9079493"/>
              <a:gd name="connsiteY314" fmla="*/ 1910687 h 6946711"/>
              <a:gd name="connsiteX315" fmla="*/ 9079493 w 9079493"/>
              <a:gd name="connsiteY315" fmla="*/ 1897039 h 6946711"/>
              <a:gd name="connsiteX316" fmla="*/ 8997607 w 9079493"/>
              <a:gd name="connsiteY316" fmla="*/ 1869744 h 6946711"/>
              <a:gd name="connsiteX317" fmla="*/ 8943016 w 9079493"/>
              <a:gd name="connsiteY317" fmla="*/ 1856096 h 6946711"/>
              <a:gd name="connsiteX318" fmla="*/ 8806538 w 9079493"/>
              <a:gd name="connsiteY318" fmla="*/ 1801505 h 6946711"/>
              <a:gd name="connsiteX319" fmla="*/ 8779243 w 9079493"/>
              <a:gd name="connsiteY319" fmla="*/ 1760561 h 6946711"/>
              <a:gd name="connsiteX320" fmla="*/ 8711004 w 9079493"/>
              <a:gd name="connsiteY320" fmla="*/ 1678675 h 6946711"/>
              <a:gd name="connsiteX321" fmla="*/ 8751947 w 9079493"/>
              <a:gd name="connsiteY321" fmla="*/ 1651379 h 6946711"/>
              <a:gd name="connsiteX322" fmla="*/ 8833834 w 9079493"/>
              <a:gd name="connsiteY322" fmla="*/ 1624084 h 6946711"/>
              <a:gd name="connsiteX323" fmla="*/ 8888425 w 9079493"/>
              <a:gd name="connsiteY323" fmla="*/ 1583141 h 6946711"/>
              <a:gd name="connsiteX324" fmla="*/ 8738299 w 9079493"/>
              <a:gd name="connsiteY324" fmla="*/ 1528549 h 6946711"/>
              <a:gd name="connsiteX325" fmla="*/ 8792890 w 9079493"/>
              <a:gd name="connsiteY325" fmla="*/ 1364776 h 6946711"/>
              <a:gd name="connsiteX326" fmla="*/ 8833834 w 9079493"/>
              <a:gd name="connsiteY326" fmla="*/ 1351129 h 6946711"/>
              <a:gd name="connsiteX327" fmla="*/ 8888425 w 9079493"/>
              <a:gd name="connsiteY327" fmla="*/ 1323833 h 6946711"/>
              <a:gd name="connsiteX328" fmla="*/ 9011255 w 9079493"/>
              <a:gd name="connsiteY328" fmla="*/ 1187355 h 6946711"/>
              <a:gd name="connsiteX329" fmla="*/ 9011255 w 9079493"/>
              <a:gd name="connsiteY329" fmla="*/ 1105469 h 6946711"/>
              <a:gd name="connsiteX330" fmla="*/ 8929368 w 9079493"/>
              <a:gd name="connsiteY330" fmla="*/ 1078173 h 6946711"/>
              <a:gd name="connsiteX331" fmla="*/ 8888425 w 9079493"/>
              <a:gd name="connsiteY331" fmla="*/ 1064526 h 6946711"/>
              <a:gd name="connsiteX332" fmla="*/ 8929368 w 9079493"/>
              <a:gd name="connsiteY332" fmla="*/ 1037230 h 6946711"/>
              <a:gd name="connsiteX333" fmla="*/ 8970311 w 9079493"/>
              <a:gd name="connsiteY333" fmla="*/ 1023582 h 6946711"/>
              <a:gd name="connsiteX334" fmla="*/ 8956664 w 9079493"/>
              <a:gd name="connsiteY334" fmla="*/ 982639 h 6946711"/>
              <a:gd name="connsiteX335" fmla="*/ 8915720 w 9079493"/>
              <a:gd name="connsiteY335" fmla="*/ 968991 h 6946711"/>
              <a:gd name="connsiteX336" fmla="*/ 8806538 w 9079493"/>
              <a:gd name="connsiteY336" fmla="*/ 941696 h 6946711"/>
              <a:gd name="connsiteX337" fmla="*/ 8806538 w 9079493"/>
              <a:gd name="connsiteY337" fmla="*/ 696036 h 6946711"/>
              <a:gd name="connsiteX338" fmla="*/ 8847482 w 9079493"/>
              <a:gd name="connsiteY338" fmla="*/ 655093 h 6946711"/>
              <a:gd name="connsiteX339" fmla="*/ 8888425 w 9079493"/>
              <a:gd name="connsiteY339" fmla="*/ 600502 h 6946711"/>
              <a:gd name="connsiteX340" fmla="*/ 8861129 w 9079493"/>
              <a:gd name="connsiteY340" fmla="*/ 559558 h 6946711"/>
              <a:gd name="connsiteX341" fmla="*/ 8820186 w 9079493"/>
              <a:gd name="connsiteY341" fmla="*/ 245660 h 6946711"/>
              <a:gd name="connsiteX342" fmla="*/ 8874777 w 9079493"/>
              <a:gd name="connsiteY342" fmla="*/ 109182 h 6946711"/>
              <a:gd name="connsiteX343" fmla="*/ 8997607 w 9079493"/>
              <a:gd name="connsiteY343" fmla="*/ 122830 h 6946711"/>
              <a:gd name="connsiteX344" fmla="*/ 8956664 w 9079493"/>
              <a:gd name="connsiteY344" fmla="*/ 218364 h 6946711"/>
              <a:gd name="connsiteX345" fmla="*/ 8943016 w 9079493"/>
              <a:gd name="connsiteY345" fmla="*/ 259308 h 6946711"/>
              <a:gd name="connsiteX346" fmla="*/ 8902073 w 9079493"/>
              <a:gd name="connsiteY346" fmla="*/ 272955 h 6946711"/>
              <a:gd name="connsiteX347" fmla="*/ 8820186 w 9079493"/>
              <a:gd name="connsiteY347" fmla="*/ 327547 h 6946711"/>
              <a:gd name="connsiteX348" fmla="*/ 8738299 w 9079493"/>
              <a:gd name="connsiteY348" fmla="*/ 177421 h 6946711"/>
              <a:gd name="connsiteX349" fmla="*/ 8670061 w 9079493"/>
              <a:gd name="connsiteY349" fmla="*/ 95535 h 6946711"/>
              <a:gd name="connsiteX350" fmla="*/ 8642765 w 9079493"/>
              <a:gd name="connsiteY350" fmla="*/ 54591 h 6946711"/>
              <a:gd name="connsiteX351" fmla="*/ 8601822 w 9079493"/>
              <a:gd name="connsiteY351" fmla="*/ 81887 h 6946711"/>
              <a:gd name="connsiteX352" fmla="*/ 8574526 w 9079493"/>
              <a:gd name="connsiteY352" fmla="*/ 136478 h 6946711"/>
              <a:gd name="connsiteX353" fmla="*/ 8533583 w 9079493"/>
              <a:gd name="connsiteY353" fmla="*/ 259308 h 6946711"/>
              <a:gd name="connsiteX354" fmla="*/ 8465344 w 9079493"/>
              <a:gd name="connsiteY354" fmla="*/ 354842 h 6946711"/>
              <a:gd name="connsiteX355" fmla="*/ 8424401 w 9079493"/>
              <a:gd name="connsiteY355" fmla="*/ 341194 h 6946711"/>
              <a:gd name="connsiteX356" fmla="*/ 8397105 w 9079493"/>
              <a:gd name="connsiteY356" fmla="*/ 204717 h 6946711"/>
              <a:gd name="connsiteX357" fmla="*/ 8260628 w 9079493"/>
              <a:gd name="connsiteY357" fmla="*/ 177421 h 6946711"/>
              <a:gd name="connsiteX358" fmla="*/ 8233332 w 9079493"/>
              <a:gd name="connsiteY358" fmla="*/ 81887 h 6946711"/>
              <a:gd name="connsiteX359" fmla="*/ 8192389 w 9079493"/>
              <a:gd name="connsiteY359" fmla="*/ 68239 h 6946711"/>
              <a:gd name="connsiteX360" fmla="*/ 8137798 w 9079493"/>
              <a:gd name="connsiteY360" fmla="*/ 122830 h 6946711"/>
              <a:gd name="connsiteX361" fmla="*/ 8083207 w 9079493"/>
              <a:gd name="connsiteY361" fmla="*/ 163773 h 6946711"/>
              <a:gd name="connsiteX362" fmla="*/ 8042264 w 9079493"/>
              <a:gd name="connsiteY362" fmla="*/ 232012 h 6946711"/>
              <a:gd name="connsiteX363" fmla="*/ 7974025 w 9079493"/>
              <a:gd name="connsiteY363" fmla="*/ 327547 h 6946711"/>
              <a:gd name="connsiteX364" fmla="*/ 7892138 w 9079493"/>
              <a:gd name="connsiteY364" fmla="*/ 382138 h 6946711"/>
              <a:gd name="connsiteX365" fmla="*/ 7837547 w 9079493"/>
              <a:gd name="connsiteY365" fmla="*/ 395785 h 6946711"/>
              <a:gd name="connsiteX366" fmla="*/ 7782956 w 9079493"/>
              <a:gd name="connsiteY366" fmla="*/ 382138 h 6946711"/>
              <a:gd name="connsiteX367" fmla="*/ 7755661 w 9079493"/>
              <a:gd name="connsiteY367" fmla="*/ 327547 h 6946711"/>
              <a:gd name="connsiteX368" fmla="*/ 7660126 w 9079493"/>
              <a:gd name="connsiteY368" fmla="*/ 232012 h 6946711"/>
              <a:gd name="connsiteX369" fmla="*/ 7359876 w 9079493"/>
              <a:gd name="connsiteY369" fmla="*/ 177421 h 6946711"/>
              <a:gd name="connsiteX370" fmla="*/ 7277989 w 9079493"/>
              <a:gd name="connsiteY370" fmla="*/ 68239 h 6946711"/>
              <a:gd name="connsiteX371" fmla="*/ 7264341 w 9079493"/>
              <a:gd name="connsiteY371" fmla="*/ 27296 h 6946711"/>
              <a:gd name="connsiteX372" fmla="*/ 7223398 w 9079493"/>
              <a:gd name="connsiteY372" fmla="*/ 0 h 6946711"/>
              <a:gd name="connsiteX373" fmla="*/ 7168807 w 9079493"/>
              <a:gd name="connsiteY373" fmla="*/ 95535 h 6946711"/>
              <a:gd name="connsiteX374" fmla="*/ 7155159 w 9079493"/>
              <a:gd name="connsiteY374" fmla="*/ 150126 h 6946711"/>
              <a:gd name="connsiteX375" fmla="*/ 7114216 w 9079493"/>
              <a:gd name="connsiteY375" fmla="*/ 177421 h 6946711"/>
              <a:gd name="connsiteX376" fmla="*/ 7032329 w 9079493"/>
              <a:gd name="connsiteY376" fmla="*/ 163773 h 6946711"/>
              <a:gd name="connsiteX377" fmla="*/ 6991386 w 9079493"/>
              <a:gd name="connsiteY377" fmla="*/ 150126 h 6946711"/>
              <a:gd name="connsiteX378" fmla="*/ 6923147 w 9079493"/>
              <a:gd name="connsiteY378" fmla="*/ 136478 h 6946711"/>
              <a:gd name="connsiteX379" fmla="*/ 6868556 w 9079493"/>
              <a:gd name="connsiteY379" fmla="*/ 122830 h 6946711"/>
              <a:gd name="connsiteX380" fmla="*/ 6827613 w 9079493"/>
              <a:gd name="connsiteY380" fmla="*/ 95535 h 6946711"/>
              <a:gd name="connsiteX381" fmla="*/ 6786670 w 9079493"/>
              <a:gd name="connsiteY381" fmla="*/ 177421 h 6946711"/>
              <a:gd name="connsiteX382" fmla="*/ 6745726 w 9079493"/>
              <a:gd name="connsiteY382" fmla="*/ 136478 h 6946711"/>
              <a:gd name="connsiteX383" fmla="*/ 6677488 w 9079493"/>
              <a:gd name="connsiteY383" fmla="*/ 191069 h 6946711"/>
              <a:gd name="connsiteX384" fmla="*/ 6636544 w 9079493"/>
              <a:gd name="connsiteY384" fmla="*/ 218364 h 6946711"/>
              <a:gd name="connsiteX385" fmla="*/ 6554658 w 9079493"/>
              <a:gd name="connsiteY385" fmla="*/ 177421 h 6946711"/>
              <a:gd name="connsiteX386" fmla="*/ 6472771 w 9079493"/>
              <a:gd name="connsiteY386" fmla="*/ 136478 h 6946711"/>
              <a:gd name="connsiteX387" fmla="*/ 6459123 w 9079493"/>
              <a:gd name="connsiteY387" fmla="*/ 95535 h 6946711"/>
              <a:gd name="connsiteX388" fmla="*/ 6145225 w 9079493"/>
              <a:gd name="connsiteY388" fmla="*/ 122830 h 6946711"/>
              <a:gd name="connsiteX389" fmla="*/ 6104282 w 9079493"/>
              <a:gd name="connsiteY389" fmla="*/ 136478 h 6946711"/>
              <a:gd name="connsiteX390" fmla="*/ 6090634 w 9079493"/>
              <a:gd name="connsiteY390" fmla="*/ 81887 h 6946711"/>
              <a:gd name="connsiteX391" fmla="*/ 5995099 w 9079493"/>
              <a:gd name="connsiteY391" fmla="*/ 122830 h 6946711"/>
              <a:gd name="connsiteX392" fmla="*/ 5913213 w 9079493"/>
              <a:gd name="connsiteY392" fmla="*/ 150126 h 6946711"/>
              <a:gd name="connsiteX393" fmla="*/ 5872270 w 9079493"/>
              <a:gd name="connsiteY393" fmla="*/ 163773 h 6946711"/>
              <a:gd name="connsiteX394" fmla="*/ 5776735 w 9079493"/>
              <a:gd name="connsiteY394" fmla="*/ 109182 h 6946711"/>
              <a:gd name="connsiteX395" fmla="*/ 5735792 w 9079493"/>
              <a:gd name="connsiteY395" fmla="*/ 150126 h 6946711"/>
              <a:gd name="connsiteX396" fmla="*/ 5694849 w 9079493"/>
              <a:gd name="connsiteY396" fmla="*/ 177421 h 6946711"/>
              <a:gd name="connsiteX397" fmla="*/ 5572019 w 9079493"/>
              <a:gd name="connsiteY397" fmla="*/ 136478 h 6946711"/>
              <a:gd name="connsiteX398" fmla="*/ 5531076 w 9079493"/>
              <a:gd name="connsiteY398" fmla="*/ 163773 h 6946711"/>
              <a:gd name="connsiteX399" fmla="*/ 5435541 w 9079493"/>
              <a:gd name="connsiteY399" fmla="*/ 136478 h 6946711"/>
              <a:gd name="connsiteX400" fmla="*/ 5285416 w 9079493"/>
              <a:gd name="connsiteY400" fmla="*/ 122830 h 6946711"/>
              <a:gd name="connsiteX401" fmla="*/ 5217177 w 9079493"/>
              <a:gd name="connsiteY401" fmla="*/ 136478 h 6946711"/>
              <a:gd name="connsiteX402" fmla="*/ 5189882 w 9079493"/>
              <a:gd name="connsiteY402" fmla="*/ 177421 h 6946711"/>
              <a:gd name="connsiteX403" fmla="*/ 5135290 w 9079493"/>
              <a:gd name="connsiteY403" fmla="*/ 232012 h 6946711"/>
              <a:gd name="connsiteX404" fmla="*/ 5121643 w 9079493"/>
              <a:gd name="connsiteY404" fmla="*/ 272955 h 6946711"/>
              <a:gd name="connsiteX405" fmla="*/ 5094347 w 9079493"/>
              <a:gd name="connsiteY405" fmla="*/ 232012 h 6946711"/>
              <a:gd name="connsiteX406" fmla="*/ 5080699 w 9079493"/>
              <a:gd name="connsiteY406" fmla="*/ 122830 h 6946711"/>
              <a:gd name="connsiteX407" fmla="*/ 5039756 w 9079493"/>
              <a:gd name="connsiteY407" fmla="*/ 150126 h 6946711"/>
              <a:gd name="connsiteX408" fmla="*/ 4998813 w 9079493"/>
              <a:gd name="connsiteY408" fmla="*/ 191069 h 6946711"/>
              <a:gd name="connsiteX409" fmla="*/ 4957870 w 9079493"/>
              <a:gd name="connsiteY409" fmla="*/ 177421 h 6946711"/>
              <a:gd name="connsiteX410" fmla="*/ 4944222 w 9079493"/>
              <a:gd name="connsiteY410" fmla="*/ 136478 h 6946711"/>
              <a:gd name="connsiteX411" fmla="*/ 4807744 w 9079493"/>
              <a:gd name="connsiteY411" fmla="*/ 150126 h 6946711"/>
              <a:gd name="connsiteX412" fmla="*/ 4712210 w 9079493"/>
              <a:gd name="connsiteY412" fmla="*/ 259308 h 6946711"/>
              <a:gd name="connsiteX413" fmla="*/ 4657619 w 9079493"/>
              <a:gd name="connsiteY413" fmla="*/ 341194 h 6946711"/>
              <a:gd name="connsiteX414" fmla="*/ 4480198 w 9079493"/>
              <a:gd name="connsiteY414" fmla="*/ 327547 h 6946711"/>
              <a:gd name="connsiteX415" fmla="*/ 4439255 w 9079493"/>
              <a:gd name="connsiteY415" fmla="*/ 286603 h 6946711"/>
              <a:gd name="connsiteX416" fmla="*/ 4193595 w 9079493"/>
              <a:gd name="connsiteY416" fmla="*/ 272955 h 6946711"/>
              <a:gd name="connsiteX417" fmla="*/ 4139004 w 9079493"/>
              <a:gd name="connsiteY417" fmla="*/ 259308 h 6946711"/>
              <a:gd name="connsiteX418" fmla="*/ 4070765 w 9079493"/>
              <a:gd name="connsiteY418" fmla="*/ 177421 h 6946711"/>
              <a:gd name="connsiteX419" fmla="*/ 4029822 w 9079493"/>
              <a:gd name="connsiteY419" fmla="*/ 122830 h 6946711"/>
              <a:gd name="connsiteX420" fmla="*/ 4002526 w 9079493"/>
              <a:gd name="connsiteY420" fmla="*/ 81887 h 6946711"/>
              <a:gd name="connsiteX421" fmla="*/ 3947935 w 9079493"/>
              <a:gd name="connsiteY421" fmla="*/ 68239 h 6946711"/>
              <a:gd name="connsiteX422" fmla="*/ 3879696 w 9079493"/>
              <a:gd name="connsiteY422" fmla="*/ 95535 h 6946711"/>
              <a:gd name="connsiteX423" fmla="*/ 3838753 w 9079493"/>
              <a:gd name="connsiteY423" fmla="*/ 109182 h 6946711"/>
              <a:gd name="connsiteX424" fmla="*/ 3729571 w 9079493"/>
              <a:gd name="connsiteY424" fmla="*/ 150126 h 6946711"/>
              <a:gd name="connsiteX425" fmla="*/ 3593093 w 9079493"/>
              <a:gd name="connsiteY425" fmla="*/ 177421 h 6946711"/>
              <a:gd name="connsiteX426" fmla="*/ 3552150 w 9079493"/>
              <a:gd name="connsiteY426" fmla="*/ 218364 h 6946711"/>
              <a:gd name="connsiteX427" fmla="*/ 3524855 w 9079493"/>
              <a:gd name="connsiteY427" fmla="*/ 150126 h 6946711"/>
              <a:gd name="connsiteX428" fmla="*/ 3483911 w 9079493"/>
              <a:gd name="connsiteY428" fmla="*/ 54591 h 6946711"/>
              <a:gd name="connsiteX429" fmla="*/ 3429320 w 9079493"/>
              <a:gd name="connsiteY429" fmla="*/ 40944 h 6946711"/>
              <a:gd name="connsiteX430" fmla="*/ 3347434 w 9079493"/>
              <a:gd name="connsiteY430" fmla="*/ 204717 h 6946711"/>
              <a:gd name="connsiteX431" fmla="*/ 3224604 w 9079493"/>
              <a:gd name="connsiteY431" fmla="*/ 368490 h 6946711"/>
              <a:gd name="connsiteX432" fmla="*/ 3210956 w 9079493"/>
              <a:gd name="connsiteY432" fmla="*/ 436729 h 6946711"/>
              <a:gd name="connsiteX433" fmla="*/ 3074479 w 9079493"/>
              <a:gd name="connsiteY433" fmla="*/ 532263 h 6946711"/>
              <a:gd name="connsiteX434" fmla="*/ 2992592 w 9079493"/>
              <a:gd name="connsiteY434" fmla="*/ 504967 h 6946711"/>
              <a:gd name="connsiteX435" fmla="*/ 2856114 w 9079493"/>
              <a:gd name="connsiteY435" fmla="*/ 382138 h 6946711"/>
              <a:gd name="connsiteX436" fmla="*/ 2815171 w 9079493"/>
              <a:gd name="connsiteY436" fmla="*/ 327547 h 6946711"/>
              <a:gd name="connsiteX437" fmla="*/ 2801523 w 9079493"/>
              <a:gd name="connsiteY437" fmla="*/ 272955 h 6946711"/>
              <a:gd name="connsiteX438" fmla="*/ 2637750 w 9079493"/>
              <a:gd name="connsiteY438" fmla="*/ 232012 h 6946711"/>
              <a:gd name="connsiteX439" fmla="*/ 2392090 w 9079493"/>
              <a:gd name="connsiteY439" fmla="*/ 245660 h 6946711"/>
              <a:gd name="connsiteX440" fmla="*/ 2296556 w 9079493"/>
              <a:gd name="connsiteY440" fmla="*/ 286603 h 6946711"/>
              <a:gd name="connsiteX441" fmla="*/ 2241965 w 9079493"/>
              <a:gd name="connsiteY441" fmla="*/ 300251 h 6946711"/>
              <a:gd name="connsiteX442" fmla="*/ 2201022 w 9079493"/>
              <a:gd name="connsiteY442" fmla="*/ 272955 h 6946711"/>
              <a:gd name="connsiteX443" fmla="*/ 2187374 w 9079493"/>
              <a:gd name="connsiteY443" fmla="*/ 191069 h 6946711"/>
              <a:gd name="connsiteX444" fmla="*/ 2173726 w 9079493"/>
              <a:gd name="connsiteY444" fmla="*/ 150126 h 6946711"/>
              <a:gd name="connsiteX445" fmla="*/ 2050896 w 9079493"/>
              <a:gd name="connsiteY445" fmla="*/ 272955 h 6946711"/>
              <a:gd name="connsiteX446" fmla="*/ 1941714 w 9079493"/>
              <a:gd name="connsiteY446" fmla="*/ 423081 h 6946711"/>
              <a:gd name="connsiteX447" fmla="*/ 1873476 w 9079493"/>
              <a:gd name="connsiteY447" fmla="*/ 532263 h 6946711"/>
              <a:gd name="connsiteX448" fmla="*/ 1859828 w 9079493"/>
              <a:gd name="connsiteY448" fmla="*/ 477672 h 6946711"/>
              <a:gd name="connsiteX449" fmla="*/ 1846180 w 9079493"/>
              <a:gd name="connsiteY449" fmla="*/ 436729 h 6946711"/>
              <a:gd name="connsiteX450" fmla="*/ 1818885 w 9079493"/>
              <a:gd name="connsiteY450" fmla="*/ 327547 h 6946711"/>
              <a:gd name="connsiteX451" fmla="*/ 1736998 w 9079493"/>
              <a:gd name="connsiteY451" fmla="*/ 272955 h 6946711"/>
              <a:gd name="connsiteX452" fmla="*/ 1382156 w 9079493"/>
              <a:gd name="connsiteY452" fmla="*/ 327547 h 6946711"/>
              <a:gd name="connsiteX453" fmla="*/ 1354861 w 9079493"/>
              <a:gd name="connsiteY453" fmla="*/ 368490 h 6946711"/>
              <a:gd name="connsiteX454" fmla="*/ 1300270 w 9079493"/>
              <a:gd name="connsiteY454" fmla="*/ 272955 h 6946711"/>
              <a:gd name="connsiteX455" fmla="*/ 1272974 w 9079493"/>
              <a:gd name="connsiteY455" fmla="*/ 232012 h 6946711"/>
              <a:gd name="connsiteX456" fmla="*/ 1232031 w 9079493"/>
              <a:gd name="connsiteY456" fmla="*/ 218364 h 6946711"/>
              <a:gd name="connsiteX457" fmla="*/ 1163792 w 9079493"/>
              <a:gd name="connsiteY457" fmla="*/ 232012 h 6946711"/>
              <a:gd name="connsiteX458" fmla="*/ 1122849 w 9079493"/>
              <a:gd name="connsiteY458" fmla="*/ 272955 h 6946711"/>
              <a:gd name="connsiteX459" fmla="*/ 1081905 w 9079493"/>
              <a:gd name="connsiteY459" fmla="*/ 245660 h 6946711"/>
              <a:gd name="connsiteX460" fmla="*/ 1027314 w 9079493"/>
              <a:gd name="connsiteY460" fmla="*/ 232012 h 6946711"/>
              <a:gd name="connsiteX461" fmla="*/ 904485 w 9079493"/>
              <a:gd name="connsiteY461" fmla="*/ 204717 h 6946711"/>
              <a:gd name="connsiteX462" fmla="*/ 808950 w 9079493"/>
              <a:gd name="connsiteY462" fmla="*/ 109182 h 6946711"/>
              <a:gd name="connsiteX463" fmla="*/ 713416 w 9079493"/>
              <a:gd name="connsiteY463" fmla="*/ 122830 h 6946711"/>
              <a:gd name="connsiteX464" fmla="*/ 672473 w 9079493"/>
              <a:gd name="connsiteY464" fmla="*/ 163773 h 6946711"/>
              <a:gd name="connsiteX465" fmla="*/ 535995 w 9079493"/>
              <a:gd name="connsiteY465" fmla="*/ 177421 h 6946711"/>
              <a:gd name="connsiteX466" fmla="*/ 426813 w 9079493"/>
              <a:gd name="connsiteY466" fmla="*/ 191069 h 6946711"/>
              <a:gd name="connsiteX467" fmla="*/ 372222 w 9079493"/>
              <a:gd name="connsiteY467" fmla="*/ 204717 h 69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9079493" h="6946711">
                <a:moveTo>
                  <a:pt x="426813" y="163773"/>
                </a:moveTo>
                <a:cubicBezTo>
                  <a:pt x="340377" y="168322"/>
                  <a:pt x="254061" y="177421"/>
                  <a:pt x="167505" y="177421"/>
                </a:cubicBezTo>
                <a:cubicBezTo>
                  <a:pt x="135337" y="177421"/>
                  <a:pt x="101366" y="176838"/>
                  <a:pt x="71971" y="163773"/>
                </a:cubicBezTo>
                <a:cubicBezTo>
                  <a:pt x="56982" y="157111"/>
                  <a:pt x="53774" y="136478"/>
                  <a:pt x="44676" y="122830"/>
                </a:cubicBezTo>
                <a:cubicBezTo>
                  <a:pt x="62873" y="95535"/>
                  <a:pt x="88893" y="9822"/>
                  <a:pt x="99267" y="40944"/>
                </a:cubicBezTo>
                <a:lnTo>
                  <a:pt x="126562" y="122830"/>
                </a:lnTo>
                <a:cubicBezTo>
                  <a:pt x="122013" y="245660"/>
                  <a:pt x="128643" y="369416"/>
                  <a:pt x="112914" y="491320"/>
                </a:cubicBezTo>
                <a:cubicBezTo>
                  <a:pt x="110003" y="513879"/>
                  <a:pt x="83256" y="526162"/>
                  <a:pt x="71971" y="545911"/>
                </a:cubicBezTo>
                <a:cubicBezTo>
                  <a:pt x="64834" y="558401"/>
                  <a:pt x="64757" y="573987"/>
                  <a:pt x="58323" y="586854"/>
                </a:cubicBezTo>
                <a:cubicBezTo>
                  <a:pt x="50988" y="601525"/>
                  <a:pt x="39166" y="613556"/>
                  <a:pt x="31028" y="627797"/>
                </a:cubicBezTo>
                <a:cubicBezTo>
                  <a:pt x="20934" y="645461"/>
                  <a:pt x="12831" y="664191"/>
                  <a:pt x="3732" y="682388"/>
                </a:cubicBezTo>
                <a:cubicBezTo>
                  <a:pt x="15863" y="815830"/>
                  <a:pt x="-16897" y="810775"/>
                  <a:pt x="58323" y="873457"/>
                </a:cubicBezTo>
                <a:cubicBezTo>
                  <a:pt x="70924" y="883958"/>
                  <a:pt x="85619" y="891654"/>
                  <a:pt x="99267" y="900752"/>
                </a:cubicBezTo>
                <a:cubicBezTo>
                  <a:pt x="117464" y="946245"/>
                  <a:pt x="126680" y="996462"/>
                  <a:pt x="153858" y="1037230"/>
                </a:cubicBezTo>
                <a:cubicBezTo>
                  <a:pt x="189133" y="1090143"/>
                  <a:pt x="175966" y="1062612"/>
                  <a:pt x="194801" y="1119117"/>
                </a:cubicBezTo>
                <a:cubicBezTo>
                  <a:pt x="190252" y="1146412"/>
                  <a:pt x="186580" y="1173869"/>
                  <a:pt x="181153" y="1201003"/>
                </a:cubicBezTo>
                <a:cubicBezTo>
                  <a:pt x="146976" y="1371883"/>
                  <a:pt x="189613" y="1121218"/>
                  <a:pt x="153858" y="1323833"/>
                </a:cubicBezTo>
                <a:cubicBezTo>
                  <a:pt x="144240" y="1378335"/>
                  <a:pt x="126562" y="1487606"/>
                  <a:pt x="126562" y="1487606"/>
                </a:cubicBezTo>
                <a:cubicBezTo>
                  <a:pt x="122013" y="1624084"/>
                  <a:pt x="124916" y="1761014"/>
                  <a:pt x="112914" y="1897039"/>
                </a:cubicBezTo>
                <a:cubicBezTo>
                  <a:pt x="111126" y="1917305"/>
                  <a:pt x="92053" y="1932329"/>
                  <a:pt x="85619" y="1951630"/>
                </a:cubicBezTo>
                <a:cubicBezTo>
                  <a:pt x="78284" y="1973636"/>
                  <a:pt x="77597" y="1997365"/>
                  <a:pt x="71971" y="2019869"/>
                </a:cubicBezTo>
                <a:cubicBezTo>
                  <a:pt x="68482" y="2033825"/>
                  <a:pt x="62275" y="2046980"/>
                  <a:pt x="58323" y="2060812"/>
                </a:cubicBezTo>
                <a:cubicBezTo>
                  <a:pt x="53170" y="2078847"/>
                  <a:pt x="49225" y="2097206"/>
                  <a:pt x="44676" y="2115403"/>
                </a:cubicBezTo>
                <a:cubicBezTo>
                  <a:pt x="49225" y="2151797"/>
                  <a:pt x="48673" y="2189200"/>
                  <a:pt x="58323" y="2224585"/>
                </a:cubicBezTo>
                <a:cubicBezTo>
                  <a:pt x="62639" y="2240410"/>
                  <a:pt x="78283" y="2250858"/>
                  <a:pt x="85619" y="2265529"/>
                </a:cubicBezTo>
                <a:cubicBezTo>
                  <a:pt x="142125" y="2378540"/>
                  <a:pt x="48335" y="2230074"/>
                  <a:pt x="126562" y="2347415"/>
                </a:cubicBezTo>
                <a:lnTo>
                  <a:pt x="99267" y="2456597"/>
                </a:lnTo>
                <a:lnTo>
                  <a:pt x="85619" y="2511188"/>
                </a:lnTo>
                <a:cubicBezTo>
                  <a:pt x="131173" y="2693401"/>
                  <a:pt x="108728" y="2582374"/>
                  <a:pt x="85619" y="2975212"/>
                </a:cubicBezTo>
                <a:cubicBezTo>
                  <a:pt x="84518" y="2993937"/>
                  <a:pt x="76040" y="3011493"/>
                  <a:pt x="71971" y="3029803"/>
                </a:cubicBezTo>
                <a:cubicBezTo>
                  <a:pt x="66939" y="3052447"/>
                  <a:pt x="62872" y="3075296"/>
                  <a:pt x="58323" y="3098042"/>
                </a:cubicBezTo>
                <a:cubicBezTo>
                  <a:pt x="62872" y="3138985"/>
                  <a:pt x="56671" y="3182623"/>
                  <a:pt x="71971" y="3220872"/>
                </a:cubicBezTo>
                <a:cubicBezTo>
                  <a:pt x="77314" y="3234229"/>
                  <a:pt x="103927" y="3223286"/>
                  <a:pt x="112914" y="3234520"/>
                </a:cubicBezTo>
                <a:cubicBezTo>
                  <a:pt x="124631" y="3249167"/>
                  <a:pt x="122013" y="3270914"/>
                  <a:pt x="126562" y="3289111"/>
                </a:cubicBezTo>
                <a:cubicBezTo>
                  <a:pt x="122013" y="3311857"/>
                  <a:pt x="120249" y="3335343"/>
                  <a:pt x="112914" y="3357349"/>
                </a:cubicBezTo>
                <a:cubicBezTo>
                  <a:pt x="106480" y="3376650"/>
                  <a:pt x="86888" y="3391636"/>
                  <a:pt x="85619" y="3411941"/>
                </a:cubicBezTo>
                <a:cubicBezTo>
                  <a:pt x="82202" y="3466615"/>
                  <a:pt x="83157" y="3523356"/>
                  <a:pt x="99267" y="3575714"/>
                </a:cubicBezTo>
                <a:cubicBezTo>
                  <a:pt x="103498" y="3589464"/>
                  <a:pt x="126562" y="3584812"/>
                  <a:pt x="140210" y="3589361"/>
                </a:cubicBezTo>
                <a:cubicBezTo>
                  <a:pt x="131111" y="3616657"/>
                  <a:pt x="117644" y="3642867"/>
                  <a:pt x="112914" y="3671248"/>
                </a:cubicBezTo>
                <a:cubicBezTo>
                  <a:pt x="96902" y="3767325"/>
                  <a:pt x="108018" y="3726883"/>
                  <a:pt x="85619" y="3794078"/>
                </a:cubicBezTo>
                <a:cubicBezTo>
                  <a:pt x="90168" y="3816824"/>
                  <a:pt x="88893" y="3841569"/>
                  <a:pt x="99267" y="3862317"/>
                </a:cubicBezTo>
                <a:cubicBezTo>
                  <a:pt x="107899" y="3879580"/>
                  <a:pt x="127854" y="3888433"/>
                  <a:pt x="140210" y="3903260"/>
                </a:cubicBezTo>
                <a:cubicBezTo>
                  <a:pt x="150711" y="3915861"/>
                  <a:pt x="158407" y="3930555"/>
                  <a:pt x="167505" y="3944203"/>
                </a:cubicBezTo>
                <a:cubicBezTo>
                  <a:pt x="153857" y="3962400"/>
                  <a:pt x="141365" y="3981524"/>
                  <a:pt x="126562" y="3998794"/>
                </a:cubicBezTo>
                <a:cubicBezTo>
                  <a:pt x="12508" y="4131858"/>
                  <a:pt x="164406" y="3934688"/>
                  <a:pt x="44676" y="4094329"/>
                </a:cubicBezTo>
                <a:cubicBezTo>
                  <a:pt x="40127" y="4112526"/>
                  <a:pt x="37614" y="4131357"/>
                  <a:pt x="31028" y="4148920"/>
                </a:cubicBezTo>
                <a:cubicBezTo>
                  <a:pt x="20071" y="4178138"/>
                  <a:pt x="-24000" y="4222634"/>
                  <a:pt x="17380" y="4258102"/>
                </a:cubicBezTo>
                <a:cubicBezTo>
                  <a:pt x="39226" y="4276826"/>
                  <a:pt x="99267" y="4285397"/>
                  <a:pt x="99267" y="4285397"/>
                </a:cubicBezTo>
                <a:cubicBezTo>
                  <a:pt x="108365" y="4371833"/>
                  <a:pt x="122616" y="4457881"/>
                  <a:pt x="126562" y="4544705"/>
                </a:cubicBezTo>
                <a:cubicBezTo>
                  <a:pt x="127215" y="4559076"/>
                  <a:pt x="121901" y="4574414"/>
                  <a:pt x="112914" y="4585648"/>
                </a:cubicBezTo>
                <a:cubicBezTo>
                  <a:pt x="102667" y="4598456"/>
                  <a:pt x="85619" y="4603845"/>
                  <a:pt x="71971" y="4612944"/>
                </a:cubicBezTo>
                <a:cubicBezTo>
                  <a:pt x="85619" y="4626592"/>
                  <a:pt x="97208" y="4642669"/>
                  <a:pt x="112914" y="4653887"/>
                </a:cubicBezTo>
                <a:cubicBezTo>
                  <a:pt x="129469" y="4665712"/>
                  <a:pt x="163969" y="4661147"/>
                  <a:pt x="167505" y="4681182"/>
                </a:cubicBezTo>
                <a:cubicBezTo>
                  <a:pt x="179390" y="4748532"/>
                  <a:pt x="163530" y="4818196"/>
                  <a:pt x="153858" y="4885899"/>
                </a:cubicBezTo>
                <a:cubicBezTo>
                  <a:pt x="149134" y="4918969"/>
                  <a:pt x="72422" y="5103360"/>
                  <a:pt x="71971" y="5104263"/>
                </a:cubicBezTo>
                <a:cubicBezTo>
                  <a:pt x="36288" y="5175631"/>
                  <a:pt x="49610" y="5139117"/>
                  <a:pt x="31028" y="5213445"/>
                </a:cubicBezTo>
                <a:cubicBezTo>
                  <a:pt x="35577" y="5227093"/>
                  <a:pt x="34504" y="5244216"/>
                  <a:pt x="44676" y="5254388"/>
                </a:cubicBezTo>
                <a:cubicBezTo>
                  <a:pt x="59062" y="5268774"/>
                  <a:pt x="91253" y="5262984"/>
                  <a:pt x="99267" y="5281684"/>
                </a:cubicBezTo>
                <a:cubicBezTo>
                  <a:pt x="108405" y="5303005"/>
                  <a:pt x="90168" y="5327177"/>
                  <a:pt x="85619" y="5349923"/>
                </a:cubicBezTo>
                <a:cubicBezTo>
                  <a:pt x="90168" y="5422711"/>
                  <a:pt x="87893" y="5496249"/>
                  <a:pt x="99267" y="5568287"/>
                </a:cubicBezTo>
                <a:cubicBezTo>
                  <a:pt x="122301" y="5714170"/>
                  <a:pt x="154002" y="5472032"/>
                  <a:pt x="112914" y="5677469"/>
                </a:cubicBezTo>
                <a:cubicBezTo>
                  <a:pt x="117463" y="5695666"/>
                  <a:pt x="114845" y="5717413"/>
                  <a:pt x="126562" y="5732060"/>
                </a:cubicBezTo>
                <a:cubicBezTo>
                  <a:pt x="135549" y="5743294"/>
                  <a:pt x="162956" y="5732060"/>
                  <a:pt x="167505" y="5745708"/>
                </a:cubicBezTo>
                <a:cubicBezTo>
                  <a:pt x="174841" y="5767714"/>
                  <a:pt x="161193" y="5791941"/>
                  <a:pt x="153858" y="5813947"/>
                </a:cubicBezTo>
                <a:cubicBezTo>
                  <a:pt x="129934" y="5885720"/>
                  <a:pt x="129215" y="5849585"/>
                  <a:pt x="99267" y="5909481"/>
                </a:cubicBezTo>
                <a:cubicBezTo>
                  <a:pt x="92833" y="5922348"/>
                  <a:pt x="90168" y="5936776"/>
                  <a:pt x="85619" y="5950424"/>
                </a:cubicBezTo>
                <a:cubicBezTo>
                  <a:pt x="90168" y="5968621"/>
                  <a:pt x="96007" y="5986543"/>
                  <a:pt x="99267" y="6005015"/>
                </a:cubicBezTo>
                <a:cubicBezTo>
                  <a:pt x="109666" y="6063941"/>
                  <a:pt x="112050" y="6124386"/>
                  <a:pt x="126562" y="6182436"/>
                </a:cubicBezTo>
                <a:cubicBezTo>
                  <a:pt x="130540" y="6198349"/>
                  <a:pt x="144759" y="6209731"/>
                  <a:pt x="153858" y="6223379"/>
                </a:cubicBezTo>
                <a:cubicBezTo>
                  <a:pt x="144759" y="6241576"/>
                  <a:pt x="136656" y="6260306"/>
                  <a:pt x="126562" y="6277970"/>
                </a:cubicBezTo>
                <a:cubicBezTo>
                  <a:pt x="118424" y="6292212"/>
                  <a:pt x="100358" y="6302548"/>
                  <a:pt x="99267" y="6318914"/>
                </a:cubicBezTo>
                <a:cubicBezTo>
                  <a:pt x="90891" y="6444547"/>
                  <a:pt x="82502" y="6464167"/>
                  <a:pt x="153858" y="6523630"/>
                </a:cubicBezTo>
                <a:cubicBezTo>
                  <a:pt x="166459" y="6534131"/>
                  <a:pt x="181153" y="6541827"/>
                  <a:pt x="194801" y="6550926"/>
                </a:cubicBezTo>
                <a:cubicBezTo>
                  <a:pt x="223151" y="6664323"/>
                  <a:pt x="216572" y="6614301"/>
                  <a:pt x="194801" y="6810233"/>
                </a:cubicBezTo>
                <a:cubicBezTo>
                  <a:pt x="193212" y="6824531"/>
                  <a:pt x="190140" y="6839942"/>
                  <a:pt x="181153" y="6851176"/>
                </a:cubicBezTo>
                <a:cubicBezTo>
                  <a:pt x="170906" y="6863984"/>
                  <a:pt x="153858" y="6869373"/>
                  <a:pt x="140210" y="6878472"/>
                </a:cubicBezTo>
                <a:cubicBezTo>
                  <a:pt x="131111" y="6864824"/>
                  <a:pt x="119375" y="6852605"/>
                  <a:pt x="112914" y="6837529"/>
                </a:cubicBezTo>
                <a:cubicBezTo>
                  <a:pt x="93274" y="6791702"/>
                  <a:pt x="91825" y="6744472"/>
                  <a:pt x="126562" y="6701051"/>
                </a:cubicBezTo>
                <a:cubicBezTo>
                  <a:pt x="147055" y="6675434"/>
                  <a:pt x="208449" y="6646460"/>
                  <a:pt x="208449" y="6646460"/>
                </a:cubicBezTo>
                <a:cubicBezTo>
                  <a:pt x="272138" y="6651009"/>
                  <a:pt x="336103" y="6652648"/>
                  <a:pt x="399517" y="6660108"/>
                </a:cubicBezTo>
                <a:cubicBezTo>
                  <a:pt x="413805" y="6661789"/>
                  <a:pt x="426504" y="6670266"/>
                  <a:pt x="440461" y="6673755"/>
                </a:cubicBezTo>
                <a:cubicBezTo>
                  <a:pt x="462965" y="6679381"/>
                  <a:pt x="485953" y="6682854"/>
                  <a:pt x="508699" y="6687403"/>
                </a:cubicBezTo>
                <a:cubicBezTo>
                  <a:pt x="521731" y="6719982"/>
                  <a:pt x="536035" y="6769330"/>
                  <a:pt x="563290" y="6796585"/>
                </a:cubicBezTo>
                <a:cubicBezTo>
                  <a:pt x="574889" y="6808184"/>
                  <a:pt x="590586" y="6814782"/>
                  <a:pt x="604234" y="6823881"/>
                </a:cubicBezTo>
                <a:cubicBezTo>
                  <a:pt x="617882" y="6814782"/>
                  <a:pt x="635643" y="6809932"/>
                  <a:pt x="645177" y="6796585"/>
                </a:cubicBezTo>
                <a:cubicBezTo>
                  <a:pt x="659416" y="6776650"/>
                  <a:pt x="663871" y="6751285"/>
                  <a:pt x="672473" y="6728347"/>
                </a:cubicBezTo>
                <a:cubicBezTo>
                  <a:pt x="677524" y="6714877"/>
                  <a:pt x="675948" y="6697576"/>
                  <a:pt x="686120" y="6687403"/>
                </a:cubicBezTo>
                <a:cubicBezTo>
                  <a:pt x="696293" y="6677230"/>
                  <a:pt x="712845" y="6675942"/>
                  <a:pt x="727064" y="6673755"/>
                </a:cubicBezTo>
                <a:cubicBezTo>
                  <a:pt x="772252" y="6666803"/>
                  <a:pt x="818049" y="6664657"/>
                  <a:pt x="863541" y="6660108"/>
                </a:cubicBezTo>
                <a:cubicBezTo>
                  <a:pt x="943965" y="6680213"/>
                  <a:pt x="960840" y="6687403"/>
                  <a:pt x="1068258" y="6687403"/>
                </a:cubicBezTo>
                <a:cubicBezTo>
                  <a:pt x="1109453" y="6687403"/>
                  <a:pt x="1150145" y="6678304"/>
                  <a:pt x="1191088" y="6673755"/>
                </a:cubicBezTo>
                <a:cubicBezTo>
                  <a:pt x="1213834" y="6691952"/>
                  <a:pt x="1238728" y="6707749"/>
                  <a:pt x="1259326" y="6728347"/>
                </a:cubicBezTo>
                <a:cubicBezTo>
                  <a:pt x="1275410" y="6744431"/>
                  <a:pt x="1288985" y="6763189"/>
                  <a:pt x="1300270" y="6782938"/>
                </a:cubicBezTo>
                <a:cubicBezTo>
                  <a:pt x="1307407" y="6795428"/>
                  <a:pt x="1303745" y="6813709"/>
                  <a:pt x="1313917" y="6823881"/>
                </a:cubicBezTo>
                <a:cubicBezTo>
                  <a:pt x="1324090" y="6834054"/>
                  <a:pt x="1341213" y="6832980"/>
                  <a:pt x="1354861" y="6837529"/>
                </a:cubicBezTo>
                <a:cubicBezTo>
                  <a:pt x="1400353" y="6828430"/>
                  <a:pt x="1446996" y="6823877"/>
                  <a:pt x="1491338" y="6810233"/>
                </a:cubicBezTo>
                <a:cubicBezTo>
                  <a:pt x="1551086" y="6791849"/>
                  <a:pt x="1529128" y="6758797"/>
                  <a:pt x="1573225" y="6714699"/>
                </a:cubicBezTo>
                <a:cubicBezTo>
                  <a:pt x="1590090" y="6697834"/>
                  <a:pt x="1644290" y="6681912"/>
                  <a:pt x="1668759" y="6673755"/>
                </a:cubicBezTo>
                <a:cubicBezTo>
                  <a:pt x="1682407" y="6678304"/>
                  <a:pt x="1699530" y="6677231"/>
                  <a:pt x="1709702" y="6687403"/>
                </a:cubicBezTo>
                <a:cubicBezTo>
                  <a:pt x="1724088" y="6701789"/>
                  <a:pt x="1726904" y="6724330"/>
                  <a:pt x="1736998" y="6741994"/>
                </a:cubicBezTo>
                <a:cubicBezTo>
                  <a:pt x="1745136" y="6756236"/>
                  <a:pt x="1755195" y="6769290"/>
                  <a:pt x="1764293" y="6782938"/>
                </a:cubicBezTo>
                <a:cubicBezTo>
                  <a:pt x="1771141" y="6810331"/>
                  <a:pt x="1771759" y="6864824"/>
                  <a:pt x="1818885" y="6864824"/>
                </a:cubicBezTo>
                <a:cubicBezTo>
                  <a:pt x="1835287" y="6864824"/>
                  <a:pt x="1846180" y="6846627"/>
                  <a:pt x="1859828" y="6837529"/>
                </a:cubicBezTo>
                <a:cubicBezTo>
                  <a:pt x="1902580" y="6752024"/>
                  <a:pt x="1869008" y="6811030"/>
                  <a:pt x="1928067" y="6728347"/>
                </a:cubicBezTo>
                <a:cubicBezTo>
                  <a:pt x="1954828" y="6690881"/>
                  <a:pt x="1951346" y="6679376"/>
                  <a:pt x="1996305" y="6660108"/>
                </a:cubicBezTo>
                <a:cubicBezTo>
                  <a:pt x="2013545" y="6652719"/>
                  <a:pt x="2032699" y="6651009"/>
                  <a:pt x="2050896" y="6646460"/>
                </a:cubicBezTo>
                <a:cubicBezTo>
                  <a:pt x="2069093" y="6669206"/>
                  <a:pt x="2089330" y="6690462"/>
                  <a:pt x="2105488" y="6714699"/>
                </a:cubicBezTo>
                <a:cubicBezTo>
                  <a:pt x="2127972" y="6748425"/>
                  <a:pt x="2134300" y="6773841"/>
                  <a:pt x="2146431" y="6810233"/>
                </a:cubicBezTo>
                <a:cubicBezTo>
                  <a:pt x="2243851" y="6777759"/>
                  <a:pt x="2128970" y="6829220"/>
                  <a:pt x="2201022" y="6728347"/>
                </a:cubicBezTo>
                <a:cubicBezTo>
                  <a:pt x="2212847" y="6711792"/>
                  <a:pt x="2237416" y="6710150"/>
                  <a:pt x="2255613" y="6701051"/>
                </a:cubicBezTo>
                <a:cubicBezTo>
                  <a:pt x="2373808" y="6730600"/>
                  <a:pt x="2254236" y="6686027"/>
                  <a:pt x="2337499" y="6769290"/>
                </a:cubicBezTo>
                <a:cubicBezTo>
                  <a:pt x="2360696" y="6792487"/>
                  <a:pt x="2419386" y="6823881"/>
                  <a:pt x="2419386" y="6823881"/>
                </a:cubicBezTo>
                <a:cubicBezTo>
                  <a:pt x="2446682" y="6814782"/>
                  <a:pt x="2478562" y="6814249"/>
                  <a:pt x="2501273" y="6796585"/>
                </a:cubicBezTo>
                <a:cubicBezTo>
                  <a:pt x="2522212" y="6780300"/>
                  <a:pt x="2527117" y="6750157"/>
                  <a:pt x="2542216" y="6728347"/>
                </a:cubicBezTo>
                <a:cubicBezTo>
                  <a:pt x="2578343" y="6676163"/>
                  <a:pt x="2617411" y="6608862"/>
                  <a:pt x="2678693" y="6578221"/>
                </a:cubicBezTo>
                <a:cubicBezTo>
                  <a:pt x="2695470" y="6569833"/>
                  <a:pt x="2715088" y="6569122"/>
                  <a:pt x="2733285" y="6564573"/>
                </a:cubicBezTo>
                <a:cubicBezTo>
                  <a:pt x="2778777" y="6569122"/>
                  <a:pt x="2826065" y="6564776"/>
                  <a:pt x="2869762" y="6578221"/>
                </a:cubicBezTo>
                <a:cubicBezTo>
                  <a:pt x="2888209" y="6583897"/>
                  <a:pt x="2898144" y="6604510"/>
                  <a:pt x="2910705" y="6619164"/>
                </a:cubicBezTo>
                <a:cubicBezTo>
                  <a:pt x="2936105" y="6648797"/>
                  <a:pt x="2957338" y="6682289"/>
                  <a:pt x="2978944" y="6714699"/>
                </a:cubicBezTo>
                <a:cubicBezTo>
                  <a:pt x="3015338" y="6705600"/>
                  <a:pt x="3056912" y="6708212"/>
                  <a:pt x="3088126" y="6687403"/>
                </a:cubicBezTo>
                <a:cubicBezTo>
                  <a:pt x="3115421" y="6669206"/>
                  <a:pt x="3142717" y="6605517"/>
                  <a:pt x="3142717" y="6605517"/>
                </a:cubicBezTo>
                <a:cubicBezTo>
                  <a:pt x="3160914" y="6619165"/>
                  <a:pt x="3185253" y="6627171"/>
                  <a:pt x="3197308" y="6646460"/>
                </a:cubicBezTo>
                <a:cubicBezTo>
                  <a:pt x="3209602" y="6666131"/>
                  <a:pt x="3207675" y="6691735"/>
                  <a:pt x="3210956" y="6714699"/>
                </a:cubicBezTo>
                <a:cubicBezTo>
                  <a:pt x="3216782" y="6755480"/>
                  <a:pt x="3210526" y="6798814"/>
                  <a:pt x="3224604" y="6837529"/>
                </a:cubicBezTo>
                <a:cubicBezTo>
                  <a:pt x="3230209" y="6852944"/>
                  <a:pt x="3251899" y="6855726"/>
                  <a:pt x="3265547" y="6864824"/>
                </a:cubicBezTo>
                <a:cubicBezTo>
                  <a:pt x="3279195" y="6860275"/>
                  <a:pt x="3295567" y="6860538"/>
                  <a:pt x="3306490" y="6851176"/>
                </a:cubicBezTo>
                <a:cubicBezTo>
                  <a:pt x="3357039" y="6807849"/>
                  <a:pt x="3366535" y="6772945"/>
                  <a:pt x="3388377" y="6714699"/>
                </a:cubicBezTo>
                <a:cubicBezTo>
                  <a:pt x="3393428" y="6701229"/>
                  <a:pt x="3393038" y="6684989"/>
                  <a:pt x="3402025" y="6673755"/>
                </a:cubicBezTo>
                <a:cubicBezTo>
                  <a:pt x="3412271" y="6660947"/>
                  <a:pt x="3429320" y="6655558"/>
                  <a:pt x="3442968" y="6646460"/>
                </a:cubicBezTo>
                <a:cubicBezTo>
                  <a:pt x="3468645" y="6680696"/>
                  <a:pt x="3521699" y="6749332"/>
                  <a:pt x="3538502" y="6782938"/>
                </a:cubicBezTo>
                <a:cubicBezTo>
                  <a:pt x="3547601" y="6801135"/>
                  <a:pt x="3551412" y="6823143"/>
                  <a:pt x="3565798" y="6837529"/>
                </a:cubicBezTo>
                <a:cubicBezTo>
                  <a:pt x="3575970" y="6847701"/>
                  <a:pt x="3593093" y="6846627"/>
                  <a:pt x="3606741" y="6851176"/>
                </a:cubicBezTo>
                <a:cubicBezTo>
                  <a:pt x="3638586" y="6842078"/>
                  <a:pt x="3674719" y="6842252"/>
                  <a:pt x="3702276" y="6823881"/>
                </a:cubicBezTo>
                <a:cubicBezTo>
                  <a:pt x="3731839" y="6804172"/>
                  <a:pt x="3746909" y="6768550"/>
                  <a:pt x="3770514" y="6741994"/>
                </a:cubicBezTo>
                <a:cubicBezTo>
                  <a:pt x="3783337" y="6727568"/>
                  <a:pt x="3797810" y="6714699"/>
                  <a:pt x="3811458" y="6701051"/>
                </a:cubicBezTo>
                <a:cubicBezTo>
                  <a:pt x="3820556" y="6682854"/>
                  <a:pt x="3820556" y="6655558"/>
                  <a:pt x="3838753" y="6646460"/>
                </a:cubicBezTo>
                <a:cubicBezTo>
                  <a:pt x="3855530" y="6638072"/>
                  <a:pt x="3881137" y="6645867"/>
                  <a:pt x="3893344" y="6660108"/>
                </a:cubicBezTo>
                <a:cubicBezTo>
                  <a:pt x="3948282" y="6724202"/>
                  <a:pt x="3887211" y="6750102"/>
                  <a:pt x="3961583" y="6796585"/>
                </a:cubicBezTo>
                <a:cubicBezTo>
                  <a:pt x="3981254" y="6808879"/>
                  <a:pt x="4007076" y="6805684"/>
                  <a:pt x="4029822" y="6810233"/>
                </a:cubicBezTo>
                <a:cubicBezTo>
                  <a:pt x="4052568" y="6805684"/>
                  <a:pt x="4080604" y="6811860"/>
                  <a:pt x="4098061" y="6796585"/>
                </a:cubicBezTo>
                <a:cubicBezTo>
                  <a:pt x="4121027" y="6776489"/>
                  <a:pt x="4120268" y="6738788"/>
                  <a:pt x="4139004" y="6714699"/>
                </a:cubicBezTo>
                <a:cubicBezTo>
                  <a:pt x="4172604" y="6671499"/>
                  <a:pt x="4201211" y="6671851"/>
                  <a:pt x="4248186" y="6660108"/>
                </a:cubicBezTo>
                <a:cubicBezTo>
                  <a:pt x="4270932" y="6664657"/>
                  <a:pt x="4293781" y="6668723"/>
                  <a:pt x="4316425" y="6673755"/>
                </a:cubicBezTo>
                <a:cubicBezTo>
                  <a:pt x="4334735" y="6677824"/>
                  <a:pt x="4352329" y="6685778"/>
                  <a:pt x="4371016" y="6687403"/>
                </a:cubicBezTo>
                <a:cubicBezTo>
                  <a:pt x="4457246" y="6694901"/>
                  <a:pt x="4543887" y="6696502"/>
                  <a:pt x="4630323" y="6701051"/>
                </a:cubicBezTo>
                <a:cubicBezTo>
                  <a:pt x="4639422" y="6714699"/>
                  <a:pt x="4646021" y="6730396"/>
                  <a:pt x="4657619" y="6741994"/>
                </a:cubicBezTo>
                <a:cubicBezTo>
                  <a:pt x="4681544" y="6765919"/>
                  <a:pt x="4708425" y="6774058"/>
                  <a:pt x="4739505" y="6782938"/>
                </a:cubicBezTo>
                <a:cubicBezTo>
                  <a:pt x="4757540" y="6788091"/>
                  <a:pt x="4775899" y="6792036"/>
                  <a:pt x="4794096" y="6796585"/>
                </a:cubicBezTo>
                <a:cubicBezTo>
                  <a:pt x="4821392" y="6792036"/>
                  <a:pt x="4851957" y="6796667"/>
                  <a:pt x="4875983" y="6782938"/>
                </a:cubicBezTo>
                <a:cubicBezTo>
                  <a:pt x="4888474" y="6775800"/>
                  <a:pt x="4880644" y="6753228"/>
                  <a:pt x="4889631" y="6741994"/>
                </a:cubicBezTo>
                <a:cubicBezTo>
                  <a:pt x="4899877" y="6729186"/>
                  <a:pt x="4916926" y="6723797"/>
                  <a:pt x="4930574" y="6714699"/>
                </a:cubicBezTo>
                <a:cubicBezTo>
                  <a:pt x="4935123" y="6728347"/>
                  <a:pt x="4940733" y="6741686"/>
                  <a:pt x="4944222" y="6755642"/>
                </a:cubicBezTo>
                <a:cubicBezTo>
                  <a:pt x="4961604" y="6825170"/>
                  <a:pt x="4963025" y="6870275"/>
                  <a:pt x="4971517" y="6946711"/>
                </a:cubicBezTo>
                <a:cubicBezTo>
                  <a:pt x="5077577" y="6920196"/>
                  <a:pt x="5016458" y="6949147"/>
                  <a:pt x="5107995" y="6796585"/>
                </a:cubicBezTo>
                <a:lnTo>
                  <a:pt x="5107995" y="6796585"/>
                </a:lnTo>
                <a:cubicBezTo>
                  <a:pt x="5177592" y="6744388"/>
                  <a:pt x="5140519" y="6761159"/>
                  <a:pt x="5217177" y="6741994"/>
                </a:cubicBezTo>
                <a:cubicBezTo>
                  <a:pt x="5239923" y="6755642"/>
                  <a:pt x="5269130" y="6761999"/>
                  <a:pt x="5285416" y="6782938"/>
                </a:cubicBezTo>
                <a:cubicBezTo>
                  <a:pt x="5303080" y="6805649"/>
                  <a:pt x="5312711" y="6864824"/>
                  <a:pt x="5312711" y="6864824"/>
                </a:cubicBezTo>
                <a:cubicBezTo>
                  <a:pt x="5340007" y="6860275"/>
                  <a:pt x="5368592" y="6860633"/>
                  <a:pt x="5394598" y="6851176"/>
                </a:cubicBezTo>
                <a:cubicBezTo>
                  <a:pt x="5412705" y="6844592"/>
                  <a:pt x="5480461" y="6798484"/>
                  <a:pt x="5503780" y="6782938"/>
                </a:cubicBezTo>
                <a:cubicBezTo>
                  <a:pt x="5512879" y="6764741"/>
                  <a:pt x="5518052" y="6743976"/>
                  <a:pt x="5531076" y="6728347"/>
                </a:cubicBezTo>
                <a:cubicBezTo>
                  <a:pt x="5541577" y="6715746"/>
                  <a:pt x="5560421" y="6712649"/>
                  <a:pt x="5572019" y="6701051"/>
                </a:cubicBezTo>
                <a:cubicBezTo>
                  <a:pt x="5583617" y="6689453"/>
                  <a:pt x="5590216" y="6673756"/>
                  <a:pt x="5599314" y="6660108"/>
                </a:cubicBezTo>
                <a:cubicBezTo>
                  <a:pt x="5635708" y="6669206"/>
                  <a:pt x="5676328" y="6668102"/>
                  <a:pt x="5708496" y="6687403"/>
                </a:cubicBezTo>
                <a:cubicBezTo>
                  <a:pt x="5725942" y="6697870"/>
                  <a:pt x="5725009" y="6724742"/>
                  <a:pt x="5735792" y="6741994"/>
                </a:cubicBezTo>
                <a:cubicBezTo>
                  <a:pt x="5777679" y="6809013"/>
                  <a:pt x="5763170" y="6793194"/>
                  <a:pt x="5831326" y="6810233"/>
                </a:cubicBezTo>
                <a:cubicBezTo>
                  <a:pt x="5835875" y="6796585"/>
                  <a:pt x="5841485" y="6783246"/>
                  <a:pt x="5844974" y="6769290"/>
                </a:cubicBezTo>
                <a:cubicBezTo>
                  <a:pt x="5850600" y="6746786"/>
                  <a:pt x="5847357" y="6721329"/>
                  <a:pt x="5858622" y="6701051"/>
                </a:cubicBezTo>
                <a:cubicBezTo>
                  <a:pt x="5871120" y="6678555"/>
                  <a:pt x="5895016" y="6664657"/>
                  <a:pt x="5913213" y="6646460"/>
                </a:cubicBezTo>
                <a:cubicBezTo>
                  <a:pt x="5945058" y="6655558"/>
                  <a:pt x="5980662" y="6656202"/>
                  <a:pt x="6008747" y="6673755"/>
                </a:cubicBezTo>
                <a:cubicBezTo>
                  <a:pt x="6020947" y="6681380"/>
                  <a:pt x="6015961" y="6701832"/>
                  <a:pt x="6022395" y="6714699"/>
                </a:cubicBezTo>
                <a:cubicBezTo>
                  <a:pt x="6029730" y="6729370"/>
                  <a:pt x="6040592" y="6741994"/>
                  <a:pt x="6049690" y="6755642"/>
                </a:cubicBezTo>
                <a:cubicBezTo>
                  <a:pt x="6067887" y="6751093"/>
                  <a:pt x="6091019" y="6755257"/>
                  <a:pt x="6104282" y="6741994"/>
                </a:cubicBezTo>
                <a:cubicBezTo>
                  <a:pt x="6121605" y="6724671"/>
                  <a:pt x="6120621" y="6695667"/>
                  <a:pt x="6131577" y="6673755"/>
                </a:cubicBezTo>
                <a:cubicBezTo>
                  <a:pt x="6143440" y="6650029"/>
                  <a:pt x="6156604" y="6626738"/>
                  <a:pt x="6172520" y="6605517"/>
                </a:cubicBezTo>
                <a:cubicBezTo>
                  <a:pt x="6184101" y="6590076"/>
                  <a:pt x="6200903" y="6579228"/>
                  <a:pt x="6213464" y="6564573"/>
                </a:cubicBezTo>
                <a:cubicBezTo>
                  <a:pt x="6318512" y="6442017"/>
                  <a:pt x="6193755" y="6570634"/>
                  <a:pt x="6295350" y="6469039"/>
                </a:cubicBezTo>
                <a:cubicBezTo>
                  <a:pt x="6313547" y="6473588"/>
                  <a:pt x="6340000" y="6466781"/>
                  <a:pt x="6349941" y="6482687"/>
                </a:cubicBezTo>
                <a:cubicBezTo>
                  <a:pt x="6366990" y="6509965"/>
                  <a:pt x="6338470" y="6558126"/>
                  <a:pt x="6363589" y="6578221"/>
                </a:cubicBezTo>
                <a:cubicBezTo>
                  <a:pt x="6373316" y="6586002"/>
                  <a:pt x="6453266" y="6502192"/>
                  <a:pt x="6459123" y="6496335"/>
                </a:cubicBezTo>
                <a:cubicBezTo>
                  <a:pt x="6472771" y="6505433"/>
                  <a:pt x="6495841" y="6507781"/>
                  <a:pt x="6500067" y="6523630"/>
                </a:cubicBezTo>
                <a:cubicBezTo>
                  <a:pt x="6515350" y="6580942"/>
                  <a:pt x="6476154" y="6655144"/>
                  <a:pt x="6513714" y="6701051"/>
                </a:cubicBezTo>
                <a:cubicBezTo>
                  <a:pt x="6537469" y="6730085"/>
                  <a:pt x="6586502" y="6682853"/>
                  <a:pt x="6622896" y="6673755"/>
                </a:cubicBezTo>
                <a:lnTo>
                  <a:pt x="6677488" y="6660108"/>
                </a:lnTo>
                <a:cubicBezTo>
                  <a:pt x="6700234" y="6664657"/>
                  <a:pt x="6724006" y="6665610"/>
                  <a:pt x="6745726" y="6673755"/>
                </a:cubicBezTo>
                <a:cubicBezTo>
                  <a:pt x="6761084" y="6679514"/>
                  <a:pt x="6771999" y="6693715"/>
                  <a:pt x="6786670" y="6701051"/>
                </a:cubicBezTo>
                <a:cubicBezTo>
                  <a:pt x="6799537" y="6707485"/>
                  <a:pt x="6813965" y="6710150"/>
                  <a:pt x="6827613" y="6714699"/>
                </a:cubicBezTo>
                <a:cubicBezTo>
                  <a:pt x="6836711" y="6701051"/>
                  <a:pt x="6839347" y="6678942"/>
                  <a:pt x="6854908" y="6673755"/>
                </a:cubicBezTo>
                <a:cubicBezTo>
                  <a:pt x="6872702" y="6667823"/>
                  <a:pt x="6894133" y="6676647"/>
                  <a:pt x="6909499" y="6687403"/>
                </a:cubicBezTo>
                <a:cubicBezTo>
                  <a:pt x="7015688" y="6761736"/>
                  <a:pt x="6955662" y="6760058"/>
                  <a:pt x="7045977" y="6810233"/>
                </a:cubicBezTo>
                <a:cubicBezTo>
                  <a:pt x="7246306" y="6921527"/>
                  <a:pt x="7015590" y="6771779"/>
                  <a:pt x="7155159" y="6864824"/>
                </a:cubicBezTo>
                <a:cubicBezTo>
                  <a:pt x="7241255" y="6840226"/>
                  <a:pt x="7262940" y="6853980"/>
                  <a:pt x="7305285" y="6769290"/>
                </a:cubicBezTo>
                <a:cubicBezTo>
                  <a:pt x="7315659" y="6748542"/>
                  <a:pt x="7313306" y="6723555"/>
                  <a:pt x="7318932" y="6701051"/>
                </a:cubicBezTo>
                <a:cubicBezTo>
                  <a:pt x="7322421" y="6687095"/>
                  <a:pt x="7322408" y="6670280"/>
                  <a:pt x="7332580" y="6660108"/>
                </a:cubicBezTo>
                <a:cubicBezTo>
                  <a:pt x="7342752" y="6649936"/>
                  <a:pt x="7359875" y="6651009"/>
                  <a:pt x="7373523" y="6646460"/>
                </a:cubicBezTo>
                <a:cubicBezTo>
                  <a:pt x="7377302" y="6665356"/>
                  <a:pt x="7399075" y="6788889"/>
                  <a:pt x="7414467" y="6796585"/>
                </a:cubicBezTo>
                <a:lnTo>
                  <a:pt x="7469058" y="6823881"/>
                </a:lnTo>
                <a:cubicBezTo>
                  <a:pt x="7505451" y="6799619"/>
                  <a:pt x="7522653" y="6792016"/>
                  <a:pt x="7550944" y="6755642"/>
                </a:cubicBezTo>
                <a:cubicBezTo>
                  <a:pt x="7571084" y="6729747"/>
                  <a:pt x="7586240" y="6700286"/>
                  <a:pt x="7605535" y="6673755"/>
                </a:cubicBezTo>
                <a:cubicBezTo>
                  <a:pt x="7622668" y="6650197"/>
                  <a:pt x="7642648" y="6628820"/>
                  <a:pt x="7660126" y="6605517"/>
                </a:cubicBezTo>
                <a:cubicBezTo>
                  <a:pt x="7669968" y="6592395"/>
                  <a:pt x="7674614" y="6574820"/>
                  <a:pt x="7687422" y="6564573"/>
                </a:cubicBezTo>
                <a:cubicBezTo>
                  <a:pt x="7698655" y="6555586"/>
                  <a:pt x="7714717" y="6555475"/>
                  <a:pt x="7728365" y="6550926"/>
                </a:cubicBezTo>
                <a:cubicBezTo>
                  <a:pt x="7737464" y="6564574"/>
                  <a:pt x="7749902" y="6576511"/>
                  <a:pt x="7755661" y="6591869"/>
                </a:cubicBezTo>
                <a:cubicBezTo>
                  <a:pt x="7763806" y="6613589"/>
                  <a:pt x="7763682" y="6637604"/>
                  <a:pt x="7769308" y="6660108"/>
                </a:cubicBezTo>
                <a:cubicBezTo>
                  <a:pt x="7772797" y="6674064"/>
                  <a:pt x="7778407" y="6687403"/>
                  <a:pt x="7782956" y="6701051"/>
                </a:cubicBezTo>
                <a:cubicBezTo>
                  <a:pt x="7792055" y="6687403"/>
                  <a:pt x="7794168" y="6663325"/>
                  <a:pt x="7810252" y="6660108"/>
                </a:cubicBezTo>
                <a:cubicBezTo>
                  <a:pt x="7826336" y="6656891"/>
                  <a:pt x="7840520" y="6674949"/>
                  <a:pt x="7851195" y="6687403"/>
                </a:cubicBezTo>
                <a:cubicBezTo>
                  <a:pt x="7949960" y="6802629"/>
                  <a:pt x="7839530" y="6720570"/>
                  <a:pt x="7933082" y="6782938"/>
                </a:cubicBezTo>
                <a:cubicBezTo>
                  <a:pt x="7960377" y="6773839"/>
                  <a:pt x="7991028" y="6771602"/>
                  <a:pt x="8014968" y="6755642"/>
                </a:cubicBezTo>
                <a:cubicBezTo>
                  <a:pt x="8060005" y="6725617"/>
                  <a:pt x="8080780" y="6627235"/>
                  <a:pt x="8096855" y="6591869"/>
                </a:cubicBezTo>
                <a:cubicBezTo>
                  <a:pt x="8114177" y="6553762"/>
                  <a:pt x="8150596" y="6524480"/>
                  <a:pt x="8178741" y="6496335"/>
                </a:cubicBezTo>
                <a:cubicBezTo>
                  <a:pt x="8196938" y="6519081"/>
                  <a:pt x="8217693" y="6539998"/>
                  <a:pt x="8233332" y="6564573"/>
                </a:cubicBezTo>
                <a:cubicBezTo>
                  <a:pt x="8289955" y="6653551"/>
                  <a:pt x="8255258" y="6634751"/>
                  <a:pt x="8315219" y="6714699"/>
                </a:cubicBezTo>
                <a:cubicBezTo>
                  <a:pt x="8334923" y="6740972"/>
                  <a:pt x="8384707" y="6780306"/>
                  <a:pt x="8410753" y="6796585"/>
                </a:cubicBezTo>
                <a:cubicBezTo>
                  <a:pt x="8428005" y="6807368"/>
                  <a:pt x="8447147" y="6814782"/>
                  <a:pt x="8465344" y="6823881"/>
                </a:cubicBezTo>
                <a:cubicBezTo>
                  <a:pt x="8478992" y="6814782"/>
                  <a:pt x="8494689" y="6808184"/>
                  <a:pt x="8506288" y="6796585"/>
                </a:cubicBezTo>
                <a:cubicBezTo>
                  <a:pt x="8517886" y="6784987"/>
                  <a:pt x="8520775" y="6765889"/>
                  <a:pt x="8533583" y="6755642"/>
                </a:cubicBezTo>
                <a:cubicBezTo>
                  <a:pt x="8544816" y="6746655"/>
                  <a:pt x="8560878" y="6746543"/>
                  <a:pt x="8574526" y="6741994"/>
                </a:cubicBezTo>
                <a:cubicBezTo>
                  <a:pt x="8625395" y="6758950"/>
                  <a:pt x="8636562" y="6771771"/>
                  <a:pt x="8697356" y="6728347"/>
                </a:cubicBezTo>
                <a:cubicBezTo>
                  <a:pt x="8709063" y="6719985"/>
                  <a:pt x="8706455" y="6701051"/>
                  <a:pt x="8711004" y="6687403"/>
                </a:cubicBezTo>
                <a:cubicBezTo>
                  <a:pt x="8724652" y="6696502"/>
                  <a:pt x="8741700" y="6701891"/>
                  <a:pt x="8751947" y="6714699"/>
                </a:cubicBezTo>
                <a:cubicBezTo>
                  <a:pt x="8804883" y="6780870"/>
                  <a:pt x="8717208" y="6739513"/>
                  <a:pt x="8806538" y="6769290"/>
                </a:cubicBezTo>
                <a:cubicBezTo>
                  <a:pt x="8820186" y="6764741"/>
                  <a:pt x="8835512" y="6763622"/>
                  <a:pt x="8847482" y="6755642"/>
                </a:cubicBezTo>
                <a:cubicBezTo>
                  <a:pt x="8949715" y="6687487"/>
                  <a:pt x="8832014" y="6733503"/>
                  <a:pt x="8929368" y="6701051"/>
                </a:cubicBezTo>
                <a:cubicBezTo>
                  <a:pt x="8943016" y="6705600"/>
                  <a:pt x="8956121" y="6717064"/>
                  <a:pt x="8970311" y="6714699"/>
                </a:cubicBezTo>
                <a:cubicBezTo>
                  <a:pt x="8986491" y="6712002"/>
                  <a:pt x="8996584" y="6694739"/>
                  <a:pt x="9011255" y="6687403"/>
                </a:cubicBezTo>
                <a:cubicBezTo>
                  <a:pt x="9024122" y="6680969"/>
                  <a:pt x="9038550" y="6678304"/>
                  <a:pt x="9052198" y="6673755"/>
                </a:cubicBezTo>
                <a:cubicBezTo>
                  <a:pt x="9070098" y="6745355"/>
                  <a:pt x="9084376" y="6776336"/>
                  <a:pt x="9052198" y="6864824"/>
                </a:cubicBezTo>
                <a:cubicBezTo>
                  <a:pt x="9047282" y="6878344"/>
                  <a:pt x="9024903" y="6873923"/>
                  <a:pt x="9011255" y="6878472"/>
                </a:cubicBezTo>
                <a:cubicBezTo>
                  <a:pt x="8997607" y="6869373"/>
                  <a:pt x="8980812" y="6863777"/>
                  <a:pt x="8970311" y="6851176"/>
                </a:cubicBezTo>
                <a:cubicBezTo>
                  <a:pt x="8957287" y="6835547"/>
                  <a:pt x="8951030" y="6815285"/>
                  <a:pt x="8943016" y="6796585"/>
                </a:cubicBezTo>
                <a:cubicBezTo>
                  <a:pt x="8931268" y="6769172"/>
                  <a:pt x="8922646" y="6728756"/>
                  <a:pt x="8915720" y="6701051"/>
                </a:cubicBezTo>
                <a:cubicBezTo>
                  <a:pt x="8920269" y="6669206"/>
                  <a:pt x="8913408" y="6633447"/>
                  <a:pt x="8929368" y="6605517"/>
                </a:cubicBezTo>
                <a:cubicBezTo>
                  <a:pt x="8951712" y="6566415"/>
                  <a:pt x="9024902" y="6509982"/>
                  <a:pt x="9024902" y="6509982"/>
                </a:cubicBezTo>
                <a:cubicBezTo>
                  <a:pt x="9002156" y="6500884"/>
                  <a:pt x="8980299" y="6489133"/>
                  <a:pt x="8956664" y="6482687"/>
                </a:cubicBezTo>
                <a:cubicBezTo>
                  <a:pt x="8923363" y="6473605"/>
                  <a:pt x="8789887" y="6458428"/>
                  <a:pt x="8765595" y="6455391"/>
                </a:cubicBezTo>
                <a:cubicBezTo>
                  <a:pt x="8751947" y="6450842"/>
                  <a:pt x="8729995" y="6455101"/>
                  <a:pt x="8724652" y="6441744"/>
                </a:cubicBezTo>
                <a:cubicBezTo>
                  <a:pt x="8717686" y="6424328"/>
                  <a:pt x="8728358" y="6403058"/>
                  <a:pt x="8738299" y="6387152"/>
                </a:cubicBezTo>
                <a:cubicBezTo>
                  <a:pt x="8751938" y="6365329"/>
                  <a:pt x="8775944" y="6351928"/>
                  <a:pt x="8792890" y="6332561"/>
                </a:cubicBezTo>
                <a:cubicBezTo>
                  <a:pt x="8807869" y="6315443"/>
                  <a:pt x="8819031" y="6295240"/>
                  <a:pt x="8833834" y="6277970"/>
                </a:cubicBezTo>
                <a:cubicBezTo>
                  <a:pt x="8846395" y="6263316"/>
                  <a:pt x="8862927" y="6252262"/>
                  <a:pt x="8874777" y="6237027"/>
                </a:cubicBezTo>
                <a:cubicBezTo>
                  <a:pt x="8894917" y="6211132"/>
                  <a:pt x="8911171" y="6182436"/>
                  <a:pt x="8929368" y="6155141"/>
                </a:cubicBezTo>
                <a:lnTo>
                  <a:pt x="8956664" y="6114197"/>
                </a:lnTo>
                <a:cubicBezTo>
                  <a:pt x="8961213" y="6100549"/>
                  <a:pt x="8960139" y="6083426"/>
                  <a:pt x="8970311" y="6073254"/>
                </a:cubicBezTo>
                <a:cubicBezTo>
                  <a:pt x="9002479" y="6041086"/>
                  <a:pt x="9079493" y="5991367"/>
                  <a:pt x="9079493" y="5991367"/>
                </a:cubicBezTo>
                <a:cubicBezTo>
                  <a:pt x="9061296" y="5982269"/>
                  <a:pt x="9043951" y="5971215"/>
                  <a:pt x="9024902" y="5964072"/>
                </a:cubicBezTo>
                <a:cubicBezTo>
                  <a:pt x="9007339" y="5957486"/>
                  <a:pt x="8987551" y="5957813"/>
                  <a:pt x="8970311" y="5950424"/>
                </a:cubicBezTo>
                <a:cubicBezTo>
                  <a:pt x="8955235" y="5943963"/>
                  <a:pt x="8943016" y="5932227"/>
                  <a:pt x="8929368" y="5923129"/>
                </a:cubicBezTo>
                <a:cubicBezTo>
                  <a:pt x="8933917" y="5904932"/>
                  <a:pt x="8937863" y="5886573"/>
                  <a:pt x="8943016" y="5868538"/>
                </a:cubicBezTo>
                <a:cubicBezTo>
                  <a:pt x="8946968" y="5854705"/>
                  <a:pt x="8964644" y="5839564"/>
                  <a:pt x="8956664" y="5827594"/>
                </a:cubicBezTo>
                <a:cubicBezTo>
                  <a:pt x="8927677" y="5784113"/>
                  <a:pt x="8862717" y="5783636"/>
                  <a:pt x="8820186" y="5773003"/>
                </a:cubicBezTo>
                <a:cubicBezTo>
                  <a:pt x="8806230" y="5769514"/>
                  <a:pt x="8792891" y="5763904"/>
                  <a:pt x="8779243" y="5759355"/>
                </a:cubicBezTo>
                <a:cubicBezTo>
                  <a:pt x="8845743" y="5659604"/>
                  <a:pt x="8757237" y="5777694"/>
                  <a:pt x="8861129" y="5691117"/>
                </a:cubicBezTo>
                <a:cubicBezTo>
                  <a:pt x="8873730" y="5680616"/>
                  <a:pt x="8879326" y="5663821"/>
                  <a:pt x="8888425" y="5650173"/>
                </a:cubicBezTo>
                <a:cubicBezTo>
                  <a:pt x="8870821" y="5638437"/>
                  <a:pt x="8812719" y="5603569"/>
                  <a:pt x="8806538" y="5581935"/>
                </a:cubicBezTo>
                <a:cubicBezTo>
                  <a:pt x="8801385" y="5563900"/>
                  <a:pt x="8811077" y="5543741"/>
                  <a:pt x="8820186" y="5527344"/>
                </a:cubicBezTo>
                <a:cubicBezTo>
                  <a:pt x="8851882" y="5470291"/>
                  <a:pt x="8888608" y="5452067"/>
                  <a:pt x="8929368" y="5404514"/>
                </a:cubicBezTo>
                <a:cubicBezTo>
                  <a:pt x="8940043" y="5392060"/>
                  <a:pt x="8947565" y="5377218"/>
                  <a:pt x="8956664" y="5363570"/>
                </a:cubicBezTo>
                <a:cubicBezTo>
                  <a:pt x="8952115" y="5331725"/>
                  <a:pt x="8949325" y="5299579"/>
                  <a:pt x="8943016" y="5268036"/>
                </a:cubicBezTo>
                <a:cubicBezTo>
                  <a:pt x="8940195" y="5253929"/>
                  <a:pt x="8940724" y="5235925"/>
                  <a:pt x="8929368" y="5227093"/>
                </a:cubicBezTo>
                <a:cubicBezTo>
                  <a:pt x="8883601" y="5191496"/>
                  <a:pt x="8831818" y="5176379"/>
                  <a:pt x="8779243" y="5158854"/>
                </a:cubicBezTo>
                <a:cubicBezTo>
                  <a:pt x="8875958" y="5062139"/>
                  <a:pt x="8752763" y="5178714"/>
                  <a:pt x="8888425" y="5076967"/>
                </a:cubicBezTo>
                <a:cubicBezTo>
                  <a:pt x="8903866" y="5065387"/>
                  <a:pt x="8916807" y="5050678"/>
                  <a:pt x="8929368" y="5036024"/>
                </a:cubicBezTo>
                <a:cubicBezTo>
                  <a:pt x="8954757" y="5006404"/>
                  <a:pt x="8976007" y="4972889"/>
                  <a:pt x="8997607" y="4940490"/>
                </a:cubicBezTo>
                <a:cubicBezTo>
                  <a:pt x="8993058" y="4926842"/>
                  <a:pt x="8997709" y="4903778"/>
                  <a:pt x="8983959" y="4899547"/>
                </a:cubicBezTo>
                <a:cubicBezTo>
                  <a:pt x="8931601" y="4883437"/>
                  <a:pt x="8874486" y="4893139"/>
                  <a:pt x="8820186" y="4885899"/>
                </a:cubicBezTo>
                <a:cubicBezTo>
                  <a:pt x="8805926" y="4883998"/>
                  <a:pt x="8792891" y="4876800"/>
                  <a:pt x="8779243" y="4872251"/>
                </a:cubicBezTo>
                <a:cubicBezTo>
                  <a:pt x="8765547" y="4831165"/>
                  <a:pt x="8746489" y="4795277"/>
                  <a:pt x="8779243" y="4749421"/>
                </a:cubicBezTo>
                <a:cubicBezTo>
                  <a:pt x="8790145" y="4734158"/>
                  <a:pt x="8815637" y="4740322"/>
                  <a:pt x="8833834" y="4735773"/>
                </a:cubicBezTo>
                <a:cubicBezTo>
                  <a:pt x="8847482" y="4726675"/>
                  <a:pt x="8864530" y="4721286"/>
                  <a:pt x="8874777" y="4708478"/>
                </a:cubicBezTo>
                <a:cubicBezTo>
                  <a:pt x="8894868" y="4683365"/>
                  <a:pt x="8891248" y="4637650"/>
                  <a:pt x="8874777" y="4612944"/>
                </a:cubicBezTo>
                <a:cubicBezTo>
                  <a:pt x="8865679" y="4599296"/>
                  <a:pt x="8847482" y="4594747"/>
                  <a:pt x="8833834" y="4585648"/>
                </a:cubicBezTo>
                <a:cubicBezTo>
                  <a:pt x="8838383" y="4540155"/>
                  <a:pt x="8837202" y="4493719"/>
                  <a:pt x="8847482" y="4449170"/>
                </a:cubicBezTo>
                <a:cubicBezTo>
                  <a:pt x="8854376" y="4419295"/>
                  <a:pt x="8938183" y="4345626"/>
                  <a:pt x="8943016" y="4339988"/>
                </a:cubicBezTo>
                <a:cubicBezTo>
                  <a:pt x="8976772" y="4300606"/>
                  <a:pt x="9038550" y="4217158"/>
                  <a:pt x="9038550" y="4217158"/>
                </a:cubicBezTo>
                <a:cubicBezTo>
                  <a:pt x="9050682" y="4180764"/>
                  <a:pt x="9069293" y="4147503"/>
                  <a:pt x="9038550" y="4107976"/>
                </a:cubicBezTo>
                <a:cubicBezTo>
                  <a:pt x="9018410" y="4082081"/>
                  <a:pt x="8976347" y="4079629"/>
                  <a:pt x="8956664" y="4053385"/>
                </a:cubicBezTo>
                <a:cubicBezTo>
                  <a:pt x="8902072" y="3980597"/>
                  <a:pt x="8933917" y="4012442"/>
                  <a:pt x="8861129" y="3957851"/>
                </a:cubicBezTo>
                <a:cubicBezTo>
                  <a:pt x="8852031" y="3944203"/>
                  <a:pt x="8833834" y="3933310"/>
                  <a:pt x="8833834" y="3916908"/>
                </a:cubicBezTo>
                <a:cubicBezTo>
                  <a:pt x="8833834" y="3896563"/>
                  <a:pt x="8853115" y="3881017"/>
                  <a:pt x="8861129" y="3862317"/>
                </a:cubicBezTo>
                <a:cubicBezTo>
                  <a:pt x="8866796" y="3849094"/>
                  <a:pt x="8870825" y="3835206"/>
                  <a:pt x="8874777" y="3821373"/>
                </a:cubicBezTo>
                <a:cubicBezTo>
                  <a:pt x="8879930" y="3803338"/>
                  <a:pt x="8884746" y="3785175"/>
                  <a:pt x="8888425" y="3766782"/>
                </a:cubicBezTo>
                <a:cubicBezTo>
                  <a:pt x="8892792" y="3744946"/>
                  <a:pt x="8899377" y="3672552"/>
                  <a:pt x="8915720" y="3643952"/>
                </a:cubicBezTo>
                <a:cubicBezTo>
                  <a:pt x="8927005" y="3624203"/>
                  <a:pt x="8940580" y="3605445"/>
                  <a:pt x="8956664" y="3589361"/>
                </a:cubicBezTo>
                <a:cubicBezTo>
                  <a:pt x="8968262" y="3577763"/>
                  <a:pt x="8983959" y="3571164"/>
                  <a:pt x="8997607" y="3562066"/>
                </a:cubicBezTo>
                <a:cubicBezTo>
                  <a:pt x="9002156" y="3543869"/>
                  <a:pt x="9011255" y="3526232"/>
                  <a:pt x="9011255" y="3507475"/>
                </a:cubicBezTo>
                <a:cubicBezTo>
                  <a:pt x="9011255" y="3475307"/>
                  <a:pt x="9006071" y="3442975"/>
                  <a:pt x="8997607" y="3411941"/>
                </a:cubicBezTo>
                <a:cubicBezTo>
                  <a:pt x="8985002" y="3365722"/>
                  <a:pt x="8904178" y="3263920"/>
                  <a:pt x="8888425" y="3248167"/>
                </a:cubicBezTo>
                <a:cubicBezTo>
                  <a:pt x="8874777" y="3234519"/>
                  <a:pt x="8859838" y="3222051"/>
                  <a:pt x="8847482" y="3207224"/>
                </a:cubicBezTo>
                <a:cubicBezTo>
                  <a:pt x="8790616" y="3138985"/>
                  <a:pt x="8854305" y="3189028"/>
                  <a:pt x="8779243" y="3138985"/>
                </a:cubicBezTo>
                <a:cubicBezTo>
                  <a:pt x="8783792" y="3120788"/>
                  <a:pt x="8779627" y="3097657"/>
                  <a:pt x="8792890" y="3084394"/>
                </a:cubicBezTo>
                <a:cubicBezTo>
                  <a:pt x="8806154" y="3071131"/>
                  <a:pt x="8830241" y="3078136"/>
                  <a:pt x="8847482" y="3070747"/>
                </a:cubicBezTo>
                <a:cubicBezTo>
                  <a:pt x="8862558" y="3064286"/>
                  <a:pt x="8873754" y="3050787"/>
                  <a:pt x="8888425" y="3043451"/>
                </a:cubicBezTo>
                <a:cubicBezTo>
                  <a:pt x="8901292" y="3037017"/>
                  <a:pt x="8916501" y="3036237"/>
                  <a:pt x="8929368" y="3029803"/>
                </a:cubicBezTo>
                <a:cubicBezTo>
                  <a:pt x="8944039" y="3022468"/>
                  <a:pt x="8955640" y="3009843"/>
                  <a:pt x="8970311" y="3002508"/>
                </a:cubicBezTo>
                <a:cubicBezTo>
                  <a:pt x="8992223" y="2991552"/>
                  <a:pt x="9015804" y="2984311"/>
                  <a:pt x="9038550" y="2975212"/>
                </a:cubicBezTo>
                <a:cubicBezTo>
                  <a:pt x="9047649" y="2961564"/>
                  <a:pt x="9068166" y="2950507"/>
                  <a:pt x="9065846" y="2934269"/>
                </a:cubicBezTo>
                <a:cubicBezTo>
                  <a:pt x="9056021" y="2865495"/>
                  <a:pt x="8989283" y="2873741"/>
                  <a:pt x="8943016" y="2866030"/>
                </a:cubicBezTo>
                <a:cubicBezTo>
                  <a:pt x="8933917" y="2852382"/>
                  <a:pt x="8907582" y="2839328"/>
                  <a:pt x="8915720" y="2825087"/>
                </a:cubicBezTo>
                <a:cubicBezTo>
                  <a:pt x="8931996" y="2796604"/>
                  <a:pt x="8997607" y="2770496"/>
                  <a:pt x="8997607" y="2770496"/>
                </a:cubicBezTo>
                <a:cubicBezTo>
                  <a:pt x="8983959" y="2761397"/>
                  <a:pt x="8971740" y="2749661"/>
                  <a:pt x="8956664" y="2743200"/>
                </a:cubicBezTo>
                <a:cubicBezTo>
                  <a:pt x="8939424" y="2735811"/>
                  <a:pt x="8920108" y="2734705"/>
                  <a:pt x="8902073" y="2729552"/>
                </a:cubicBezTo>
                <a:cubicBezTo>
                  <a:pt x="8888240" y="2725600"/>
                  <a:pt x="8874777" y="2720454"/>
                  <a:pt x="8861129" y="2715905"/>
                </a:cubicBezTo>
                <a:cubicBezTo>
                  <a:pt x="8852031" y="2702257"/>
                  <a:pt x="8835645" y="2691263"/>
                  <a:pt x="8833834" y="2674961"/>
                </a:cubicBezTo>
                <a:cubicBezTo>
                  <a:pt x="8824621" y="2592039"/>
                  <a:pt x="8847282" y="2607123"/>
                  <a:pt x="8874777" y="2552132"/>
                </a:cubicBezTo>
                <a:cubicBezTo>
                  <a:pt x="8901264" y="2499158"/>
                  <a:pt x="8871721" y="2519133"/>
                  <a:pt x="8915720" y="2470245"/>
                </a:cubicBezTo>
                <a:cubicBezTo>
                  <a:pt x="8945847" y="2436771"/>
                  <a:pt x="9011255" y="2374711"/>
                  <a:pt x="9011255" y="2374711"/>
                </a:cubicBezTo>
                <a:cubicBezTo>
                  <a:pt x="9031880" y="2292208"/>
                  <a:pt x="9018971" y="2337913"/>
                  <a:pt x="9052198" y="2238233"/>
                </a:cubicBezTo>
                <a:lnTo>
                  <a:pt x="9065846" y="2197290"/>
                </a:lnTo>
                <a:cubicBezTo>
                  <a:pt x="9061297" y="2183642"/>
                  <a:pt x="9065065" y="2162781"/>
                  <a:pt x="9052198" y="2156347"/>
                </a:cubicBezTo>
                <a:cubicBezTo>
                  <a:pt x="9023426" y="2141961"/>
                  <a:pt x="8988207" y="2149008"/>
                  <a:pt x="8956664" y="2142699"/>
                </a:cubicBezTo>
                <a:cubicBezTo>
                  <a:pt x="8942557" y="2139878"/>
                  <a:pt x="8929553" y="2133003"/>
                  <a:pt x="8915720" y="2129051"/>
                </a:cubicBezTo>
                <a:cubicBezTo>
                  <a:pt x="8897685" y="2123898"/>
                  <a:pt x="8879326" y="2119952"/>
                  <a:pt x="8861129" y="2115403"/>
                </a:cubicBezTo>
                <a:cubicBezTo>
                  <a:pt x="8928904" y="2013744"/>
                  <a:pt x="8841794" y="2138606"/>
                  <a:pt x="8929368" y="2033517"/>
                </a:cubicBezTo>
                <a:cubicBezTo>
                  <a:pt x="8964380" y="1991503"/>
                  <a:pt x="8977298" y="1931105"/>
                  <a:pt x="9038550" y="1910687"/>
                </a:cubicBezTo>
                <a:lnTo>
                  <a:pt x="9079493" y="1897039"/>
                </a:lnTo>
                <a:cubicBezTo>
                  <a:pt x="9052198" y="1887941"/>
                  <a:pt x="9025520" y="1876722"/>
                  <a:pt x="8997607" y="1869744"/>
                </a:cubicBezTo>
                <a:cubicBezTo>
                  <a:pt x="8979410" y="1865195"/>
                  <a:pt x="8960680" y="1862405"/>
                  <a:pt x="8943016" y="1856096"/>
                </a:cubicBezTo>
                <a:cubicBezTo>
                  <a:pt x="8896873" y="1839616"/>
                  <a:pt x="8806538" y="1801505"/>
                  <a:pt x="8806538" y="1801505"/>
                </a:cubicBezTo>
                <a:cubicBezTo>
                  <a:pt x="8797440" y="1787857"/>
                  <a:pt x="8789744" y="1773162"/>
                  <a:pt x="8779243" y="1760561"/>
                </a:cubicBezTo>
                <a:cubicBezTo>
                  <a:pt x="8691669" y="1655472"/>
                  <a:pt x="8778776" y="1780334"/>
                  <a:pt x="8711004" y="1678675"/>
                </a:cubicBezTo>
                <a:cubicBezTo>
                  <a:pt x="8724652" y="1669576"/>
                  <a:pt x="8736958" y="1658041"/>
                  <a:pt x="8751947" y="1651379"/>
                </a:cubicBezTo>
                <a:cubicBezTo>
                  <a:pt x="8778239" y="1639694"/>
                  <a:pt x="8833834" y="1624084"/>
                  <a:pt x="8833834" y="1624084"/>
                </a:cubicBezTo>
                <a:cubicBezTo>
                  <a:pt x="8852031" y="1610436"/>
                  <a:pt x="8869499" y="1595758"/>
                  <a:pt x="8888425" y="1583141"/>
                </a:cubicBezTo>
                <a:cubicBezTo>
                  <a:pt x="9007246" y="1503927"/>
                  <a:pt x="9016009" y="1545906"/>
                  <a:pt x="8738299" y="1528549"/>
                </a:cubicBezTo>
                <a:cubicBezTo>
                  <a:pt x="8756496" y="1473958"/>
                  <a:pt x="8765608" y="1415442"/>
                  <a:pt x="8792890" y="1364776"/>
                </a:cubicBezTo>
                <a:cubicBezTo>
                  <a:pt x="8799711" y="1352109"/>
                  <a:pt x="8820611" y="1356796"/>
                  <a:pt x="8833834" y="1351129"/>
                </a:cubicBezTo>
                <a:cubicBezTo>
                  <a:pt x="8852534" y="1343115"/>
                  <a:pt x="8872679" y="1336716"/>
                  <a:pt x="8888425" y="1323833"/>
                </a:cubicBezTo>
                <a:cubicBezTo>
                  <a:pt x="8966989" y="1259553"/>
                  <a:pt x="8969383" y="1250163"/>
                  <a:pt x="9011255" y="1187355"/>
                </a:cubicBezTo>
                <a:cubicBezTo>
                  <a:pt x="9018253" y="1166359"/>
                  <a:pt x="9040649" y="1126465"/>
                  <a:pt x="9011255" y="1105469"/>
                </a:cubicBezTo>
                <a:cubicBezTo>
                  <a:pt x="8987842" y="1088745"/>
                  <a:pt x="8956664" y="1087271"/>
                  <a:pt x="8929368" y="1078173"/>
                </a:cubicBezTo>
                <a:lnTo>
                  <a:pt x="8888425" y="1064526"/>
                </a:lnTo>
                <a:cubicBezTo>
                  <a:pt x="8902073" y="1055427"/>
                  <a:pt x="8914697" y="1044566"/>
                  <a:pt x="8929368" y="1037230"/>
                </a:cubicBezTo>
                <a:cubicBezTo>
                  <a:pt x="8942235" y="1030796"/>
                  <a:pt x="8963877" y="1036449"/>
                  <a:pt x="8970311" y="1023582"/>
                </a:cubicBezTo>
                <a:cubicBezTo>
                  <a:pt x="8976745" y="1010715"/>
                  <a:pt x="8966836" y="992811"/>
                  <a:pt x="8956664" y="982639"/>
                </a:cubicBezTo>
                <a:cubicBezTo>
                  <a:pt x="8946491" y="972466"/>
                  <a:pt x="8929677" y="972480"/>
                  <a:pt x="8915720" y="968991"/>
                </a:cubicBezTo>
                <a:lnTo>
                  <a:pt x="8806538" y="941696"/>
                </a:lnTo>
                <a:cubicBezTo>
                  <a:pt x="8764374" y="836284"/>
                  <a:pt x="8757558" y="852771"/>
                  <a:pt x="8806538" y="696036"/>
                </a:cubicBezTo>
                <a:cubicBezTo>
                  <a:pt x="8812295" y="677614"/>
                  <a:pt x="8834921" y="669747"/>
                  <a:pt x="8847482" y="655093"/>
                </a:cubicBezTo>
                <a:cubicBezTo>
                  <a:pt x="8862285" y="637823"/>
                  <a:pt x="8874777" y="618699"/>
                  <a:pt x="8888425" y="600502"/>
                </a:cubicBezTo>
                <a:cubicBezTo>
                  <a:pt x="8879326" y="586854"/>
                  <a:pt x="8869267" y="573800"/>
                  <a:pt x="8861129" y="559558"/>
                </a:cubicBezTo>
                <a:cubicBezTo>
                  <a:pt x="8796083" y="445726"/>
                  <a:pt x="8830833" y="447953"/>
                  <a:pt x="8820186" y="245660"/>
                </a:cubicBezTo>
                <a:cubicBezTo>
                  <a:pt x="8823618" y="221635"/>
                  <a:pt x="8818855" y="118502"/>
                  <a:pt x="8874777" y="109182"/>
                </a:cubicBezTo>
                <a:cubicBezTo>
                  <a:pt x="8915412" y="102409"/>
                  <a:pt x="8956664" y="118281"/>
                  <a:pt x="8997607" y="122830"/>
                </a:cubicBezTo>
                <a:cubicBezTo>
                  <a:pt x="8965599" y="218853"/>
                  <a:pt x="9007259" y="100307"/>
                  <a:pt x="8956664" y="218364"/>
                </a:cubicBezTo>
                <a:cubicBezTo>
                  <a:pt x="8950997" y="231587"/>
                  <a:pt x="8953189" y="249135"/>
                  <a:pt x="8943016" y="259308"/>
                </a:cubicBezTo>
                <a:cubicBezTo>
                  <a:pt x="8932844" y="269480"/>
                  <a:pt x="8915721" y="268406"/>
                  <a:pt x="8902073" y="272955"/>
                </a:cubicBezTo>
                <a:cubicBezTo>
                  <a:pt x="8874777" y="291152"/>
                  <a:pt x="8838383" y="354843"/>
                  <a:pt x="8820186" y="327547"/>
                </a:cubicBezTo>
                <a:cubicBezTo>
                  <a:pt x="8699143" y="145981"/>
                  <a:pt x="8817256" y="335336"/>
                  <a:pt x="8738299" y="177421"/>
                </a:cubicBezTo>
                <a:cubicBezTo>
                  <a:pt x="8712885" y="126593"/>
                  <a:pt x="8707791" y="140811"/>
                  <a:pt x="8670061" y="95535"/>
                </a:cubicBezTo>
                <a:cubicBezTo>
                  <a:pt x="8659560" y="82934"/>
                  <a:pt x="8651864" y="68239"/>
                  <a:pt x="8642765" y="54591"/>
                </a:cubicBezTo>
                <a:cubicBezTo>
                  <a:pt x="8629117" y="63690"/>
                  <a:pt x="8612323" y="69286"/>
                  <a:pt x="8601822" y="81887"/>
                </a:cubicBezTo>
                <a:cubicBezTo>
                  <a:pt x="8588798" y="97516"/>
                  <a:pt x="8582789" y="117887"/>
                  <a:pt x="8574526" y="136478"/>
                </a:cubicBezTo>
                <a:cubicBezTo>
                  <a:pt x="8478957" y="351508"/>
                  <a:pt x="8600113" y="81894"/>
                  <a:pt x="8533583" y="259308"/>
                </a:cubicBezTo>
                <a:cubicBezTo>
                  <a:pt x="8512026" y="316793"/>
                  <a:pt x="8507042" y="313145"/>
                  <a:pt x="8465344" y="354842"/>
                </a:cubicBezTo>
                <a:cubicBezTo>
                  <a:pt x="8451696" y="350293"/>
                  <a:pt x="8430354" y="354290"/>
                  <a:pt x="8424401" y="341194"/>
                </a:cubicBezTo>
                <a:cubicBezTo>
                  <a:pt x="8405203" y="298959"/>
                  <a:pt x="8441117" y="219388"/>
                  <a:pt x="8397105" y="204717"/>
                </a:cubicBezTo>
                <a:cubicBezTo>
                  <a:pt x="8325645" y="180896"/>
                  <a:pt x="8370403" y="193104"/>
                  <a:pt x="8260628" y="177421"/>
                </a:cubicBezTo>
                <a:cubicBezTo>
                  <a:pt x="8260510" y="176948"/>
                  <a:pt x="8239859" y="88414"/>
                  <a:pt x="8233332" y="81887"/>
                </a:cubicBezTo>
                <a:cubicBezTo>
                  <a:pt x="8223160" y="71715"/>
                  <a:pt x="8206037" y="72788"/>
                  <a:pt x="8192389" y="68239"/>
                </a:cubicBezTo>
                <a:cubicBezTo>
                  <a:pt x="8174192" y="86436"/>
                  <a:pt x="8157165" y="105884"/>
                  <a:pt x="8137798" y="122830"/>
                </a:cubicBezTo>
                <a:cubicBezTo>
                  <a:pt x="8120680" y="137808"/>
                  <a:pt x="8098185" y="146655"/>
                  <a:pt x="8083207" y="163773"/>
                </a:cubicBezTo>
                <a:cubicBezTo>
                  <a:pt x="8065739" y="183736"/>
                  <a:pt x="8056323" y="209518"/>
                  <a:pt x="8042264" y="232012"/>
                </a:cubicBezTo>
                <a:cubicBezTo>
                  <a:pt x="8030855" y="250267"/>
                  <a:pt x="7985280" y="317542"/>
                  <a:pt x="7974025" y="327547"/>
                </a:cubicBezTo>
                <a:cubicBezTo>
                  <a:pt x="7949506" y="349342"/>
                  <a:pt x="7921480" y="367467"/>
                  <a:pt x="7892138" y="382138"/>
                </a:cubicBezTo>
                <a:cubicBezTo>
                  <a:pt x="7875361" y="390526"/>
                  <a:pt x="7855744" y="391236"/>
                  <a:pt x="7837547" y="395785"/>
                </a:cubicBezTo>
                <a:cubicBezTo>
                  <a:pt x="7819350" y="391236"/>
                  <a:pt x="7797366" y="394146"/>
                  <a:pt x="7782956" y="382138"/>
                </a:cubicBezTo>
                <a:cubicBezTo>
                  <a:pt x="7767327" y="369114"/>
                  <a:pt x="7765755" y="345211"/>
                  <a:pt x="7755661" y="327547"/>
                </a:cubicBezTo>
                <a:cubicBezTo>
                  <a:pt x="7731851" y="285879"/>
                  <a:pt x="7706288" y="255093"/>
                  <a:pt x="7660126" y="232012"/>
                </a:cubicBezTo>
                <a:cubicBezTo>
                  <a:pt x="7551581" y="177740"/>
                  <a:pt x="7483358" y="186920"/>
                  <a:pt x="7359876" y="177421"/>
                </a:cubicBezTo>
                <a:cubicBezTo>
                  <a:pt x="7312512" y="130059"/>
                  <a:pt x="7311906" y="136072"/>
                  <a:pt x="7277989" y="68239"/>
                </a:cubicBezTo>
                <a:cubicBezTo>
                  <a:pt x="7271555" y="55372"/>
                  <a:pt x="7273328" y="38530"/>
                  <a:pt x="7264341" y="27296"/>
                </a:cubicBezTo>
                <a:cubicBezTo>
                  <a:pt x="7254094" y="14488"/>
                  <a:pt x="7237046" y="9099"/>
                  <a:pt x="7223398" y="0"/>
                </a:cubicBezTo>
                <a:cubicBezTo>
                  <a:pt x="7200771" y="33941"/>
                  <a:pt x="7183650" y="55955"/>
                  <a:pt x="7168807" y="95535"/>
                </a:cubicBezTo>
                <a:cubicBezTo>
                  <a:pt x="7162221" y="113098"/>
                  <a:pt x="7165564" y="134519"/>
                  <a:pt x="7155159" y="150126"/>
                </a:cubicBezTo>
                <a:cubicBezTo>
                  <a:pt x="7146061" y="163774"/>
                  <a:pt x="7127864" y="168323"/>
                  <a:pt x="7114216" y="177421"/>
                </a:cubicBezTo>
                <a:cubicBezTo>
                  <a:pt x="7086920" y="172872"/>
                  <a:pt x="7059342" y="169776"/>
                  <a:pt x="7032329" y="163773"/>
                </a:cubicBezTo>
                <a:cubicBezTo>
                  <a:pt x="7018286" y="160652"/>
                  <a:pt x="7005342" y="153615"/>
                  <a:pt x="6991386" y="150126"/>
                </a:cubicBezTo>
                <a:cubicBezTo>
                  <a:pt x="6968882" y="144500"/>
                  <a:pt x="6945791" y="141510"/>
                  <a:pt x="6923147" y="136478"/>
                </a:cubicBezTo>
                <a:cubicBezTo>
                  <a:pt x="6904837" y="132409"/>
                  <a:pt x="6886753" y="127379"/>
                  <a:pt x="6868556" y="122830"/>
                </a:cubicBezTo>
                <a:cubicBezTo>
                  <a:pt x="6854908" y="113732"/>
                  <a:pt x="6843697" y="92318"/>
                  <a:pt x="6827613" y="95535"/>
                </a:cubicBezTo>
                <a:cubicBezTo>
                  <a:pt x="6808714" y="99315"/>
                  <a:pt x="6791141" y="164009"/>
                  <a:pt x="6786670" y="177421"/>
                </a:cubicBezTo>
                <a:cubicBezTo>
                  <a:pt x="6773022" y="163773"/>
                  <a:pt x="6764284" y="141780"/>
                  <a:pt x="6745726" y="136478"/>
                </a:cubicBezTo>
                <a:cubicBezTo>
                  <a:pt x="6671999" y="115414"/>
                  <a:pt x="6701039" y="161630"/>
                  <a:pt x="6677488" y="191069"/>
                </a:cubicBezTo>
                <a:cubicBezTo>
                  <a:pt x="6667241" y="203877"/>
                  <a:pt x="6650192" y="209266"/>
                  <a:pt x="6636544" y="218364"/>
                </a:cubicBezTo>
                <a:cubicBezTo>
                  <a:pt x="6533637" y="184063"/>
                  <a:pt x="6660479" y="230332"/>
                  <a:pt x="6554658" y="177421"/>
                </a:cubicBezTo>
                <a:cubicBezTo>
                  <a:pt x="6441642" y="120912"/>
                  <a:pt x="6590115" y="214707"/>
                  <a:pt x="6472771" y="136478"/>
                </a:cubicBezTo>
                <a:cubicBezTo>
                  <a:pt x="6468222" y="122830"/>
                  <a:pt x="6473438" y="96966"/>
                  <a:pt x="6459123" y="95535"/>
                </a:cubicBezTo>
                <a:cubicBezTo>
                  <a:pt x="6350310" y="84653"/>
                  <a:pt x="6247115" y="93718"/>
                  <a:pt x="6145225" y="122830"/>
                </a:cubicBezTo>
                <a:cubicBezTo>
                  <a:pt x="6131393" y="126782"/>
                  <a:pt x="6117930" y="131929"/>
                  <a:pt x="6104282" y="136478"/>
                </a:cubicBezTo>
                <a:cubicBezTo>
                  <a:pt x="6099733" y="118281"/>
                  <a:pt x="6106718" y="91537"/>
                  <a:pt x="6090634" y="81887"/>
                </a:cubicBezTo>
                <a:cubicBezTo>
                  <a:pt x="6063751" y="65757"/>
                  <a:pt x="6013505" y="114650"/>
                  <a:pt x="5995099" y="122830"/>
                </a:cubicBezTo>
                <a:cubicBezTo>
                  <a:pt x="5968807" y="134515"/>
                  <a:pt x="5940508" y="141028"/>
                  <a:pt x="5913213" y="150126"/>
                </a:cubicBezTo>
                <a:lnTo>
                  <a:pt x="5872270" y="163773"/>
                </a:lnTo>
                <a:cubicBezTo>
                  <a:pt x="5858744" y="154756"/>
                  <a:pt x="5790992" y="107145"/>
                  <a:pt x="5776735" y="109182"/>
                </a:cubicBezTo>
                <a:cubicBezTo>
                  <a:pt x="5757628" y="111912"/>
                  <a:pt x="5750619" y="137770"/>
                  <a:pt x="5735792" y="150126"/>
                </a:cubicBezTo>
                <a:cubicBezTo>
                  <a:pt x="5723191" y="160627"/>
                  <a:pt x="5708497" y="168323"/>
                  <a:pt x="5694849" y="177421"/>
                </a:cubicBezTo>
                <a:cubicBezTo>
                  <a:pt x="5683260" y="172786"/>
                  <a:pt x="5593669" y="133385"/>
                  <a:pt x="5572019" y="136478"/>
                </a:cubicBezTo>
                <a:cubicBezTo>
                  <a:pt x="5555781" y="138798"/>
                  <a:pt x="5544724" y="154675"/>
                  <a:pt x="5531076" y="163773"/>
                </a:cubicBezTo>
                <a:cubicBezTo>
                  <a:pt x="5503010" y="154418"/>
                  <a:pt x="5464096" y="140285"/>
                  <a:pt x="5435541" y="136478"/>
                </a:cubicBezTo>
                <a:cubicBezTo>
                  <a:pt x="5385734" y="129837"/>
                  <a:pt x="5335458" y="127379"/>
                  <a:pt x="5285416" y="122830"/>
                </a:cubicBezTo>
                <a:cubicBezTo>
                  <a:pt x="5262670" y="127379"/>
                  <a:pt x="5237317" y="124969"/>
                  <a:pt x="5217177" y="136478"/>
                </a:cubicBezTo>
                <a:cubicBezTo>
                  <a:pt x="5202936" y="144616"/>
                  <a:pt x="5200557" y="164967"/>
                  <a:pt x="5189882" y="177421"/>
                </a:cubicBezTo>
                <a:cubicBezTo>
                  <a:pt x="5173134" y="196960"/>
                  <a:pt x="5153487" y="213815"/>
                  <a:pt x="5135290" y="232012"/>
                </a:cubicBezTo>
                <a:cubicBezTo>
                  <a:pt x="5130741" y="245660"/>
                  <a:pt x="5136029" y="272955"/>
                  <a:pt x="5121643" y="272955"/>
                </a:cubicBezTo>
                <a:cubicBezTo>
                  <a:pt x="5105240" y="272955"/>
                  <a:pt x="5098663" y="247837"/>
                  <a:pt x="5094347" y="232012"/>
                </a:cubicBezTo>
                <a:cubicBezTo>
                  <a:pt x="5084696" y="196627"/>
                  <a:pt x="5085248" y="159224"/>
                  <a:pt x="5080699" y="122830"/>
                </a:cubicBezTo>
                <a:cubicBezTo>
                  <a:pt x="5067051" y="131929"/>
                  <a:pt x="5052357" y="139625"/>
                  <a:pt x="5039756" y="150126"/>
                </a:cubicBezTo>
                <a:cubicBezTo>
                  <a:pt x="5024929" y="162482"/>
                  <a:pt x="5017123" y="184966"/>
                  <a:pt x="4998813" y="191069"/>
                </a:cubicBezTo>
                <a:lnTo>
                  <a:pt x="4957870" y="177421"/>
                </a:lnTo>
                <a:cubicBezTo>
                  <a:pt x="4953321" y="163773"/>
                  <a:pt x="4955456" y="145465"/>
                  <a:pt x="4944222" y="136478"/>
                </a:cubicBezTo>
                <a:cubicBezTo>
                  <a:pt x="4901756" y="102505"/>
                  <a:pt x="4846009" y="137371"/>
                  <a:pt x="4807744" y="150126"/>
                </a:cubicBezTo>
                <a:cubicBezTo>
                  <a:pt x="4772508" y="185362"/>
                  <a:pt x="4737270" y="215453"/>
                  <a:pt x="4712210" y="259308"/>
                </a:cubicBezTo>
                <a:cubicBezTo>
                  <a:pt x="4659541" y="351479"/>
                  <a:pt x="4752898" y="245915"/>
                  <a:pt x="4657619" y="341194"/>
                </a:cubicBezTo>
                <a:cubicBezTo>
                  <a:pt x="4598479" y="336645"/>
                  <a:pt x="4537742" y="341933"/>
                  <a:pt x="4480198" y="327547"/>
                </a:cubicBezTo>
                <a:cubicBezTo>
                  <a:pt x="4461473" y="322866"/>
                  <a:pt x="4458215" y="290215"/>
                  <a:pt x="4439255" y="286603"/>
                </a:cubicBezTo>
                <a:cubicBezTo>
                  <a:pt x="4358691" y="271257"/>
                  <a:pt x="4275482" y="277504"/>
                  <a:pt x="4193595" y="272955"/>
                </a:cubicBezTo>
                <a:cubicBezTo>
                  <a:pt x="4175398" y="268406"/>
                  <a:pt x="4155290" y="268614"/>
                  <a:pt x="4139004" y="259308"/>
                </a:cubicBezTo>
                <a:cubicBezTo>
                  <a:pt x="4108246" y="241732"/>
                  <a:pt x="4090256" y="204708"/>
                  <a:pt x="4070765" y="177421"/>
                </a:cubicBezTo>
                <a:cubicBezTo>
                  <a:pt x="4057544" y="158912"/>
                  <a:pt x="4043043" y="141339"/>
                  <a:pt x="4029822" y="122830"/>
                </a:cubicBezTo>
                <a:cubicBezTo>
                  <a:pt x="4020288" y="109483"/>
                  <a:pt x="4016174" y="90985"/>
                  <a:pt x="4002526" y="81887"/>
                </a:cubicBezTo>
                <a:cubicBezTo>
                  <a:pt x="3986919" y="71482"/>
                  <a:pt x="3966132" y="72788"/>
                  <a:pt x="3947935" y="68239"/>
                </a:cubicBezTo>
                <a:cubicBezTo>
                  <a:pt x="3925189" y="77338"/>
                  <a:pt x="3902635" y="86933"/>
                  <a:pt x="3879696" y="95535"/>
                </a:cubicBezTo>
                <a:cubicBezTo>
                  <a:pt x="3866226" y="100586"/>
                  <a:pt x="3852223" y="104131"/>
                  <a:pt x="3838753" y="109182"/>
                </a:cubicBezTo>
                <a:cubicBezTo>
                  <a:pt x="3820743" y="115936"/>
                  <a:pt x="3756416" y="143931"/>
                  <a:pt x="3729571" y="150126"/>
                </a:cubicBezTo>
                <a:cubicBezTo>
                  <a:pt x="3684366" y="160558"/>
                  <a:pt x="3638586" y="168323"/>
                  <a:pt x="3593093" y="177421"/>
                </a:cubicBezTo>
                <a:cubicBezTo>
                  <a:pt x="3579445" y="191069"/>
                  <a:pt x="3570070" y="225532"/>
                  <a:pt x="3552150" y="218364"/>
                </a:cubicBezTo>
                <a:cubicBezTo>
                  <a:pt x="3529404" y="209266"/>
                  <a:pt x="3533457" y="173064"/>
                  <a:pt x="3524855" y="150126"/>
                </a:cubicBezTo>
                <a:cubicBezTo>
                  <a:pt x="3516300" y="127312"/>
                  <a:pt x="3501340" y="69115"/>
                  <a:pt x="3483911" y="54591"/>
                </a:cubicBezTo>
                <a:cubicBezTo>
                  <a:pt x="3469501" y="42583"/>
                  <a:pt x="3447517" y="45493"/>
                  <a:pt x="3429320" y="40944"/>
                </a:cubicBezTo>
                <a:cubicBezTo>
                  <a:pt x="3402025" y="95535"/>
                  <a:pt x="3382910" y="155051"/>
                  <a:pt x="3347434" y="204717"/>
                </a:cubicBezTo>
                <a:cubicBezTo>
                  <a:pt x="3262264" y="323955"/>
                  <a:pt x="3303642" y="269692"/>
                  <a:pt x="3224604" y="368490"/>
                </a:cubicBezTo>
                <a:cubicBezTo>
                  <a:pt x="3220055" y="391236"/>
                  <a:pt x="3223410" y="417159"/>
                  <a:pt x="3210956" y="436729"/>
                </a:cubicBezTo>
                <a:cubicBezTo>
                  <a:pt x="3156953" y="521592"/>
                  <a:pt x="3146525" y="514251"/>
                  <a:pt x="3074479" y="532263"/>
                </a:cubicBezTo>
                <a:cubicBezTo>
                  <a:pt x="3047183" y="523164"/>
                  <a:pt x="3017573" y="519242"/>
                  <a:pt x="2992592" y="504967"/>
                </a:cubicBezTo>
                <a:cubicBezTo>
                  <a:pt x="2879067" y="440096"/>
                  <a:pt x="2905480" y="451249"/>
                  <a:pt x="2856114" y="382138"/>
                </a:cubicBezTo>
                <a:cubicBezTo>
                  <a:pt x="2842893" y="363629"/>
                  <a:pt x="2828819" y="345744"/>
                  <a:pt x="2815171" y="327547"/>
                </a:cubicBezTo>
                <a:cubicBezTo>
                  <a:pt x="2810622" y="309350"/>
                  <a:pt x="2815765" y="285162"/>
                  <a:pt x="2801523" y="272955"/>
                </a:cubicBezTo>
                <a:cubicBezTo>
                  <a:pt x="2775422" y="250582"/>
                  <a:pt x="2669116" y="237240"/>
                  <a:pt x="2637750" y="232012"/>
                </a:cubicBezTo>
                <a:cubicBezTo>
                  <a:pt x="2555863" y="236561"/>
                  <a:pt x="2473733" y="237884"/>
                  <a:pt x="2392090" y="245660"/>
                </a:cubicBezTo>
                <a:cubicBezTo>
                  <a:pt x="2361808" y="248544"/>
                  <a:pt x="2321642" y="277196"/>
                  <a:pt x="2296556" y="286603"/>
                </a:cubicBezTo>
                <a:cubicBezTo>
                  <a:pt x="2278993" y="293189"/>
                  <a:pt x="2260162" y="295702"/>
                  <a:pt x="2241965" y="300251"/>
                </a:cubicBezTo>
                <a:cubicBezTo>
                  <a:pt x="2228317" y="291152"/>
                  <a:pt x="2208357" y="287626"/>
                  <a:pt x="2201022" y="272955"/>
                </a:cubicBezTo>
                <a:cubicBezTo>
                  <a:pt x="2188647" y="248205"/>
                  <a:pt x="2193377" y="218082"/>
                  <a:pt x="2187374" y="191069"/>
                </a:cubicBezTo>
                <a:cubicBezTo>
                  <a:pt x="2184253" y="177026"/>
                  <a:pt x="2178275" y="163774"/>
                  <a:pt x="2173726" y="150126"/>
                </a:cubicBezTo>
                <a:cubicBezTo>
                  <a:pt x="2132783" y="191069"/>
                  <a:pt x="2087067" y="227741"/>
                  <a:pt x="2050896" y="272955"/>
                </a:cubicBezTo>
                <a:cubicBezTo>
                  <a:pt x="1987234" y="352532"/>
                  <a:pt x="1999599" y="333037"/>
                  <a:pt x="1941714" y="423081"/>
                </a:cubicBezTo>
                <a:cubicBezTo>
                  <a:pt x="1918506" y="459182"/>
                  <a:pt x="1873476" y="532263"/>
                  <a:pt x="1873476" y="532263"/>
                </a:cubicBezTo>
                <a:cubicBezTo>
                  <a:pt x="1868927" y="514066"/>
                  <a:pt x="1864981" y="495707"/>
                  <a:pt x="1859828" y="477672"/>
                </a:cubicBezTo>
                <a:cubicBezTo>
                  <a:pt x="1855876" y="463840"/>
                  <a:pt x="1849965" y="450608"/>
                  <a:pt x="1846180" y="436729"/>
                </a:cubicBezTo>
                <a:cubicBezTo>
                  <a:pt x="1836309" y="400537"/>
                  <a:pt x="1850098" y="348356"/>
                  <a:pt x="1818885" y="327547"/>
                </a:cubicBezTo>
                <a:lnTo>
                  <a:pt x="1736998" y="272955"/>
                </a:lnTo>
                <a:cubicBezTo>
                  <a:pt x="1511724" y="282750"/>
                  <a:pt x="1477268" y="213410"/>
                  <a:pt x="1382156" y="327547"/>
                </a:cubicBezTo>
                <a:cubicBezTo>
                  <a:pt x="1371656" y="340148"/>
                  <a:pt x="1363959" y="354842"/>
                  <a:pt x="1354861" y="368490"/>
                </a:cubicBezTo>
                <a:cubicBezTo>
                  <a:pt x="1288359" y="268739"/>
                  <a:pt x="1369532" y="394164"/>
                  <a:pt x="1300270" y="272955"/>
                </a:cubicBezTo>
                <a:cubicBezTo>
                  <a:pt x="1292132" y="258714"/>
                  <a:pt x="1285782" y="242259"/>
                  <a:pt x="1272974" y="232012"/>
                </a:cubicBezTo>
                <a:cubicBezTo>
                  <a:pt x="1261740" y="223025"/>
                  <a:pt x="1245679" y="222913"/>
                  <a:pt x="1232031" y="218364"/>
                </a:cubicBezTo>
                <a:cubicBezTo>
                  <a:pt x="1209285" y="222913"/>
                  <a:pt x="1184540" y="221638"/>
                  <a:pt x="1163792" y="232012"/>
                </a:cubicBezTo>
                <a:cubicBezTo>
                  <a:pt x="1146529" y="240644"/>
                  <a:pt x="1141887" y="269782"/>
                  <a:pt x="1122849" y="272955"/>
                </a:cubicBezTo>
                <a:cubicBezTo>
                  <a:pt x="1106670" y="275652"/>
                  <a:pt x="1096981" y="252121"/>
                  <a:pt x="1081905" y="245660"/>
                </a:cubicBezTo>
                <a:cubicBezTo>
                  <a:pt x="1064665" y="238271"/>
                  <a:pt x="1045591" y="236230"/>
                  <a:pt x="1027314" y="232012"/>
                </a:cubicBezTo>
                <a:lnTo>
                  <a:pt x="904485" y="204717"/>
                </a:lnTo>
                <a:cubicBezTo>
                  <a:pt x="841913" y="110860"/>
                  <a:pt x="881015" y="133204"/>
                  <a:pt x="808950" y="109182"/>
                </a:cubicBezTo>
                <a:cubicBezTo>
                  <a:pt x="777105" y="113731"/>
                  <a:pt x="743283" y="110883"/>
                  <a:pt x="713416" y="122830"/>
                </a:cubicBezTo>
                <a:cubicBezTo>
                  <a:pt x="695496" y="129998"/>
                  <a:pt x="690920" y="158097"/>
                  <a:pt x="672473" y="163773"/>
                </a:cubicBezTo>
                <a:cubicBezTo>
                  <a:pt x="628775" y="177218"/>
                  <a:pt x="581435" y="172372"/>
                  <a:pt x="535995" y="177421"/>
                </a:cubicBezTo>
                <a:cubicBezTo>
                  <a:pt x="499542" y="181471"/>
                  <a:pt x="463207" y="186520"/>
                  <a:pt x="426813" y="191069"/>
                </a:cubicBezTo>
                <a:cubicBezTo>
                  <a:pt x="381554" y="206156"/>
                  <a:pt x="400256" y="204717"/>
                  <a:pt x="372222" y="204717"/>
                </a:cubicBezTo>
              </a:path>
            </a:pathLst>
          </a:custGeom>
          <a:solidFill>
            <a:srgbClr val="9AABE2"/>
          </a:solidFill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3" y="555961"/>
            <a:ext cx="6610350" cy="4921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3962400" y="304800"/>
            <a:ext cx="1752600" cy="12676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5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3581400"/>
            <a:ext cx="3581400" cy="6415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মাদক</a:t>
            </a:r>
            <a:r>
              <a:rPr lang="en-US" sz="40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?</a:t>
            </a:r>
            <a:endParaRPr lang="en-GB" sz="40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502" t="18164" r="24377" b="20118"/>
          <a:stretch/>
        </p:blipFill>
        <p:spPr>
          <a:xfrm>
            <a:off x="3057524" y="385763"/>
            <a:ext cx="6000751" cy="4514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6049" y="5286376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লিংক</a:t>
            </a:r>
            <a:r>
              <a:rPr lang="en-US" sz="2400" b="1" dirty="0" smtClean="0"/>
              <a:t>-</a:t>
            </a:r>
          </a:p>
          <a:p>
            <a:r>
              <a:rPr lang="en-US" sz="2400" b="1" dirty="0" smtClean="0"/>
              <a:t>https</a:t>
            </a:r>
            <a:r>
              <a:rPr lang="en-US" sz="2400" b="1" dirty="0"/>
              <a:t>://youtu.be/evQOKlKB7lo</a:t>
            </a:r>
          </a:p>
        </p:txBody>
      </p:sp>
    </p:spTree>
    <p:extLst>
      <p:ext uri="{BB962C8B-B14F-4D97-AF65-F5344CB8AC3E}">
        <p14:creationId xmlns:p14="http://schemas.microsoft.com/office/powerpoint/2010/main" val="29523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96037" y="542929"/>
            <a:ext cx="10933988" cy="5397690"/>
          </a:xfrm>
          <a:custGeom>
            <a:avLst/>
            <a:gdLst>
              <a:gd name="connsiteX0" fmla="*/ 122830 w 7233313"/>
              <a:gd name="connsiteY0" fmla="*/ 218364 h 5322627"/>
              <a:gd name="connsiteX1" fmla="*/ 218364 w 7233313"/>
              <a:gd name="connsiteY1" fmla="*/ 259307 h 5322627"/>
              <a:gd name="connsiteX2" fmla="*/ 259307 w 7233313"/>
              <a:gd name="connsiteY2" fmla="*/ 286603 h 5322627"/>
              <a:gd name="connsiteX3" fmla="*/ 286603 w 7233313"/>
              <a:gd name="connsiteY3" fmla="*/ 327546 h 5322627"/>
              <a:gd name="connsiteX4" fmla="*/ 354842 w 7233313"/>
              <a:gd name="connsiteY4" fmla="*/ 341194 h 5322627"/>
              <a:gd name="connsiteX5" fmla="*/ 395785 w 7233313"/>
              <a:gd name="connsiteY5" fmla="*/ 368489 h 5322627"/>
              <a:gd name="connsiteX6" fmla="*/ 450376 w 7233313"/>
              <a:gd name="connsiteY6" fmla="*/ 354841 h 5322627"/>
              <a:gd name="connsiteX7" fmla="*/ 464024 w 7233313"/>
              <a:gd name="connsiteY7" fmla="*/ 313898 h 5322627"/>
              <a:gd name="connsiteX8" fmla="*/ 477671 w 7233313"/>
              <a:gd name="connsiteY8" fmla="*/ 245659 h 5322627"/>
              <a:gd name="connsiteX9" fmla="*/ 491319 w 7233313"/>
              <a:gd name="connsiteY9" fmla="*/ 204716 h 5322627"/>
              <a:gd name="connsiteX10" fmla="*/ 682388 w 7233313"/>
              <a:gd name="connsiteY10" fmla="*/ 218364 h 5322627"/>
              <a:gd name="connsiteX11" fmla="*/ 723331 w 7233313"/>
              <a:gd name="connsiteY11" fmla="*/ 232012 h 5322627"/>
              <a:gd name="connsiteX12" fmla="*/ 791570 w 7233313"/>
              <a:gd name="connsiteY12" fmla="*/ 218364 h 5322627"/>
              <a:gd name="connsiteX13" fmla="*/ 873457 w 7233313"/>
              <a:gd name="connsiteY13" fmla="*/ 150125 h 5322627"/>
              <a:gd name="connsiteX14" fmla="*/ 955343 w 7233313"/>
              <a:gd name="connsiteY14" fmla="*/ 163773 h 5322627"/>
              <a:gd name="connsiteX15" fmla="*/ 996286 w 7233313"/>
              <a:gd name="connsiteY15" fmla="*/ 191068 h 5322627"/>
              <a:gd name="connsiteX16" fmla="*/ 1037230 w 7233313"/>
              <a:gd name="connsiteY16" fmla="*/ 232012 h 5322627"/>
              <a:gd name="connsiteX17" fmla="*/ 1078173 w 7233313"/>
              <a:gd name="connsiteY17" fmla="*/ 245659 h 5322627"/>
              <a:gd name="connsiteX18" fmla="*/ 1173707 w 7233313"/>
              <a:gd name="connsiteY18" fmla="*/ 286603 h 5322627"/>
              <a:gd name="connsiteX19" fmla="*/ 1228298 w 7233313"/>
              <a:gd name="connsiteY19" fmla="*/ 272955 h 5322627"/>
              <a:gd name="connsiteX20" fmla="*/ 1296537 w 7233313"/>
              <a:gd name="connsiteY20" fmla="*/ 191068 h 5322627"/>
              <a:gd name="connsiteX21" fmla="*/ 1310185 w 7233313"/>
              <a:gd name="connsiteY21" fmla="*/ 136477 h 5322627"/>
              <a:gd name="connsiteX22" fmla="*/ 1433015 w 7233313"/>
              <a:gd name="connsiteY22" fmla="*/ 136477 h 5322627"/>
              <a:gd name="connsiteX23" fmla="*/ 1460310 w 7233313"/>
              <a:gd name="connsiteY23" fmla="*/ 177421 h 5322627"/>
              <a:gd name="connsiteX24" fmla="*/ 1542197 w 7233313"/>
              <a:gd name="connsiteY24" fmla="*/ 245659 h 5322627"/>
              <a:gd name="connsiteX25" fmla="*/ 1815152 w 7233313"/>
              <a:gd name="connsiteY25" fmla="*/ 232012 h 5322627"/>
              <a:gd name="connsiteX26" fmla="*/ 1897039 w 7233313"/>
              <a:gd name="connsiteY26" fmla="*/ 204716 h 5322627"/>
              <a:gd name="connsiteX27" fmla="*/ 2129051 w 7233313"/>
              <a:gd name="connsiteY27" fmla="*/ 218364 h 5322627"/>
              <a:gd name="connsiteX28" fmla="*/ 2238233 w 7233313"/>
              <a:gd name="connsiteY28" fmla="*/ 218364 h 5322627"/>
              <a:gd name="connsiteX29" fmla="*/ 2279176 w 7233313"/>
              <a:gd name="connsiteY29" fmla="*/ 191068 h 5322627"/>
              <a:gd name="connsiteX30" fmla="*/ 2306471 w 7233313"/>
              <a:gd name="connsiteY30" fmla="*/ 150125 h 5322627"/>
              <a:gd name="connsiteX31" fmla="*/ 2347415 w 7233313"/>
              <a:gd name="connsiteY31" fmla="*/ 95534 h 5322627"/>
              <a:gd name="connsiteX32" fmla="*/ 2388358 w 7233313"/>
              <a:gd name="connsiteY32" fmla="*/ 13647 h 5322627"/>
              <a:gd name="connsiteX33" fmla="*/ 2429301 w 7233313"/>
              <a:gd name="connsiteY33" fmla="*/ 0 h 5322627"/>
              <a:gd name="connsiteX34" fmla="*/ 2470245 w 7233313"/>
              <a:gd name="connsiteY34" fmla="*/ 68238 h 5322627"/>
              <a:gd name="connsiteX35" fmla="*/ 2511188 w 7233313"/>
              <a:gd name="connsiteY35" fmla="*/ 150125 h 5322627"/>
              <a:gd name="connsiteX36" fmla="*/ 2524836 w 7233313"/>
              <a:gd name="connsiteY36" fmla="*/ 272955 h 5322627"/>
              <a:gd name="connsiteX37" fmla="*/ 2565779 w 7233313"/>
              <a:gd name="connsiteY37" fmla="*/ 259307 h 5322627"/>
              <a:gd name="connsiteX38" fmla="*/ 2593074 w 7233313"/>
              <a:gd name="connsiteY38" fmla="*/ 204716 h 5322627"/>
              <a:gd name="connsiteX39" fmla="*/ 2688609 w 7233313"/>
              <a:gd name="connsiteY39" fmla="*/ 163773 h 5322627"/>
              <a:gd name="connsiteX40" fmla="*/ 2838734 w 7233313"/>
              <a:gd name="connsiteY40" fmla="*/ 191068 h 5322627"/>
              <a:gd name="connsiteX41" fmla="*/ 2879677 w 7233313"/>
              <a:gd name="connsiteY41" fmla="*/ 272955 h 5322627"/>
              <a:gd name="connsiteX42" fmla="*/ 2906973 w 7233313"/>
              <a:gd name="connsiteY42" fmla="*/ 382137 h 5322627"/>
              <a:gd name="connsiteX43" fmla="*/ 2961564 w 7233313"/>
              <a:gd name="connsiteY43" fmla="*/ 368489 h 5322627"/>
              <a:gd name="connsiteX44" fmla="*/ 3111689 w 7233313"/>
              <a:gd name="connsiteY44" fmla="*/ 272955 h 5322627"/>
              <a:gd name="connsiteX45" fmla="*/ 3152633 w 7233313"/>
              <a:gd name="connsiteY45" fmla="*/ 232012 h 5322627"/>
              <a:gd name="connsiteX46" fmla="*/ 3220871 w 7233313"/>
              <a:gd name="connsiteY46" fmla="*/ 177421 h 5322627"/>
              <a:gd name="connsiteX47" fmla="*/ 3261815 w 7233313"/>
              <a:gd name="connsiteY47" fmla="*/ 136477 h 5322627"/>
              <a:gd name="connsiteX48" fmla="*/ 3302758 w 7233313"/>
              <a:gd name="connsiteY48" fmla="*/ 109182 h 5322627"/>
              <a:gd name="connsiteX49" fmla="*/ 3411940 w 7233313"/>
              <a:gd name="connsiteY49" fmla="*/ 81886 h 5322627"/>
              <a:gd name="connsiteX50" fmla="*/ 3493827 w 7233313"/>
              <a:gd name="connsiteY50" fmla="*/ 95534 h 5322627"/>
              <a:gd name="connsiteX51" fmla="*/ 3534770 w 7233313"/>
              <a:gd name="connsiteY51" fmla="*/ 109182 h 5322627"/>
              <a:gd name="connsiteX52" fmla="*/ 3630304 w 7233313"/>
              <a:gd name="connsiteY52" fmla="*/ 232012 h 5322627"/>
              <a:gd name="connsiteX53" fmla="*/ 3671248 w 7233313"/>
              <a:gd name="connsiteY53" fmla="*/ 245659 h 5322627"/>
              <a:gd name="connsiteX54" fmla="*/ 3753134 w 7233313"/>
              <a:gd name="connsiteY54" fmla="*/ 232012 h 5322627"/>
              <a:gd name="connsiteX55" fmla="*/ 3794077 w 7233313"/>
              <a:gd name="connsiteY55" fmla="*/ 218364 h 5322627"/>
              <a:gd name="connsiteX56" fmla="*/ 3835021 w 7233313"/>
              <a:gd name="connsiteY56" fmla="*/ 232012 h 5322627"/>
              <a:gd name="connsiteX57" fmla="*/ 3889612 w 7233313"/>
              <a:gd name="connsiteY57" fmla="*/ 245659 h 5322627"/>
              <a:gd name="connsiteX58" fmla="*/ 4053385 w 7233313"/>
              <a:gd name="connsiteY58" fmla="*/ 259307 h 5322627"/>
              <a:gd name="connsiteX59" fmla="*/ 4135271 w 7233313"/>
              <a:gd name="connsiteY59" fmla="*/ 245659 h 5322627"/>
              <a:gd name="connsiteX60" fmla="*/ 4162567 w 7233313"/>
              <a:gd name="connsiteY60" fmla="*/ 163773 h 5322627"/>
              <a:gd name="connsiteX61" fmla="*/ 4203510 w 7233313"/>
              <a:gd name="connsiteY61" fmla="*/ 150125 h 5322627"/>
              <a:gd name="connsiteX62" fmla="*/ 4258101 w 7233313"/>
              <a:gd name="connsiteY62" fmla="*/ 163773 h 5322627"/>
              <a:gd name="connsiteX63" fmla="*/ 4339988 w 7233313"/>
              <a:gd name="connsiteY63" fmla="*/ 204716 h 5322627"/>
              <a:gd name="connsiteX64" fmla="*/ 4558352 w 7233313"/>
              <a:gd name="connsiteY64" fmla="*/ 218364 h 5322627"/>
              <a:gd name="connsiteX65" fmla="*/ 4653886 w 7233313"/>
              <a:gd name="connsiteY65" fmla="*/ 245659 h 5322627"/>
              <a:gd name="connsiteX66" fmla="*/ 4776716 w 7233313"/>
              <a:gd name="connsiteY66" fmla="*/ 150125 h 5322627"/>
              <a:gd name="connsiteX67" fmla="*/ 5281683 w 7233313"/>
              <a:gd name="connsiteY67" fmla="*/ 163773 h 5322627"/>
              <a:gd name="connsiteX68" fmla="*/ 5363570 w 7233313"/>
              <a:gd name="connsiteY68" fmla="*/ 150125 h 5322627"/>
              <a:gd name="connsiteX69" fmla="*/ 5404513 w 7233313"/>
              <a:gd name="connsiteY69" fmla="*/ 122830 h 5322627"/>
              <a:gd name="connsiteX70" fmla="*/ 5486400 w 7233313"/>
              <a:gd name="connsiteY70" fmla="*/ 136477 h 5322627"/>
              <a:gd name="connsiteX71" fmla="*/ 5527343 w 7233313"/>
              <a:gd name="connsiteY71" fmla="*/ 122830 h 5322627"/>
              <a:gd name="connsiteX72" fmla="*/ 5581934 w 7233313"/>
              <a:gd name="connsiteY72" fmla="*/ 136477 h 5322627"/>
              <a:gd name="connsiteX73" fmla="*/ 5677468 w 7233313"/>
              <a:gd name="connsiteY73" fmla="*/ 163773 h 5322627"/>
              <a:gd name="connsiteX74" fmla="*/ 5854889 w 7233313"/>
              <a:gd name="connsiteY74" fmla="*/ 150125 h 5322627"/>
              <a:gd name="connsiteX75" fmla="*/ 5895833 w 7233313"/>
              <a:gd name="connsiteY75" fmla="*/ 122830 h 5322627"/>
              <a:gd name="connsiteX76" fmla="*/ 5936776 w 7233313"/>
              <a:gd name="connsiteY76" fmla="*/ 109182 h 5322627"/>
              <a:gd name="connsiteX77" fmla="*/ 6032310 w 7233313"/>
              <a:gd name="connsiteY77" fmla="*/ 163773 h 5322627"/>
              <a:gd name="connsiteX78" fmla="*/ 6073254 w 7233313"/>
              <a:gd name="connsiteY78" fmla="*/ 177421 h 5322627"/>
              <a:gd name="connsiteX79" fmla="*/ 6182436 w 7233313"/>
              <a:gd name="connsiteY79" fmla="*/ 191068 h 5322627"/>
              <a:gd name="connsiteX80" fmla="*/ 6196083 w 7233313"/>
              <a:gd name="connsiteY80" fmla="*/ 232012 h 5322627"/>
              <a:gd name="connsiteX81" fmla="*/ 6209731 w 7233313"/>
              <a:gd name="connsiteY81" fmla="*/ 286603 h 5322627"/>
              <a:gd name="connsiteX82" fmla="*/ 6250674 w 7233313"/>
              <a:gd name="connsiteY82" fmla="*/ 272955 h 5322627"/>
              <a:gd name="connsiteX83" fmla="*/ 6305265 w 7233313"/>
              <a:gd name="connsiteY83" fmla="*/ 259307 h 5322627"/>
              <a:gd name="connsiteX84" fmla="*/ 6387152 w 7233313"/>
              <a:gd name="connsiteY84" fmla="*/ 204716 h 5322627"/>
              <a:gd name="connsiteX85" fmla="*/ 6496334 w 7233313"/>
              <a:gd name="connsiteY85" fmla="*/ 177421 h 5322627"/>
              <a:gd name="connsiteX86" fmla="*/ 6564573 w 7233313"/>
              <a:gd name="connsiteY86" fmla="*/ 191068 h 5322627"/>
              <a:gd name="connsiteX87" fmla="*/ 6632812 w 7233313"/>
              <a:gd name="connsiteY87" fmla="*/ 204716 h 5322627"/>
              <a:gd name="connsiteX88" fmla="*/ 6701051 w 7233313"/>
              <a:gd name="connsiteY88" fmla="*/ 272955 h 5322627"/>
              <a:gd name="connsiteX89" fmla="*/ 6741994 w 7233313"/>
              <a:gd name="connsiteY89" fmla="*/ 300250 h 5322627"/>
              <a:gd name="connsiteX90" fmla="*/ 6782937 w 7233313"/>
              <a:gd name="connsiteY90" fmla="*/ 272955 h 5322627"/>
              <a:gd name="connsiteX91" fmla="*/ 6851176 w 7233313"/>
              <a:gd name="connsiteY91" fmla="*/ 191068 h 5322627"/>
              <a:gd name="connsiteX92" fmla="*/ 6892119 w 7233313"/>
              <a:gd name="connsiteY92" fmla="*/ 177421 h 5322627"/>
              <a:gd name="connsiteX93" fmla="*/ 6946710 w 7233313"/>
              <a:gd name="connsiteY93" fmla="*/ 191068 h 5322627"/>
              <a:gd name="connsiteX94" fmla="*/ 6987654 w 7233313"/>
              <a:gd name="connsiteY94" fmla="*/ 232012 h 5322627"/>
              <a:gd name="connsiteX95" fmla="*/ 7069540 w 7233313"/>
              <a:gd name="connsiteY95" fmla="*/ 272955 h 5322627"/>
              <a:gd name="connsiteX96" fmla="*/ 7206018 w 7233313"/>
              <a:gd name="connsiteY96" fmla="*/ 259307 h 5322627"/>
              <a:gd name="connsiteX97" fmla="*/ 7124131 w 7233313"/>
              <a:gd name="connsiteY97" fmla="*/ 177421 h 5322627"/>
              <a:gd name="connsiteX98" fmla="*/ 7069540 w 7233313"/>
              <a:gd name="connsiteY98" fmla="*/ 191068 h 5322627"/>
              <a:gd name="connsiteX99" fmla="*/ 6987654 w 7233313"/>
              <a:gd name="connsiteY99" fmla="*/ 245659 h 5322627"/>
              <a:gd name="connsiteX100" fmla="*/ 6960358 w 7233313"/>
              <a:gd name="connsiteY100" fmla="*/ 300250 h 5322627"/>
              <a:gd name="connsiteX101" fmla="*/ 7028597 w 7233313"/>
              <a:gd name="connsiteY101" fmla="*/ 518615 h 5322627"/>
              <a:gd name="connsiteX102" fmla="*/ 7055892 w 7233313"/>
              <a:gd name="connsiteY102" fmla="*/ 559558 h 5322627"/>
              <a:gd name="connsiteX103" fmla="*/ 7096836 w 7233313"/>
              <a:gd name="connsiteY103" fmla="*/ 573206 h 5322627"/>
              <a:gd name="connsiteX104" fmla="*/ 7151427 w 7233313"/>
              <a:gd name="connsiteY104" fmla="*/ 600501 h 5322627"/>
              <a:gd name="connsiteX105" fmla="*/ 7110483 w 7233313"/>
              <a:gd name="connsiteY105" fmla="*/ 641444 h 5322627"/>
              <a:gd name="connsiteX106" fmla="*/ 7083188 w 7233313"/>
              <a:gd name="connsiteY106" fmla="*/ 682388 h 5322627"/>
              <a:gd name="connsiteX107" fmla="*/ 7028597 w 7233313"/>
              <a:gd name="connsiteY107" fmla="*/ 709683 h 5322627"/>
              <a:gd name="connsiteX108" fmla="*/ 7042245 w 7233313"/>
              <a:gd name="connsiteY108" fmla="*/ 750627 h 5322627"/>
              <a:gd name="connsiteX109" fmla="*/ 7124131 w 7233313"/>
              <a:gd name="connsiteY109" fmla="*/ 791570 h 5322627"/>
              <a:gd name="connsiteX110" fmla="*/ 7055892 w 7233313"/>
              <a:gd name="connsiteY110" fmla="*/ 955343 h 5322627"/>
              <a:gd name="connsiteX111" fmla="*/ 7014949 w 7233313"/>
              <a:gd name="connsiteY111" fmla="*/ 1037230 h 5322627"/>
              <a:gd name="connsiteX112" fmla="*/ 7055892 w 7233313"/>
              <a:gd name="connsiteY112" fmla="*/ 1064525 h 5322627"/>
              <a:gd name="connsiteX113" fmla="*/ 7069540 w 7233313"/>
              <a:gd name="connsiteY113" fmla="*/ 1228298 h 5322627"/>
              <a:gd name="connsiteX114" fmla="*/ 7110483 w 7233313"/>
              <a:gd name="connsiteY114" fmla="*/ 1446662 h 5322627"/>
              <a:gd name="connsiteX115" fmla="*/ 7151427 w 7233313"/>
              <a:gd name="connsiteY115" fmla="*/ 1473958 h 5322627"/>
              <a:gd name="connsiteX116" fmla="*/ 7192370 w 7233313"/>
              <a:gd name="connsiteY116" fmla="*/ 1487606 h 5322627"/>
              <a:gd name="connsiteX117" fmla="*/ 7083188 w 7233313"/>
              <a:gd name="connsiteY117" fmla="*/ 1501253 h 5322627"/>
              <a:gd name="connsiteX118" fmla="*/ 7055892 w 7233313"/>
              <a:gd name="connsiteY118" fmla="*/ 1555844 h 5322627"/>
              <a:gd name="connsiteX119" fmla="*/ 7028597 w 7233313"/>
              <a:gd name="connsiteY119" fmla="*/ 1637731 h 5322627"/>
              <a:gd name="connsiteX120" fmla="*/ 7069540 w 7233313"/>
              <a:gd name="connsiteY120" fmla="*/ 1842447 h 5322627"/>
              <a:gd name="connsiteX121" fmla="*/ 7110483 w 7233313"/>
              <a:gd name="connsiteY121" fmla="*/ 1869743 h 5322627"/>
              <a:gd name="connsiteX122" fmla="*/ 7069540 w 7233313"/>
              <a:gd name="connsiteY122" fmla="*/ 1897038 h 5322627"/>
              <a:gd name="connsiteX123" fmla="*/ 7055892 w 7233313"/>
              <a:gd name="connsiteY123" fmla="*/ 1951630 h 5322627"/>
              <a:gd name="connsiteX124" fmla="*/ 7042245 w 7233313"/>
              <a:gd name="connsiteY124" fmla="*/ 2047164 h 5322627"/>
              <a:gd name="connsiteX125" fmla="*/ 7069540 w 7233313"/>
              <a:gd name="connsiteY125" fmla="*/ 2361062 h 5322627"/>
              <a:gd name="connsiteX126" fmla="*/ 7083188 w 7233313"/>
              <a:gd name="connsiteY126" fmla="*/ 2415653 h 5322627"/>
              <a:gd name="connsiteX127" fmla="*/ 7165074 w 7233313"/>
              <a:gd name="connsiteY127" fmla="*/ 2442949 h 5322627"/>
              <a:gd name="connsiteX128" fmla="*/ 7069540 w 7233313"/>
              <a:gd name="connsiteY128" fmla="*/ 2483892 h 5322627"/>
              <a:gd name="connsiteX129" fmla="*/ 7042245 w 7233313"/>
              <a:gd name="connsiteY129" fmla="*/ 2524836 h 5322627"/>
              <a:gd name="connsiteX130" fmla="*/ 7055892 w 7233313"/>
              <a:gd name="connsiteY130" fmla="*/ 2674961 h 5322627"/>
              <a:gd name="connsiteX131" fmla="*/ 7055892 w 7233313"/>
              <a:gd name="connsiteY131" fmla="*/ 2866030 h 5322627"/>
              <a:gd name="connsiteX132" fmla="*/ 7014949 w 7233313"/>
              <a:gd name="connsiteY132" fmla="*/ 2879677 h 5322627"/>
              <a:gd name="connsiteX133" fmla="*/ 6987654 w 7233313"/>
              <a:gd name="connsiteY133" fmla="*/ 2961564 h 5322627"/>
              <a:gd name="connsiteX134" fmla="*/ 6974006 w 7233313"/>
              <a:gd name="connsiteY134" fmla="*/ 3002507 h 5322627"/>
              <a:gd name="connsiteX135" fmla="*/ 6987654 w 7233313"/>
              <a:gd name="connsiteY135" fmla="*/ 3207224 h 5322627"/>
              <a:gd name="connsiteX136" fmla="*/ 7137779 w 7233313"/>
              <a:gd name="connsiteY136" fmla="*/ 3289110 h 5322627"/>
              <a:gd name="connsiteX137" fmla="*/ 7192370 w 7233313"/>
              <a:gd name="connsiteY137" fmla="*/ 3302758 h 5322627"/>
              <a:gd name="connsiteX138" fmla="*/ 7233313 w 7233313"/>
              <a:gd name="connsiteY138" fmla="*/ 3316406 h 5322627"/>
              <a:gd name="connsiteX139" fmla="*/ 7137779 w 7233313"/>
              <a:gd name="connsiteY139" fmla="*/ 3411940 h 5322627"/>
              <a:gd name="connsiteX140" fmla="*/ 7096836 w 7233313"/>
              <a:gd name="connsiteY140" fmla="*/ 3439236 h 5322627"/>
              <a:gd name="connsiteX141" fmla="*/ 7042245 w 7233313"/>
              <a:gd name="connsiteY141" fmla="*/ 3534770 h 5322627"/>
              <a:gd name="connsiteX142" fmla="*/ 7014949 w 7233313"/>
              <a:gd name="connsiteY142" fmla="*/ 3603009 h 5322627"/>
              <a:gd name="connsiteX143" fmla="*/ 6946710 w 7233313"/>
              <a:gd name="connsiteY143" fmla="*/ 3684895 h 5322627"/>
              <a:gd name="connsiteX144" fmla="*/ 6933063 w 7233313"/>
              <a:gd name="connsiteY144" fmla="*/ 3725838 h 5322627"/>
              <a:gd name="connsiteX145" fmla="*/ 7014949 w 7233313"/>
              <a:gd name="connsiteY145" fmla="*/ 3821373 h 5322627"/>
              <a:gd name="connsiteX146" fmla="*/ 7137779 w 7233313"/>
              <a:gd name="connsiteY146" fmla="*/ 3835021 h 5322627"/>
              <a:gd name="connsiteX147" fmla="*/ 7124131 w 7233313"/>
              <a:gd name="connsiteY147" fmla="*/ 3875964 h 5322627"/>
              <a:gd name="connsiteX148" fmla="*/ 7110483 w 7233313"/>
              <a:gd name="connsiteY148" fmla="*/ 3957850 h 5322627"/>
              <a:gd name="connsiteX149" fmla="*/ 7083188 w 7233313"/>
              <a:gd name="connsiteY149" fmla="*/ 4012441 h 5322627"/>
              <a:gd name="connsiteX150" fmla="*/ 7055892 w 7233313"/>
              <a:gd name="connsiteY150" fmla="*/ 4162567 h 5322627"/>
              <a:gd name="connsiteX151" fmla="*/ 7069540 w 7233313"/>
              <a:gd name="connsiteY151" fmla="*/ 4490113 h 5322627"/>
              <a:gd name="connsiteX152" fmla="*/ 7083188 w 7233313"/>
              <a:gd name="connsiteY152" fmla="*/ 4572000 h 5322627"/>
              <a:gd name="connsiteX153" fmla="*/ 7178722 w 7233313"/>
              <a:gd name="connsiteY153" fmla="*/ 4612943 h 5322627"/>
              <a:gd name="connsiteX154" fmla="*/ 7137779 w 7233313"/>
              <a:gd name="connsiteY154" fmla="*/ 4640238 h 5322627"/>
              <a:gd name="connsiteX155" fmla="*/ 7069540 w 7233313"/>
              <a:gd name="connsiteY155" fmla="*/ 4667534 h 5322627"/>
              <a:gd name="connsiteX156" fmla="*/ 7042245 w 7233313"/>
              <a:gd name="connsiteY156" fmla="*/ 4776716 h 5322627"/>
              <a:gd name="connsiteX157" fmla="*/ 7055892 w 7233313"/>
              <a:gd name="connsiteY157" fmla="*/ 4940489 h 5322627"/>
              <a:gd name="connsiteX158" fmla="*/ 7110483 w 7233313"/>
              <a:gd name="connsiteY158" fmla="*/ 5063319 h 5322627"/>
              <a:gd name="connsiteX159" fmla="*/ 7124131 w 7233313"/>
              <a:gd name="connsiteY159" fmla="*/ 5104262 h 5322627"/>
              <a:gd name="connsiteX160" fmla="*/ 7110483 w 7233313"/>
              <a:gd name="connsiteY160" fmla="*/ 4981433 h 5322627"/>
              <a:gd name="connsiteX161" fmla="*/ 7028597 w 7233313"/>
              <a:gd name="connsiteY161" fmla="*/ 4954137 h 5322627"/>
              <a:gd name="connsiteX162" fmla="*/ 6987654 w 7233313"/>
              <a:gd name="connsiteY162" fmla="*/ 4940489 h 5322627"/>
              <a:gd name="connsiteX163" fmla="*/ 6933063 w 7233313"/>
              <a:gd name="connsiteY163" fmla="*/ 4954137 h 5322627"/>
              <a:gd name="connsiteX164" fmla="*/ 6905767 w 7233313"/>
              <a:gd name="connsiteY164" fmla="*/ 4995080 h 5322627"/>
              <a:gd name="connsiteX165" fmla="*/ 6864824 w 7233313"/>
              <a:gd name="connsiteY165" fmla="*/ 5076967 h 5322627"/>
              <a:gd name="connsiteX166" fmla="*/ 6823880 w 7233313"/>
              <a:gd name="connsiteY166" fmla="*/ 5090615 h 5322627"/>
              <a:gd name="connsiteX167" fmla="*/ 6782937 w 7233313"/>
              <a:gd name="connsiteY167" fmla="*/ 5117910 h 5322627"/>
              <a:gd name="connsiteX168" fmla="*/ 6673755 w 7233313"/>
              <a:gd name="connsiteY168" fmla="*/ 5104262 h 5322627"/>
              <a:gd name="connsiteX169" fmla="*/ 6632812 w 7233313"/>
              <a:gd name="connsiteY169" fmla="*/ 5090615 h 5322627"/>
              <a:gd name="connsiteX170" fmla="*/ 6496334 w 7233313"/>
              <a:gd name="connsiteY170" fmla="*/ 5076967 h 5322627"/>
              <a:gd name="connsiteX171" fmla="*/ 6387152 w 7233313"/>
              <a:gd name="connsiteY171" fmla="*/ 5049671 h 5322627"/>
              <a:gd name="connsiteX172" fmla="*/ 6305265 w 7233313"/>
              <a:gd name="connsiteY172" fmla="*/ 5022376 h 5322627"/>
              <a:gd name="connsiteX173" fmla="*/ 6223379 w 7233313"/>
              <a:gd name="connsiteY173" fmla="*/ 5036024 h 5322627"/>
              <a:gd name="connsiteX174" fmla="*/ 6196083 w 7233313"/>
              <a:gd name="connsiteY174" fmla="*/ 5076967 h 5322627"/>
              <a:gd name="connsiteX175" fmla="*/ 6155140 w 7233313"/>
              <a:gd name="connsiteY175" fmla="*/ 5104262 h 5322627"/>
              <a:gd name="connsiteX176" fmla="*/ 6114197 w 7233313"/>
              <a:gd name="connsiteY176" fmla="*/ 5199797 h 5322627"/>
              <a:gd name="connsiteX177" fmla="*/ 6032310 w 7233313"/>
              <a:gd name="connsiteY177" fmla="*/ 5186149 h 5322627"/>
              <a:gd name="connsiteX178" fmla="*/ 5991367 w 7233313"/>
              <a:gd name="connsiteY178" fmla="*/ 5145206 h 5322627"/>
              <a:gd name="connsiteX179" fmla="*/ 5950424 w 7233313"/>
              <a:gd name="connsiteY179" fmla="*/ 5117910 h 5322627"/>
              <a:gd name="connsiteX180" fmla="*/ 5841242 w 7233313"/>
              <a:gd name="connsiteY180" fmla="*/ 5022376 h 5322627"/>
              <a:gd name="connsiteX181" fmla="*/ 5650173 w 7233313"/>
              <a:gd name="connsiteY181" fmla="*/ 5036024 h 5322627"/>
              <a:gd name="connsiteX182" fmla="*/ 5609230 w 7233313"/>
              <a:gd name="connsiteY182" fmla="*/ 5049671 h 5322627"/>
              <a:gd name="connsiteX183" fmla="*/ 5527343 w 7233313"/>
              <a:gd name="connsiteY183" fmla="*/ 5104262 h 5322627"/>
              <a:gd name="connsiteX184" fmla="*/ 5363570 w 7233313"/>
              <a:gd name="connsiteY184" fmla="*/ 5131558 h 5322627"/>
              <a:gd name="connsiteX185" fmla="*/ 5322627 w 7233313"/>
              <a:gd name="connsiteY185" fmla="*/ 5063319 h 5322627"/>
              <a:gd name="connsiteX186" fmla="*/ 5227092 w 7233313"/>
              <a:gd name="connsiteY186" fmla="*/ 5008728 h 5322627"/>
              <a:gd name="connsiteX187" fmla="*/ 5186149 w 7233313"/>
              <a:gd name="connsiteY187" fmla="*/ 4981433 h 5322627"/>
              <a:gd name="connsiteX188" fmla="*/ 5076967 w 7233313"/>
              <a:gd name="connsiteY188" fmla="*/ 4995080 h 5322627"/>
              <a:gd name="connsiteX189" fmla="*/ 5022376 w 7233313"/>
              <a:gd name="connsiteY189" fmla="*/ 5090615 h 5322627"/>
              <a:gd name="connsiteX190" fmla="*/ 4981433 w 7233313"/>
              <a:gd name="connsiteY190" fmla="*/ 5131558 h 5322627"/>
              <a:gd name="connsiteX191" fmla="*/ 4899546 w 7233313"/>
              <a:gd name="connsiteY191" fmla="*/ 5158853 h 5322627"/>
              <a:gd name="connsiteX192" fmla="*/ 4790364 w 7233313"/>
              <a:gd name="connsiteY192" fmla="*/ 5186149 h 5322627"/>
              <a:gd name="connsiteX193" fmla="*/ 4722125 w 7233313"/>
              <a:gd name="connsiteY193" fmla="*/ 5131558 h 5322627"/>
              <a:gd name="connsiteX194" fmla="*/ 4626591 w 7233313"/>
              <a:gd name="connsiteY194" fmla="*/ 5090615 h 5322627"/>
              <a:gd name="connsiteX195" fmla="*/ 4230806 w 7233313"/>
              <a:gd name="connsiteY195" fmla="*/ 5049671 h 5322627"/>
              <a:gd name="connsiteX196" fmla="*/ 4162567 w 7233313"/>
              <a:gd name="connsiteY196" fmla="*/ 5063319 h 5322627"/>
              <a:gd name="connsiteX197" fmla="*/ 4107976 w 7233313"/>
              <a:gd name="connsiteY197" fmla="*/ 5117910 h 5322627"/>
              <a:gd name="connsiteX198" fmla="*/ 4067033 w 7233313"/>
              <a:gd name="connsiteY198" fmla="*/ 5145206 h 5322627"/>
              <a:gd name="connsiteX199" fmla="*/ 3998794 w 7233313"/>
              <a:gd name="connsiteY199" fmla="*/ 5199797 h 5322627"/>
              <a:gd name="connsiteX200" fmla="*/ 3957851 w 7233313"/>
              <a:gd name="connsiteY200" fmla="*/ 5186149 h 5322627"/>
              <a:gd name="connsiteX201" fmla="*/ 3875964 w 7233313"/>
              <a:gd name="connsiteY201" fmla="*/ 5117910 h 5322627"/>
              <a:gd name="connsiteX202" fmla="*/ 3835021 w 7233313"/>
              <a:gd name="connsiteY202" fmla="*/ 5104262 h 5322627"/>
              <a:gd name="connsiteX203" fmla="*/ 3807725 w 7233313"/>
              <a:gd name="connsiteY203" fmla="*/ 5063319 h 5322627"/>
              <a:gd name="connsiteX204" fmla="*/ 3725839 w 7233313"/>
              <a:gd name="connsiteY204" fmla="*/ 5036024 h 5322627"/>
              <a:gd name="connsiteX205" fmla="*/ 3575713 w 7233313"/>
              <a:gd name="connsiteY205" fmla="*/ 5076967 h 5322627"/>
              <a:gd name="connsiteX206" fmla="*/ 3534770 w 7233313"/>
              <a:gd name="connsiteY206" fmla="*/ 5090615 h 5322627"/>
              <a:gd name="connsiteX207" fmla="*/ 3480179 w 7233313"/>
              <a:gd name="connsiteY207" fmla="*/ 5076967 h 5322627"/>
              <a:gd name="connsiteX208" fmla="*/ 3398292 w 7233313"/>
              <a:gd name="connsiteY208" fmla="*/ 5049671 h 5322627"/>
              <a:gd name="connsiteX209" fmla="*/ 3275463 w 7233313"/>
              <a:gd name="connsiteY209" fmla="*/ 5063319 h 5322627"/>
              <a:gd name="connsiteX210" fmla="*/ 3234519 w 7233313"/>
              <a:gd name="connsiteY210" fmla="*/ 5090615 h 5322627"/>
              <a:gd name="connsiteX211" fmla="*/ 3138985 w 7233313"/>
              <a:gd name="connsiteY211" fmla="*/ 5172501 h 5322627"/>
              <a:gd name="connsiteX212" fmla="*/ 3057098 w 7233313"/>
              <a:gd name="connsiteY212" fmla="*/ 5090615 h 5322627"/>
              <a:gd name="connsiteX213" fmla="*/ 2988860 w 7233313"/>
              <a:gd name="connsiteY213" fmla="*/ 4954137 h 5322627"/>
              <a:gd name="connsiteX214" fmla="*/ 2934268 w 7233313"/>
              <a:gd name="connsiteY214" fmla="*/ 4926841 h 5322627"/>
              <a:gd name="connsiteX215" fmla="*/ 2893325 w 7233313"/>
              <a:gd name="connsiteY215" fmla="*/ 4899546 h 5322627"/>
              <a:gd name="connsiteX216" fmla="*/ 2852382 w 7233313"/>
              <a:gd name="connsiteY216" fmla="*/ 4885898 h 5322627"/>
              <a:gd name="connsiteX217" fmla="*/ 2797791 w 7233313"/>
              <a:gd name="connsiteY217" fmla="*/ 4954137 h 5322627"/>
              <a:gd name="connsiteX218" fmla="*/ 2756848 w 7233313"/>
              <a:gd name="connsiteY218" fmla="*/ 5008728 h 5322627"/>
              <a:gd name="connsiteX219" fmla="*/ 2661313 w 7233313"/>
              <a:gd name="connsiteY219" fmla="*/ 5145206 h 5322627"/>
              <a:gd name="connsiteX220" fmla="*/ 2593074 w 7233313"/>
              <a:gd name="connsiteY220" fmla="*/ 5227092 h 5322627"/>
              <a:gd name="connsiteX221" fmla="*/ 2552131 w 7233313"/>
              <a:gd name="connsiteY221" fmla="*/ 5240740 h 5322627"/>
              <a:gd name="connsiteX222" fmla="*/ 2511188 w 7233313"/>
              <a:gd name="connsiteY222" fmla="*/ 5281683 h 5322627"/>
              <a:gd name="connsiteX223" fmla="*/ 2415654 w 7233313"/>
              <a:gd name="connsiteY223" fmla="*/ 5322627 h 5322627"/>
              <a:gd name="connsiteX224" fmla="*/ 2333767 w 7233313"/>
              <a:gd name="connsiteY224" fmla="*/ 5240740 h 5322627"/>
              <a:gd name="connsiteX225" fmla="*/ 2251880 w 7233313"/>
              <a:gd name="connsiteY225" fmla="*/ 5172501 h 5322627"/>
              <a:gd name="connsiteX226" fmla="*/ 2238233 w 7233313"/>
              <a:gd name="connsiteY226" fmla="*/ 5131558 h 5322627"/>
              <a:gd name="connsiteX227" fmla="*/ 2224585 w 7233313"/>
              <a:gd name="connsiteY227" fmla="*/ 5063319 h 5322627"/>
              <a:gd name="connsiteX228" fmla="*/ 2169994 w 7233313"/>
              <a:gd name="connsiteY228" fmla="*/ 5049671 h 5322627"/>
              <a:gd name="connsiteX229" fmla="*/ 2101755 w 7233313"/>
              <a:gd name="connsiteY229" fmla="*/ 5022376 h 5322627"/>
              <a:gd name="connsiteX230" fmla="*/ 1910686 w 7233313"/>
              <a:gd name="connsiteY230" fmla="*/ 5036024 h 5322627"/>
              <a:gd name="connsiteX231" fmla="*/ 1828800 w 7233313"/>
              <a:gd name="connsiteY231" fmla="*/ 5063319 h 5322627"/>
              <a:gd name="connsiteX232" fmla="*/ 1733265 w 7233313"/>
              <a:gd name="connsiteY232" fmla="*/ 5131558 h 5322627"/>
              <a:gd name="connsiteX233" fmla="*/ 1637731 w 7233313"/>
              <a:gd name="connsiteY233" fmla="*/ 5104262 h 5322627"/>
              <a:gd name="connsiteX234" fmla="*/ 1460310 w 7233313"/>
              <a:gd name="connsiteY234" fmla="*/ 5076967 h 5322627"/>
              <a:gd name="connsiteX235" fmla="*/ 1378424 w 7233313"/>
              <a:gd name="connsiteY235" fmla="*/ 5036024 h 5322627"/>
              <a:gd name="connsiteX236" fmla="*/ 1337480 w 7233313"/>
              <a:gd name="connsiteY236" fmla="*/ 5022376 h 5322627"/>
              <a:gd name="connsiteX237" fmla="*/ 1282889 w 7233313"/>
              <a:gd name="connsiteY237" fmla="*/ 5036024 h 5322627"/>
              <a:gd name="connsiteX238" fmla="*/ 1214651 w 7233313"/>
              <a:gd name="connsiteY238" fmla="*/ 5117910 h 5322627"/>
              <a:gd name="connsiteX239" fmla="*/ 1091821 w 7233313"/>
              <a:gd name="connsiteY239" fmla="*/ 5145206 h 5322627"/>
              <a:gd name="connsiteX240" fmla="*/ 1009934 w 7233313"/>
              <a:gd name="connsiteY240" fmla="*/ 5186149 h 5322627"/>
              <a:gd name="connsiteX241" fmla="*/ 914400 w 7233313"/>
              <a:gd name="connsiteY241" fmla="*/ 5131558 h 5322627"/>
              <a:gd name="connsiteX242" fmla="*/ 805218 w 7233313"/>
              <a:gd name="connsiteY242" fmla="*/ 5104262 h 5322627"/>
              <a:gd name="connsiteX243" fmla="*/ 764274 w 7233313"/>
              <a:gd name="connsiteY243" fmla="*/ 5090615 h 5322627"/>
              <a:gd name="connsiteX244" fmla="*/ 682388 w 7233313"/>
              <a:gd name="connsiteY244" fmla="*/ 5049671 h 5322627"/>
              <a:gd name="connsiteX245" fmla="*/ 586854 w 7233313"/>
              <a:gd name="connsiteY245" fmla="*/ 5076967 h 5322627"/>
              <a:gd name="connsiteX246" fmla="*/ 545910 w 7233313"/>
              <a:gd name="connsiteY246" fmla="*/ 5104262 h 5322627"/>
              <a:gd name="connsiteX247" fmla="*/ 464024 w 7233313"/>
              <a:gd name="connsiteY247" fmla="*/ 5131558 h 5322627"/>
              <a:gd name="connsiteX248" fmla="*/ 368489 w 7233313"/>
              <a:gd name="connsiteY248" fmla="*/ 5104262 h 5322627"/>
              <a:gd name="connsiteX249" fmla="*/ 300251 w 7233313"/>
              <a:gd name="connsiteY249" fmla="*/ 5076967 h 5322627"/>
              <a:gd name="connsiteX250" fmla="*/ 245660 w 7233313"/>
              <a:gd name="connsiteY250" fmla="*/ 5036024 h 5322627"/>
              <a:gd name="connsiteX251" fmla="*/ 218364 w 7233313"/>
              <a:gd name="connsiteY251" fmla="*/ 4995080 h 5322627"/>
              <a:gd name="connsiteX252" fmla="*/ 191068 w 7233313"/>
              <a:gd name="connsiteY252" fmla="*/ 4940489 h 5322627"/>
              <a:gd name="connsiteX253" fmla="*/ 136477 w 7233313"/>
              <a:gd name="connsiteY253" fmla="*/ 4926841 h 5322627"/>
              <a:gd name="connsiteX254" fmla="*/ 27295 w 7233313"/>
              <a:gd name="connsiteY254" fmla="*/ 4954137 h 5322627"/>
              <a:gd name="connsiteX255" fmla="*/ 13648 w 7233313"/>
              <a:gd name="connsiteY255" fmla="*/ 4995080 h 5322627"/>
              <a:gd name="connsiteX256" fmla="*/ 27295 w 7233313"/>
              <a:gd name="connsiteY256" fmla="*/ 5131558 h 5322627"/>
              <a:gd name="connsiteX257" fmla="*/ 81886 w 7233313"/>
              <a:gd name="connsiteY257" fmla="*/ 5090615 h 5322627"/>
              <a:gd name="connsiteX258" fmla="*/ 95534 w 7233313"/>
              <a:gd name="connsiteY258" fmla="*/ 5049671 h 5322627"/>
              <a:gd name="connsiteX259" fmla="*/ 122830 w 7233313"/>
              <a:gd name="connsiteY259" fmla="*/ 5008728 h 5322627"/>
              <a:gd name="connsiteX260" fmla="*/ 122830 w 7233313"/>
              <a:gd name="connsiteY260" fmla="*/ 4790364 h 5322627"/>
              <a:gd name="connsiteX261" fmla="*/ 95534 w 7233313"/>
              <a:gd name="connsiteY261" fmla="*/ 4572000 h 5322627"/>
              <a:gd name="connsiteX262" fmla="*/ 54591 w 7233313"/>
              <a:gd name="connsiteY262" fmla="*/ 4544704 h 5322627"/>
              <a:gd name="connsiteX263" fmla="*/ 27295 w 7233313"/>
              <a:gd name="connsiteY263" fmla="*/ 4490113 h 5322627"/>
              <a:gd name="connsiteX264" fmla="*/ 0 w 7233313"/>
              <a:gd name="connsiteY264" fmla="*/ 4380931 h 5322627"/>
              <a:gd name="connsiteX265" fmla="*/ 40943 w 7233313"/>
              <a:gd name="connsiteY265" fmla="*/ 4203510 h 5322627"/>
              <a:gd name="connsiteX266" fmla="*/ 95534 w 7233313"/>
              <a:gd name="connsiteY266" fmla="*/ 4121624 h 5322627"/>
              <a:gd name="connsiteX267" fmla="*/ 81886 w 7233313"/>
              <a:gd name="connsiteY267" fmla="*/ 3998794 h 5322627"/>
              <a:gd name="connsiteX268" fmla="*/ 13648 w 7233313"/>
              <a:gd name="connsiteY268" fmla="*/ 3916907 h 5322627"/>
              <a:gd name="connsiteX269" fmla="*/ 40943 w 7233313"/>
              <a:gd name="connsiteY269" fmla="*/ 3753134 h 5322627"/>
              <a:gd name="connsiteX270" fmla="*/ 13648 w 7233313"/>
              <a:gd name="connsiteY270" fmla="*/ 3166280 h 5322627"/>
              <a:gd name="connsiteX271" fmla="*/ 0 w 7233313"/>
              <a:gd name="connsiteY271" fmla="*/ 3111689 h 5322627"/>
              <a:gd name="connsiteX272" fmla="*/ 13648 w 7233313"/>
              <a:gd name="connsiteY272" fmla="*/ 2688609 h 5322627"/>
              <a:gd name="connsiteX273" fmla="*/ 27295 w 7233313"/>
              <a:gd name="connsiteY273" fmla="*/ 2593074 h 5322627"/>
              <a:gd name="connsiteX274" fmla="*/ 68239 w 7233313"/>
              <a:gd name="connsiteY274" fmla="*/ 2142698 h 5322627"/>
              <a:gd name="connsiteX275" fmla="*/ 109182 w 7233313"/>
              <a:gd name="connsiteY275" fmla="*/ 2101755 h 5322627"/>
              <a:gd name="connsiteX276" fmla="*/ 122830 w 7233313"/>
              <a:gd name="connsiteY276" fmla="*/ 2047164 h 5322627"/>
              <a:gd name="connsiteX277" fmla="*/ 136477 w 7233313"/>
              <a:gd name="connsiteY277" fmla="*/ 2006221 h 5322627"/>
              <a:gd name="connsiteX278" fmla="*/ 122830 w 7233313"/>
              <a:gd name="connsiteY278" fmla="*/ 1965277 h 5322627"/>
              <a:gd name="connsiteX279" fmla="*/ 40943 w 7233313"/>
              <a:gd name="connsiteY279" fmla="*/ 1897038 h 5322627"/>
              <a:gd name="connsiteX280" fmla="*/ 0 w 7233313"/>
              <a:gd name="connsiteY280" fmla="*/ 1815152 h 5322627"/>
              <a:gd name="connsiteX281" fmla="*/ 27295 w 7233313"/>
              <a:gd name="connsiteY281" fmla="*/ 1651379 h 5322627"/>
              <a:gd name="connsiteX282" fmla="*/ 68239 w 7233313"/>
              <a:gd name="connsiteY282" fmla="*/ 1596788 h 5322627"/>
              <a:gd name="connsiteX283" fmla="*/ 109182 w 7233313"/>
              <a:gd name="connsiteY283" fmla="*/ 1419367 h 5322627"/>
              <a:gd name="connsiteX284" fmla="*/ 95534 w 7233313"/>
              <a:gd name="connsiteY284" fmla="*/ 1282889 h 5322627"/>
              <a:gd name="connsiteX285" fmla="*/ 54591 w 7233313"/>
              <a:gd name="connsiteY285" fmla="*/ 1269241 h 5322627"/>
              <a:gd name="connsiteX286" fmla="*/ 40943 w 7233313"/>
              <a:gd name="connsiteY286" fmla="*/ 1228298 h 5322627"/>
              <a:gd name="connsiteX287" fmla="*/ 54591 w 7233313"/>
              <a:gd name="connsiteY287" fmla="*/ 1064525 h 5322627"/>
              <a:gd name="connsiteX288" fmla="*/ 68239 w 7233313"/>
              <a:gd name="connsiteY288" fmla="*/ 1023582 h 5322627"/>
              <a:gd name="connsiteX289" fmla="*/ 40943 w 7233313"/>
              <a:gd name="connsiteY289" fmla="*/ 846161 h 5322627"/>
              <a:gd name="connsiteX290" fmla="*/ 54591 w 7233313"/>
              <a:gd name="connsiteY290" fmla="*/ 614149 h 5322627"/>
              <a:gd name="connsiteX291" fmla="*/ 68239 w 7233313"/>
              <a:gd name="connsiteY291" fmla="*/ 573206 h 5322627"/>
              <a:gd name="connsiteX292" fmla="*/ 81886 w 7233313"/>
              <a:gd name="connsiteY292" fmla="*/ 464024 h 5322627"/>
              <a:gd name="connsiteX293" fmla="*/ 122830 w 7233313"/>
              <a:gd name="connsiteY293" fmla="*/ 436728 h 5322627"/>
              <a:gd name="connsiteX294" fmla="*/ 150125 w 7233313"/>
              <a:gd name="connsiteY294" fmla="*/ 286603 h 532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7233313" h="5322627">
                <a:moveTo>
                  <a:pt x="122830" y="218364"/>
                </a:moveTo>
                <a:cubicBezTo>
                  <a:pt x="154675" y="232012"/>
                  <a:pt x="187376" y="243813"/>
                  <a:pt x="218364" y="259307"/>
                </a:cubicBezTo>
                <a:cubicBezTo>
                  <a:pt x="233035" y="266642"/>
                  <a:pt x="247709" y="275005"/>
                  <a:pt x="259307" y="286603"/>
                </a:cubicBezTo>
                <a:cubicBezTo>
                  <a:pt x="270905" y="298201"/>
                  <a:pt x="272362" y="319408"/>
                  <a:pt x="286603" y="327546"/>
                </a:cubicBezTo>
                <a:cubicBezTo>
                  <a:pt x="306744" y="339055"/>
                  <a:pt x="332096" y="336645"/>
                  <a:pt x="354842" y="341194"/>
                </a:cubicBezTo>
                <a:cubicBezTo>
                  <a:pt x="368490" y="350292"/>
                  <a:pt x="379547" y="366169"/>
                  <a:pt x="395785" y="368489"/>
                </a:cubicBezTo>
                <a:cubicBezTo>
                  <a:pt x="414354" y="371142"/>
                  <a:pt x="435729" y="366558"/>
                  <a:pt x="450376" y="354841"/>
                </a:cubicBezTo>
                <a:cubicBezTo>
                  <a:pt x="461610" y="345854"/>
                  <a:pt x="460535" y="327854"/>
                  <a:pt x="464024" y="313898"/>
                </a:cubicBezTo>
                <a:cubicBezTo>
                  <a:pt x="469650" y="291394"/>
                  <a:pt x="472045" y="268163"/>
                  <a:pt x="477671" y="245659"/>
                </a:cubicBezTo>
                <a:cubicBezTo>
                  <a:pt x="481160" y="231703"/>
                  <a:pt x="486770" y="218364"/>
                  <a:pt x="491319" y="204716"/>
                </a:cubicBezTo>
                <a:cubicBezTo>
                  <a:pt x="555009" y="209265"/>
                  <a:pt x="618973" y="210903"/>
                  <a:pt x="682388" y="218364"/>
                </a:cubicBezTo>
                <a:cubicBezTo>
                  <a:pt x="696675" y="220045"/>
                  <a:pt x="708945" y="232012"/>
                  <a:pt x="723331" y="232012"/>
                </a:cubicBezTo>
                <a:cubicBezTo>
                  <a:pt x="746528" y="232012"/>
                  <a:pt x="768824" y="222913"/>
                  <a:pt x="791570" y="218364"/>
                </a:cubicBezTo>
                <a:cubicBezTo>
                  <a:pt x="802190" y="207744"/>
                  <a:pt x="852081" y="152500"/>
                  <a:pt x="873457" y="150125"/>
                </a:cubicBezTo>
                <a:cubicBezTo>
                  <a:pt x="900960" y="147069"/>
                  <a:pt x="928048" y="159224"/>
                  <a:pt x="955343" y="163773"/>
                </a:cubicBezTo>
                <a:cubicBezTo>
                  <a:pt x="968991" y="172871"/>
                  <a:pt x="983685" y="180567"/>
                  <a:pt x="996286" y="191068"/>
                </a:cubicBezTo>
                <a:cubicBezTo>
                  <a:pt x="1011114" y="203424"/>
                  <a:pt x="1021170" y="221306"/>
                  <a:pt x="1037230" y="232012"/>
                </a:cubicBezTo>
                <a:cubicBezTo>
                  <a:pt x="1049200" y="239992"/>
                  <a:pt x="1064950" y="239992"/>
                  <a:pt x="1078173" y="245659"/>
                </a:cubicBezTo>
                <a:cubicBezTo>
                  <a:pt x="1196237" y="296258"/>
                  <a:pt x="1077679" y="254593"/>
                  <a:pt x="1173707" y="286603"/>
                </a:cubicBezTo>
                <a:cubicBezTo>
                  <a:pt x="1191904" y="282054"/>
                  <a:pt x="1212012" y="282261"/>
                  <a:pt x="1228298" y="272955"/>
                </a:cubicBezTo>
                <a:cubicBezTo>
                  <a:pt x="1256593" y="256787"/>
                  <a:pt x="1279143" y="217160"/>
                  <a:pt x="1296537" y="191068"/>
                </a:cubicBezTo>
                <a:cubicBezTo>
                  <a:pt x="1301086" y="172871"/>
                  <a:pt x="1298177" y="150887"/>
                  <a:pt x="1310185" y="136477"/>
                </a:cubicBezTo>
                <a:cubicBezTo>
                  <a:pt x="1353218" y="84838"/>
                  <a:pt x="1386190" y="117747"/>
                  <a:pt x="1433015" y="136477"/>
                </a:cubicBezTo>
                <a:cubicBezTo>
                  <a:pt x="1442113" y="150125"/>
                  <a:pt x="1449809" y="164820"/>
                  <a:pt x="1460310" y="177421"/>
                </a:cubicBezTo>
                <a:cubicBezTo>
                  <a:pt x="1493147" y="216825"/>
                  <a:pt x="1501941" y="218822"/>
                  <a:pt x="1542197" y="245659"/>
                </a:cubicBezTo>
                <a:cubicBezTo>
                  <a:pt x="1633182" y="241110"/>
                  <a:pt x="1724654" y="242454"/>
                  <a:pt x="1815152" y="232012"/>
                </a:cubicBezTo>
                <a:cubicBezTo>
                  <a:pt x="1843735" y="228714"/>
                  <a:pt x="1897039" y="204716"/>
                  <a:pt x="1897039" y="204716"/>
                </a:cubicBezTo>
                <a:cubicBezTo>
                  <a:pt x="1974376" y="209265"/>
                  <a:pt x="2051964" y="210655"/>
                  <a:pt x="2129051" y="218364"/>
                </a:cubicBezTo>
                <a:cubicBezTo>
                  <a:pt x="2240962" y="229555"/>
                  <a:pt x="2076939" y="250623"/>
                  <a:pt x="2238233" y="218364"/>
                </a:cubicBezTo>
                <a:cubicBezTo>
                  <a:pt x="2251881" y="209265"/>
                  <a:pt x="2267578" y="202666"/>
                  <a:pt x="2279176" y="191068"/>
                </a:cubicBezTo>
                <a:cubicBezTo>
                  <a:pt x="2290774" y="179470"/>
                  <a:pt x="2296937" y="163472"/>
                  <a:pt x="2306471" y="150125"/>
                </a:cubicBezTo>
                <a:cubicBezTo>
                  <a:pt x="2319692" y="131616"/>
                  <a:pt x="2333767" y="113731"/>
                  <a:pt x="2347415" y="95534"/>
                </a:cubicBezTo>
                <a:cubicBezTo>
                  <a:pt x="2356405" y="68564"/>
                  <a:pt x="2364308" y="32887"/>
                  <a:pt x="2388358" y="13647"/>
                </a:cubicBezTo>
                <a:cubicBezTo>
                  <a:pt x="2399591" y="4660"/>
                  <a:pt x="2415653" y="4549"/>
                  <a:pt x="2429301" y="0"/>
                </a:cubicBezTo>
                <a:cubicBezTo>
                  <a:pt x="2442949" y="22746"/>
                  <a:pt x="2458382" y="44512"/>
                  <a:pt x="2470245" y="68238"/>
                </a:cubicBezTo>
                <a:cubicBezTo>
                  <a:pt x="2526751" y="181251"/>
                  <a:pt x="2432959" y="32784"/>
                  <a:pt x="2511188" y="150125"/>
                </a:cubicBezTo>
                <a:cubicBezTo>
                  <a:pt x="2515737" y="191068"/>
                  <a:pt x="2506413" y="236109"/>
                  <a:pt x="2524836" y="272955"/>
                </a:cubicBezTo>
                <a:cubicBezTo>
                  <a:pt x="2531270" y="285822"/>
                  <a:pt x="2555607" y="269479"/>
                  <a:pt x="2565779" y="259307"/>
                </a:cubicBezTo>
                <a:cubicBezTo>
                  <a:pt x="2580165" y="244921"/>
                  <a:pt x="2580050" y="220345"/>
                  <a:pt x="2593074" y="204716"/>
                </a:cubicBezTo>
                <a:cubicBezTo>
                  <a:pt x="2617876" y="174954"/>
                  <a:pt x="2654412" y="172323"/>
                  <a:pt x="2688609" y="163773"/>
                </a:cubicBezTo>
                <a:cubicBezTo>
                  <a:pt x="2738651" y="172871"/>
                  <a:pt x="2794573" y="165833"/>
                  <a:pt x="2838734" y="191068"/>
                </a:cubicBezTo>
                <a:cubicBezTo>
                  <a:pt x="2865231" y="206209"/>
                  <a:pt x="2867283" y="245068"/>
                  <a:pt x="2879677" y="272955"/>
                </a:cubicBezTo>
                <a:cubicBezTo>
                  <a:pt x="2894938" y="307293"/>
                  <a:pt x="2899731" y="345926"/>
                  <a:pt x="2906973" y="382137"/>
                </a:cubicBezTo>
                <a:cubicBezTo>
                  <a:pt x="2925170" y="377588"/>
                  <a:pt x="2944424" y="376107"/>
                  <a:pt x="2961564" y="368489"/>
                </a:cubicBezTo>
                <a:cubicBezTo>
                  <a:pt x="2980515" y="360066"/>
                  <a:pt x="3103474" y="281170"/>
                  <a:pt x="3111689" y="272955"/>
                </a:cubicBezTo>
                <a:cubicBezTo>
                  <a:pt x="3125337" y="259307"/>
                  <a:pt x="3138108" y="244722"/>
                  <a:pt x="3152633" y="232012"/>
                </a:cubicBezTo>
                <a:cubicBezTo>
                  <a:pt x="3174555" y="212830"/>
                  <a:pt x="3198949" y="196603"/>
                  <a:pt x="3220871" y="177421"/>
                </a:cubicBezTo>
                <a:cubicBezTo>
                  <a:pt x="3235397" y="164711"/>
                  <a:pt x="3246987" y="148833"/>
                  <a:pt x="3261815" y="136477"/>
                </a:cubicBezTo>
                <a:cubicBezTo>
                  <a:pt x="3274416" y="125976"/>
                  <a:pt x="3287343" y="114787"/>
                  <a:pt x="3302758" y="109182"/>
                </a:cubicBezTo>
                <a:cubicBezTo>
                  <a:pt x="3338014" y="96362"/>
                  <a:pt x="3411940" y="81886"/>
                  <a:pt x="3411940" y="81886"/>
                </a:cubicBezTo>
                <a:cubicBezTo>
                  <a:pt x="3439236" y="86435"/>
                  <a:pt x="3466814" y="89531"/>
                  <a:pt x="3493827" y="95534"/>
                </a:cubicBezTo>
                <a:cubicBezTo>
                  <a:pt x="3507870" y="98655"/>
                  <a:pt x="3524598" y="99010"/>
                  <a:pt x="3534770" y="109182"/>
                </a:cubicBezTo>
                <a:cubicBezTo>
                  <a:pt x="3588987" y="163399"/>
                  <a:pt x="3572684" y="193599"/>
                  <a:pt x="3630304" y="232012"/>
                </a:cubicBezTo>
                <a:cubicBezTo>
                  <a:pt x="3642274" y="239992"/>
                  <a:pt x="3657600" y="241110"/>
                  <a:pt x="3671248" y="245659"/>
                </a:cubicBezTo>
                <a:cubicBezTo>
                  <a:pt x="3698543" y="241110"/>
                  <a:pt x="3726121" y="238015"/>
                  <a:pt x="3753134" y="232012"/>
                </a:cubicBezTo>
                <a:cubicBezTo>
                  <a:pt x="3767177" y="228891"/>
                  <a:pt x="3779691" y="218364"/>
                  <a:pt x="3794077" y="218364"/>
                </a:cubicBezTo>
                <a:cubicBezTo>
                  <a:pt x="3808463" y="218364"/>
                  <a:pt x="3821188" y="228060"/>
                  <a:pt x="3835021" y="232012"/>
                </a:cubicBezTo>
                <a:cubicBezTo>
                  <a:pt x="3853056" y="237165"/>
                  <a:pt x="3871000" y="243333"/>
                  <a:pt x="3889612" y="245659"/>
                </a:cubicBezTo>
                <a:cubicBezTo>
                  <a:pt x="3943969" y="252454"/>
                  <a:pt x="3998794" y="254758"/>
                  <a:pt x="4053385" y="259307"/>
                </a:cubicBezTo>
                <a:cubicBezTo>
                  <a:pt x="4080680" y="254758"/>
                  <a:pt x="4114446" y="263881"/>
                  <a:pt x="4135271" y="245659"/>
                </a:cubicBezTo>
                <a:cubicBezTo>
                  <a:pt x="4156924" y="226713"/>
                  <a:pt x="4135272" y="172872"/>
                  <a:pt x="4162567" y="163773"/>
                </a:cubicBezTo>
                <a:lnTo>
                  <a:pt x="4203510" y="150125"/>
                </a:lnTo>
                <a:cubicBezTo>
                  <a:pt x="4221707" y="154674"/>
                  <a:pt x="4240861" y="156384"/>
                  <a:pt x="4258101" y="163773"/>
                </a:cubicBezTo>
                <a:cubicBezTo>
                  <a:pt x="4304531" y="183671"/>
                  <a:pt x="4289171" y="199367"/>
                  <a:pt x="4339988" y="204716"/>
                </a:cubicBezTo>
                <a:cubicBezTo>
                  <a:pt x="4412517" y="212351"/>
                  <a:pt x="4485564" y="213815"/>
                  <a:pt x="4558352" y="218364"/>
                </a:cubicBezTo>
                <a:cubicBezTo>
                  <a:pt x="4571435" y="222725"/>
                  <a:pt x="4644864" y="248366"/>
                  <a:pt x="4653886" y="245659"/>
                </a:cubicBezTo>
                <a:cubicBezTo>
                  <a:pt x="4700528" y="231666"/>
                  <a:pt x="4742761" y="184080"/>
                  <a:pt x="4776716" y="150125"/>
                </a:cubicBezTo>
                <a:cubicBezTo>
                  <a:pt x="4945038" y="154674"/>
                  <a:pt x="5113299" y="163773"/>
                  <a:pt x="5281683" y="163773"/>
                </a:cubicBezTo>
                <a:cubicBezTo>
                  <a:pt x="5309355" y="163773"/>
                  <a:pt x="5337318" y="158876"/>
                  <a:pt x="5363570" y="150125"/>
                </a:cubicBezTo>
                <a:cubicBezTo>
                  <a:pt x="5379131" y="144938"/>
                  <a:pt x="5390865" y="131928"/>
                  <a:pt x="5404513" y="122830"/>
                </a:cubicBezTo>
                <a:cubicBezTo>
                  <a:pt x="5431809" y="127379"/>
                  <a:pt x="5458728" y="136477"/>
                  <a:pt x="5486400" y="136477"/>
                </a:cubicBezTo>
                <a:cubicBezTo>
                  <a:pt x="5500786" y="136477"/>
                  <a:pt x="5512957" y="122830"/>
                  <a:pt x="5527343" y="122830"/>
                </a:cubicBezTo>
                <a:cubicBezTo>
                  <a:pt x="5546100" y="122830"/>
                  <a:pt x="5563899" y="131324"/>
                  <a:pt x="5581934" y="136477"/>
                </a:cubicBezTo>
                <a:cubicBezTo>
                  <a:pt x="5719029" y="175646"/>
                  <a:pt x="5506755" y="121094"/>
                  <a:pt x="5677468" y="163773"/>
                </a:cubicBezTo>
                <a:cubicBezTo>
                  <a:pt x="5736608" y="159224"/>
                  <a:pt x="5796590" y="161056"/>
                  <a:pt x="5854889" y="150125"/>
                </a:cubicBezTo>
                <a:cubicBezTo>
                  <a:pt x="5871011" y="147102"/>
                  <a:pt x="5881162" y="130165"/>
                  <a:pt x="5895833" y="122830"/>
                </a:cubicBezTo>
                <a:cubicBezTo>
                  <a:pt x="5908700" y="116396"/>
                  <a:pt x="5923128" y="113731"/>
                  <a:pt x="5936776" y="109182"/>
                </a:cubicBezTo>
                <a:cubicBezTo>
                  <a:pt x="6087367" y="139301"/>
                  <a:pt x="5945290" y="94157"/>
                  <a:pt x="6032310" y="163773"/>
                </a:cubicBezTo>
                <a:cubicBezTo>
                  <a:pt x="6043544" y="172760"/>
                  <a:pt x="6059100" y="174848"/>
                  <a:pt x="6073254" y="177421"/>
                </a:cubicBezTo>
                <a:cubicBezTo>
                  <a:pt x="6109340" y="183982"/>
                  <a:pt x="6146042" y="186519"/>
                  <a:pt x="6182436" y="191068"/>
                </a:cubicBezTo>
                <a:cubicBezTo>
                  <a:pt x="6186985" y="204716"/>
                  <a:pt x="6192131" y="218179"/>
                  <a:pt x="6196083" y="232012"/>
                </a:cubicBezTo>
                <a:cubicBezTo>
                  <a:pt x="6201236" y="250047"/>
                  <a:pt x="6194725" y="275349"/>
                  <a:pt x="6209731" y="286603"/>
                </a:cubicBezTo>
                <a:cubicBezTo>
                  <a:pt x="6221240" y="295235"/>
                  <a:pt x="6236842" y="276907"/>
                  <a:pt x="6250674" y="272955"/>
                </a:cubicBezTo>
                <a:cubicBezTo>
                  <a:pt x="6268709" y="267802"/>
                  <a:pt x="6287068" y="263856"/>
                  <a:pt x="6305265" y="259307"/>
                </a:cubicBezTo>
                <a:cubicBezTo>
                  <a:pt x="6332561" y="241110"/>
                  <a:pt x="6354984" y="211150"/>
                  <a:pt x="6387152" y="204716"/>
                </a:cubicBezTo>
                <a:cubicBezTo>
                  <a:pt x="6469497" y="188247"/>
                  <a:pt x="6433384" y="198403"/>
                  <a:pt x="6496334" y="177421"/>
                </a:cubicBezTo>
                <a:cubicBezTo>
                  <a:pt x="6519080" y="181970"/>
                  <a:pt x="6544433" y="179559"/>
                  <a:pt x="6564573" y="191068"/>
                </a:cubicBezTo>
                <a:cubicBezTo>
                  <a:pt x="6628263" y="227462"/>
                  <a:pt x="6550923" y="259309"/>
                  <a:pt x="6632812" y="204716"/>
                </a:cubicBezTo>
                <a:cubicBezTo>
                  <a:pt x="6741997" y="277508"/>
                  <a:pt x="6610062" y="181967"/>
                  <a:pt x="6701051" y="272955"/>
                </a:cubicBezTo>
                <a:cubicBezTo>
                  <a:pt x="6712649" y="284553"/>
                  <a:pt x="6728346" y="291152"/>
                  <a:pt x="6741994" y="300250"/>
                </a:cubicBezTo>
                <a:cubicBezTo>
                  <a:pt x="6755642" y="291152"/>
                  <a:pt x="6771339" y="284553"/>
                  <a:pt x="6782937" y="272955"/>
                </a:cubicBezTo>
                <a:cubicBezTo>
                  <a:pt x="6833287" y="222605"/>
                  <a:pt x="6784105" y="235782"/>
                  <a:pt x="6851176" y="191068"/>
                </a:cubicBezTo>
                <a:cubicBezTo>
                  <a:pt x="6863146" y="183088"/>
                  <a:pt x="6878471" y="181970"/>
                  <a:pt x="6892119" y="177421"/>
                </a:cubicBezTo>
                <a:cubicBezTo>
                  <a:pt x="6910316" y="181970"/>
                  <a:pt x="6930424" y="181762"/>
                  <a:pt x="6946710" y="191068"/>
                </a:cubicBezTo>
                <a:cubicBezTo>
                  <a:pt x="6963468" y="200644"/>
                  <a:pt x="6972826" y="219656"/>
                  <a:pt x="6987654" y="232012"/>
                </a:cubicBezTo>
                <a:cubicBezTo>
                  <a:pt x="7022928" y="261407"/>
                  <a:pt x="7028507" y="259277"/>
                  <a:pt x="7069540" y="272955"/>
                </a:cubicBezTo>
                <a:cubicBezTo>
                  <a:pt x="7115033" y="268406"/>
                  <a:pt x="7183335" y="299003"/>
                  <a:pt x="7206018" y="259307"/>
                </a:cubicBezTo>
                <a:cubicBezTo>
                  <a:pt x="7225170" y="225791"/>
                  <a:pt x="7124131" y="177421"/>
                  <a:pt x="7124131" y="177421"/>
                </a:cubicBezTo>
                <a:cubicBezTo>
                  <a:pt x="7105934" y="181970"/>
                  <a:pt x="7085826" y="181762"/>
                  <a:pt x="7069540" y="191068"/>
                </a:cubicBezTo>
                <a:cubicBezTo>
                  <a:pt x="6926419" y="272851"/>
                  <a:pt x="7115483" y="203051"/>
                  <a:pt x="6987654" y="245659"/>
                </a:cubicBezTo>
                <a:cubicBezTo>
                  <a:pt x="6978555" y="263856"/>
                  <a:pt x="6962048" y="279975"/>
                  <a:pt x="6960358" y="300250"/>
                </a:cubicBezTo>
                <a:cubicBezTo>
                  <a:pt x="6953727" y="379823"/>
                  <a:pt x="6985700" y="454269"/>
                  <a:pt x="7028597" y="518615"/>
                </a:cubicBezTo>
                <a:cubicBezTo>
                  <a:pt x="7037695" y="532263"/>
                  <a:pt x="7043084" y="549312"/>
                  <a:pt x="7055892" y="559558"/>
                </a:cubicBezTo>
                <a:cubicBezTo>
                  <a:pt x="7067126" y="568545"/>
                  <a:pt x="7083613" y="567539"/>
                  <a:pt x="7096836" y="573206"/>
                </a:cubicBezTo>
                <a:cubicBezTo>
                  <a:pt x="7115536" y="581220"/>
                  <a:pt x="7133230" y="591403"/>
                  <a:pt x="7151427" y="600501"/>
                </a:cubicBezTo>
                <a:cubicBezTo>
                  <a:pt x="7137779" y="614149"/>
                  <a:pt x="7122839" y="626617"/>
                  <a:pt x="7110483" y="641444"/>
                </a:cubicBezTo>
                <a:cubicBezTo>
                  <a:pt x="7099982" y="654045"/>
                  <a:pt x="7095789" y="671887"/>
                  <a:pt x="7083188" y="682388"/>
                </a:cubicBezTo>
                <a:cubicBezTo>
                  <a:pt x="7067559" y="695412"/>
                  <a:pt x="7046794" y="700585"/>
                  <a:pt x="7028597" y="709683"/>
                </a:cubicBezTo>
                <a:cubicBezTo>
                  <a:pt x="7033146" y="723331"/>
                  <a:pt x="7033258" y="739393"/>
                  <a:pt x="7042245" y="750627"/>
                </a:cubicBezTo>
                <a:cubicBezTo>
                  <a:pt x="7061485" y="774677"/>
                  <a:pt x="7097160" y="782580"/>
                  <a:pt x="7124131" y="791570"/>
                </a:cubicBezTo>
                <a:cubicBezTo>
                  <a:pt x="7073461" y="968919"/>
                  <a:pt x="7126761" y="813604"/>
                  <a:pt x="7055892" y="955343"/>
                </a:cubicBezTo>
                <a:cubicBezTo>
                  <a:pt x="6999385" y="1068357"/>
                  <a:pt x="7093180" y="919883"/>
                  <a:pt x="7014949" y="1037230"/>
                </a:cubicBezTo>
                <a:cubicBezTo>
                  <a:pt x="7028597" y="1046328"/>
                  <a:pt x="7044294" y="1052927"/>
                  <a:pt x="7055892" y="1064525"/>
                </a:cubicBezTo>
                <a:cubicBezTo>
                  <a:pt x="7108547" y="1117179"/>
                  <a:pt x="7078702" y="1145839"/>
                  <a:pt x="7069540" y="1228298"/>
                </a:cubicBezTo>
                <a:cubicBezTo>
                  <a:pt x="7075375" y="1304155"/>
                  <a:pt x="7052795" y="1388974"/>
                  <a:pt x="7110483" y="1446662"/>
                </a:cubicBezTo>
                <a:cubicBezTo>
                  <a:pt x="7122082" y="1458261"/>
                  <a:pt x="7136756" y="1466622"/>
                  <a:pt x="7151427" y="1473958"/>
                </a:cubicBezTo>
                <a:cubicBezTo>
                  <a:pt x="7164294" y="1480392"/>
                  <a:pt x="7178722" y="1483057"/>
                  <a:pt x="7192370" y="1487606"/>
                </a:cubicBezTo>
                <a:cubicBezTo>
                  <a:pt x="7155976" y="1492155"/>
                  <a:pt x="7115993" y="1484851"/>
                  <a:pt x="7083188" y="1501253"/>
                </a:cubicBezTo>
                <a:cubicBezTo>
                  <a:pt x="7064991" y="1510351"/>
                  <a:pt x="7063448" y="1536954"/>
                  <a:pt x="7055892" y="1555844"/>
                </a:cubicBezTo>
                <a:cubicBezTo>
                  <a:pt x="7045206" y="1582558"/>
                  <a:pt x="7028597" y="1637731"/>
                  <a:pt x="7028597" y="1637731"/>
                </a:cubicBezTo>
                <a:cubicBezTo>
                  <a:pt x="7034850" y="1712771"/>
                  <a:pt x="7014481" y="1787387"/>
                  <a:pt x="7069540" y="1842447"/>
                </a:cubicBezTo>
                <a:cubicBezTo>
                  <a:pt x="7081138" y="1854045"/>
                  <a:pt x="7096835" y="1860644"/>
                  <a:pt x="7110483" y="1869743"/>
                </a:cubicBezTo>
                <a:cubicBezTo>
                  <a:pt x="7096835" y="1878841"/>
                  <a:pt x="7078638" y="1883390"/>
                  <a:pt x="7069540" y="1897038"/>
                </a:cubicBezTo>
                <a:cubicBezTo>
                  <a:pt x="7059135" y="1912645"/>
                  <a:pt x="7059247" y="1933175"/>
                  <a:pt x="7055892" y="1951630"/>
                </a:cubicBezTo>
                <a:cubicBezTo>
                  <a:pt x="7050138" y="1983279"/>
                  <a:pt x="7046794" y="2015319"/>
                  <a:pt x="7042245" y="2047164"/>
                </a:cubicBezTo>
                <a:cubicBezTo>
                  <a:pt x="7051362" y="2202163"/>
                  <a:pt x="7045354" y="2240135"/>
                  <a:pt x="7069540" y="2361062"/>
                </a:cubicBezTo>
                <a:cubicBezTo>
                  <a:pt x="7073219" y="2379455"/>
                  <a:pt x="7068947" y="2403446"/>
                  <a:pt x="7083188" y="2415653"/>
                </a:cubicBezTo>
                <a:cubicBezTo>
                  <a:pt x="7105033" y="2434378"/>
                  <a:pt x="7165074" y="2442949"/>
                  <a:pt x="7165074" y="2442949"/>
                </a:cubicBezTo>
                <a:cubicBezTo>
                  <a:pt x="7123313" y="2453389"/>
                  <a:pt x="7100955" y="2452476"/>
                  <a:pt x="7069540" y="2483892"/>
                </a:cubicBezTo>
                <a:cubicBezTo>
                  <a:pt x="7057942" y="2495491"/>
                  <a:pt x="7051343" y="2511188"/>
                  <a:pt x="7042245" y="2524836"/>
                </a:cubicBezTo>
                <a:cubicBezTo>
                  <a:pt x="7046794" y="2574878"/>
                  <a:pt x="7049251" y="2625154"/>
                  <a:pt x="7055892" y="2674961"/>
                </a:cubicBezTo>
                <a:cubicBezTo>
                  <a:pt x="7067680" y="2763371"/>
                  <a:pt x="7102969" y="2736568"/>
                  <a:pt x="7055892" y="2866030"/>
                </a:cubicBezTo>
                <a:cubicBezTo>
                  <a:pt x="7050976" y="2879550"/>
                  <a:pt x="7028597" y="2875128"/>
                  <a:pt x="7014949" y="2879677"/>
                </a:cubicBezTo>
                <a:lnTo>
                  <a:pt x="6987654" y="2961564"/>
                </a:lnTo>
                <a:lnTo>
                  <a:pt x="6974006" y="3002507"/>
                </a:lnTo>
                <a:cubicBezTo>
                  <a:pt x="6978555" y="3070746"/>
                  <a:pt x="6959589" y="3144857"/>
                  <a:pt x="6987654" y="3207224"/>
                </a:cubicBezTo>
                <a:cubicBezTo>
                  <a:pt x="7002929" y="3241169"/>
                  <a:pt x="7091688" y="3275941"/>
                  <a:pt x="7137779" y="3289110"/>
                </a:cubicBezTo>
                <a:cubicBezTo>
                  <a:pt x="7155814" y="3294263"/>
                  <a:pt x="7174335" y="3297605"/>
                  <a:pt x="7192370" y="3302758"/>
                </a:cubicBezTo>
                <a:cubicBezTo>
                  <a:pt x="7206202" y="3306710"/>
                  <a:pt x="7219665" y="3311857"/>
                  <a:pt x="7233313" y="3316406"/>
                </a:cubicBezTo>
                <a:cubicBezTo>
                  <a:pt x="7209291" y="3388471"/>
                  <a:pt x="7231635" y="3349369"/>
                  <a:pt x="7137779" y="3411940"/>
                </a:cubicBezTo>
                <a:lnTo>
                  <a:pt x="7096836" y="3439236"/>
                </a:lnTo>
                <a:cubicBezTo>
                  <a:pt x="7067560" y="3483150"/>
                  <a:pt x="7065334" y="3482820"/>
                  <a:pt x="7042245" y="3534770"/>
                </a:cubicBezTo>
                <a:cubicBezTo>
                  <a:pt x="7032295" y="3557157"/>
                  <a:pt x="7025905" y="3581097"/>
                  <a:pt x="7014949" y="3603009"/>
                </a:cubicBezTo>
                <a:cubicBezTo>
                  <a:pt x="6995947" y="3641012"/>
                  <a:pt x="6976895" y="3654710"/>
                  <a:pt x="6946710" y="3684895"/>
                </a:cubicBezTo>
                <a:cubicBezTo>
                  <a:pt x="6942161" y="3698543"/>
                  <a:pt x="6929574" y="3711882"/>
                  <a:pt x="6933063" y="3725838"/>
                </a:cubicBezTo>
                <a:cubicBezTo>
                  <a:pt x="6940395" y="3755167"/>
                  <a:pt x="6977936" y="3812120"/>
                  <a:pt x="7014949" y="3821373"/>
                </a:cubicBezTo>
                <a:cubicBezTo>
                  <a:pt x="7054914" y="3831365"/>
                  <a:pt x="7096836" y="3830472"/>
                  <a:pt x="7137779" y="3835021"/>
                </a:cubicBezTo>
                <a:cubicBezTo>
                  <a:pt x="7133230" y="3848669"/>
                  <a:pt x="7127252" y="3861921"/>
                  <a:pt x="7124131" y="3875964"/>
                </a:cubicBezTo>
                <a:cubicBezTo>
                  <a:pt x="7118128" y="3902977"/>
                  <a:pt x="7118434" y="3931345"/>
                  <a:pt x="7110483" y="3957850"/>
                </a:cubicBezTo>
                <a:cubicBezTo>
                  <a:pt x="7104637" y="3977337"/>
                  <a:pt x="7090331" y="3993392"/>
                  <a:pt x="7083188" y="4012441"/>
                </a:cubicBezTo>
                <a:cubicBezTo>
                  <a:pt x="7068338" y="4052041"/>
                  <a:pt x="7060874" y="4127694"/>
                  <a:pt x="7055892" y="4162567"/>
                </a:cubicBezTo>
                <a:cubicBezTo>
                  <a:pt x="7060441" y="4271749"/>
                  <a:pt x="7062271" y="4381078"/>
                  <a:pt x="7069540" y="4490113"/>
                </a:cubicBezTo>
                <a:cubicBezTo>
                  <a:pt x="7071381" y="4517724"/>
                  <a:pt x="7068522" y="4548534"/>
                  <a:pt x="7083188" y="4572000"/>
                </a:cubicBezTo>
                <a:cubicBezTo>
                  <a:pt x="7092063" y="4586200"/>
                  <a:pt x="7159903" y="4606670"/>
                  <a:pt x="7178722" y="4612943"/>
                </a:cubicBezTo>
                <a:cubicBezTo>
                  <a:pt x="7165074" y="4622041"/>
                  <a:pt x="7152450" y="4632903"/>
                  <a:pt x="7137779" y="4640238"/>
                </a:cubicBezTo>
                <a:cubicBezTo>
                  <a:pt x="7115867" y="4651194"/>
                  <a:pt x="7083589" y="4647464"/>
                  <a:pt x="7069540" y="4667534"/>
                </a:cubicBezTo>
                <a:cubicBezTo>
                  <a:pt x="7048027" y="4698267"/>
                  <a:pt x="7042245" y="4776716"/>
                  <a:pt x="7042245" y="4776716"/>
                </a:cubicBezTo>
                <a:cubicBezTo>
                  <a:pt x="7046794" y="4831307"/>
                  <a:pt x="7046886" y="4886454"/>
                  <a:pt x="7055892" y="4940489"/>
                </a:cubicBezTo>
                <a:cubicBezTo>
                  <a:pt x="7073496" y="5046116"/>
                  <a:pt x="7075710" y="4993773"/>
                  <a:pt x="7110483" y="5063319"/>
                </a:cubicBezTo>
                <a:cubicBezTo>
                  <a:pt x="7116917" y="5076186"/>
                  <a:pt x="7119582" y="5090614"/>
                  <a:pt x="7124131" y="5104262"/>
                </a:cubicBezTo>
                <a:cubicBezTo>
                  <a:pt x="7119582" y="5063319"/>
                  <a:pt x="7132600" y="5016188"/>
                  <a:pt x="7110483" y="4981433"/>
                </a:cubicBezTo>
                <a:cubicBezTo>
                  <a:pt x="7095036" y="4957159"/>
                  <a:pt x="7055892" y="4963236"/>
                  <a:pt x="7028597" y="4954137"/>
                </a:cubicBezTo>
                <a:lnTo>
                  <a:pt x="6987654" y="4940489"/>
                </a:lnTo>
                <a:cubicBezTo>
                  <a:pt x="6969457" y="4945038"/>
                  <a:pt x="6948670" y="4943732"/>
                  <a:pt x="6933063" y="4954137"/>
                </a:cubicBezTo>
                <a:cubicBezTo>
                  <a:pt x="6919415" y="4963235"/>
                  <a:pt x="6913103" y="4980409"/>
                  <a:pt x="6905767" y="4995080"/>
                </a:cubicBezTo>
                <a:cubicBezTo>
                  <a:pt x="6889284" y="5028045"/>
                  <a:pt x="6897417" y="5050893"/>
                  <a:pt x="6864824" y="5076967"/>
                </a:cubicBezTo>
                <a:cubicBezTo>
                  <a:pt x="6853590" y="5085954"/>
                  <a:pt x="6836747" y="5084181"/>
                  <a:pt x="6823880" y="5090615"/>
                </a:cubicBezTo>
                <a:cubicBezTo>
                  <a:pt x="6809209" y="5097950"/>
                  <a:pt x="6796585" y="5108812"/>
                  <a:pt x="6782937" y="5117910"/>
                </a:cubicBezTo>
                <a:cubicBezTo>
                  <a:pt x="6746543" y="5113361"/>
                  <a:pt x="6709841" y="5110823"/>
                  <a:pt x="6673755" y="5104262"/>
                </a:cubicBezTo>
                <a:cubicBezTo>
                  <a:pt x="6659601" y="5101689"/>
                  <a:pt x="6647031" y="5092802"/>
                  <a:pt x="6632812" y="5090615"/>
                </a:cubicBezTo>
                <a:cubicBezTo>
                  <a:pt x="6587624" y="5083663"/>
                  <a:pt x="6541827" y="5081516"/>
                  <a:pt x="6496334" y="5076967"/>
                </a:cubicBezTo>
                <a:cubicBezTo>
                  <a:pt x="6459940" y="5067868"/>
                  <a:pt x="6422741" y="5061534"/>
                  <a:pt x="6387152" y="5049671"/>
                </a:cubicBezTo>
                <a:lnTo>
                  <a:pt x="6305265" y="5022376"/>
                </a:lnTo>
                <a:cubicBezTo>
                  <a:pt x="6277970" y="5026925"/>
                  <a:pt x="6248129" y="5023649"/>
                  <a:pt x="6223379" y="5036024"/>
                </a:cubicBezTo>
                <a:cubicBezTo>
                  <a:pt x="6208708" y="5043359"/>
                  <a:pt x="6207681" y="5065369"/>
                  <a:pt x="6196083" y="5076967"/>
                </a:cubicBezTo>
                <a:cubicBezTo>
                  <a:pt x="6184485" y="5088565"/>
                  <a:pt x="6168788" y="5095164"/>
                  <a:pt x="6155140" y="5104262"/>
                </a:cubicBezTo>
                <a:cubicBezTo>
                  <a:pt x="6151885" y="5117283"/>
                  <a:pt x="6139329" y="5193514"/>
                  <a:pt x="6114197" y="5199797"/>
                </a:cubicBezTo>
                <a:cubicBezTo>
                  <a:pt x="6087351" y="5206509"/>
                  <a:pt x="6059606" y="5190698"/>
                  <a:pt x="6032310" y="5186149"/>
                </a:cubicBezTo>
                <a:cubicBezTo>
                  <a:pt x="6018662" y="5172501"/>
                  <a:pt x="6006194" y="5157562"/>
                  <a:pt x="5991367" y="5145206"/>
                </a:cubicBezTo>
                <a:cubicBezTo>
                  <a:pt x="5978766" y="5134705"/>
                  <a:pt x="5961225" y="5130254"/>
                  <a:pt x="5950424" y="5117910"/>
                </a:cubicBezTo>
                <a:cubicBezTo>
                  <a:pt x="5859431" y="5013918"/>
                  <a:pt x="5942523" y="5047697"/>
                  <a:pt x="5841242" y="5022376"/>
                </a:cubicBezTo>
                <a:cubicBezTo>
                  <a:pt x="5777552" y="5026925"/>
                  <a:pt x="5713588" y="5028564"/>
                  <a:pt x="5650173" y="5036024"/>
                </a:cubicBezTo>
                <a:cubicBezTo>
                  <a:pt x="5635886" y="5037705"/>
                  <a:pt x="5621806" y="5042685"/>
                  <a:pt x="5609230" y="5049671"/>
                </a:cubicBezTo>
                <a:cubicBezTo>
                  <a:pt x="5580553" y="5065602"/>
                  <a:pt x="5527343" y="5104262"/>
                  <a:pt x="5527343" y="5104262"/>
                </a:cubicBezTo>
                <a:cubicBezTo>
                  <a:pt x="5484792" y="5168091"/>
                  <a:pt x="5488207" y="5189083"/>
                  <a:pt x="5363570" y="5131558"/>
                </a:cubicBezTo>
                <a:cubicBezTo>
                  <a:pt x="5339485" y="5120442"/>
                  <a:pt x="5340095" y="5083282"/>
                  <a:pt x="5322627" y="5063319"/>
                </a:cubicBezTo>
                <a:cubicBezTo>
                  <a:pt x="5271294" y="5004652"/>
                  <a:pt x="5280275" y="5035319"/>
                  <a:pt x="5227092" y="5008728"/>
                </a:cubicBezTo>
                <a:cubicBezTo>
                  <a:pt x="5212421" y="5001393"/>
                  <a:pt x="5199797" y="4990531"/>
                  <a:pt x="5186149" y="4981433"/>
                </a:cubicBezTo>
                <a:cubicBezTo>
                  <a:pt x="5149755" y="4985982"/>
                  <a:pt x="5110357" y="4979903"/>
                  <a:pt x="5076967" y="4995080"/>
                </a:cubicBezTo>
                <a:cubicBezTo>
                  <a:pt x="5021786" y="5020162"/>
                  <a:pt x="5046763" y="5054035"/>
                  <a:pt x="5022376" y="5090615"/>
                </a:cubicBezTo>
                <a:cubicBezTo>
                  <a:pt x="5011670" y="5106674"/>
                  <a:pt x="4998305" y="5122185"/>
                  <a:pt x="4981433" y="5131558"/>
                </a:cubicBezTo>
                <a:cubicBezTo>
                  <a:pt x="4956282" y="5145531"/>
                  <a:pt x="4927459" y="5151875"/>
                  <a:pt x="4899546" y="5158853"/>
                </a:cubicBezTo>
                <a:lnTo>
                  <a:pt x="4790364" y="5186149"/>
                </a:lnTo>
                <a:cubicBezTo>
                  <a:pt x="4692610" y="5153563"/>
                  <a:pt x="4804434" y="5200149"/>
                  <a:pt x="4722125" y="5131558"/>
                </a:cubicBezTo>
                <a:cubicBezTo>
                  <a:pt x="4699636" y="5112817"/>
                  <a:pt x="4655037" y="5100097"/>
                  <a:pt x="4626591" y="5090615"/>
                </a:cubicBezTo>
                <a:cubicBezTo>
                  <a:pt x="4457562" y="4977930"/>
                  <a:pt x="4577478" y="5034599"/>
                  <a:pt x="4230806" y="5049671"/>
                </a:cubicBezTo>
                <a:cubicBezTo>
                  <a:pt x="4208060" y="5054220"/>
                  <a:pt x="4182845" y="5052054"/>
                  <a:pt x="4162567" y="5063319"/>
                </a:cubicBezTo>
                <a:cubicBezTo>
                  <a:pt x="4140071" y="5075817"/>
                  <a:pt x="4127515" y="5101162"/>
                  <a:pt x="4107976" y="5117910"/>
                </a:cubicBezTo>
                <a:cubicBezTo>
                  <a:pt x="4095522" y="5128585"/>
                  <a:pt x="4080681" y="5136107"/>
                  <a:pt x="4067033" y="5145206"/>
                </a:cubicBezTo>
                <a:cubicBezTo>
                  <a:pt x="4046074" y="5176643"/>
                  <a:pt x="4042741" y="5199797"/>
                  <a:pt x="3998794" y="5199797"/>
                </a:cubicBezTo>
                <a:cubicBezTo>
                  <a:pt x="3984408" y="5199797"/>
                  <a:pt x="3971499" y="5190698"/>
                  <a:pt x="3957851" y="5186149"/>
                </a:cubicBezTo>
                <a:cubicBezTo>
                  <a:pt x="3927669" y="5155968"/>
                  <a:pt x="3913964" y="5136910"/>
                  <a:pt x="3875964" y="5117910"/>
                </a:cubicBezTo>
                <a:cubicBezTo>
                  <a:pt x="3863097" y="5111476"/>
                  <a:pt x="3848669" y="5108811"/>
                  <a:pt x="3835021" y="5104262"/>
                </a:cubicBezTo>
                <a:cubicBezTo>
                  <a:pt x="3825922" y="5090614"/>
                  <a:pt x="3821634" y="5072012"/>
                  <a:pt x="3807725" y="5063319"/>
                </a:cubicBezTo>
                <a:cubicBezTo>
                  <a:pt x="3783327" y="5048070"/>
                  <a:pt x="3725839" y="5036024"/>
                  <a:pt x="3725839" y="5036024"/>
                </a:cubicBezTo>
                <a:cubicBezTo>
                  <a:pt x="3629387" y="5055313"/>
                  <a:pt x="3679605" y="5042336"/>
                  <a:pt x="3575713" y="5076967"/>
                </a:cubicBezTo>
                <a:lnTo>
                  <a:pt x="3534770" y="5090615"/>
                </a:lnTo>
                <a:cubicBezTo>
                  <a:pt x="3516573" y="5086066"/>
                  <a:pt x="3498145" y="5082357"/>
                  <a:pt x="3480179" y="5076967"/>
                </a:cubicBezTo>
                <a:cubicBezTo>
                  <a:pt x="3452620" y="5068699"/>
                  <a:pt x="3398292" y="5049671"/>
                  <a:pt x="3398292" y="5049671"/>
                </a:cubicBezTo>
                <a:cubicBezTo>
                  <a:pt x="3357349" y="5054220"/>
                  <a:pt x="3315428" y="5053328"/>
                  <a:pt x="3275463" y="5063319"/>
                </a:cubicBezTo>
                <a:cubicBezTo>
                  <a:pt x="3259550" y="5067297"/>
                  <a:pt x="3247867" y="5081081"/>
                  <a:pt x="3234519" y="5090615"/>
                </a:cubicBezTo>
                <a:cubicBezTo>
                  <a:pt x="3173241" y="5134385"/>
                  <a:pt x="3188584" y="5122902"/>
                  <a:pt x="3138985" y="5172501"/>
                </a:cubicBezTo>
                <a:cubicBezTo>
                  <a:pt x="3093202" y="5141979"/>
                  <a:pt x="3088350" y="5145305"/>
                  <a:pt x="3057098" y="5090615"/>
                </a:cubicBezTo>
                <a:cubicBezTo>
                  <a:pt x="3031863" y="5046454"/>
                  <a:pt x="3034353" y="4976883"/>
                  <a:pt x="2988860" y="4954137"/>
                </a:cubicBezTo>
                <a:cubicBezTo>
                  <a:pt x="2970663" y="4945038"/>
                  <a:pt x="2951933" y="4936935"/>
                  <a:pt x="2934268" y="4926841"/>
                </a:cubicBezTo>
                <a:cubicBezTo>
                  <a:pt x="2920027" y="4918703"/>
                  <a:pt x="2907996" y="4906881"/>
                  <a:pt x="2893325" y="4899546"/>
                </a:cubicBezTo>
                <a:cubicBezTo>
                  <a:pt x="2880458" y="4893112"/>
                  <a:pt x="2866030" y="4890447"/>
                  <a:pt x="2852382" y="4885898"/>
                </a:cubicBezTo>
                <a:cubicBezTo>
                  <a:pt x="2777873" y="4910735"/>
                  <a:pt x="2835492" y="4878735"/>
                  <a:pt x="2797791" y="4954137"/>
                </a:cubicBezTo>
                <a:cubicBezTo>
                  <a:pt x="2787619" y="4974482"/>
                  <a:pt x="2768551" y="4989223"/>
                  <a:pt x="2756848" y="5008728"/>
                </a:cubicBezTo>
                <a:cubicBezTo>
                  <a:pt x="2639318" y="5204611"/>
                  <a:pt x="2792361" y="4992316"/>
                  <a:pt x="2661313" y="5145206"/>
                </a:cubicBezTo>
                <a:cubicBezTo>
                  <a:pt x="2627743" y="5184372"/>
                  <a:pt x="2640403" y="5195540"/>
                  <a:pt x="2593074" y="5227092"/>
                </a:cubicBezTo>
                <a:cubicBezTo>
                  <a:pt x="2581104" y="5235072"/>
                  <a:pt x="2565779" y="5236191"/>
                  <a:pt x="2552131" y="5240740"/>
                </a:cubicBezTo>
                <a:cubicBezTo>
                  <a:pt x="2538483" y="5254388"/>
                  <a:pt x="2526894" y="5270465"/>
                  <a:pt x="2511188" y="5281683"/>
                </a:cubicBezTo>
                <a:cubicBezTo>
                  <a:pt x="2481675" y="5302764"/>
                  <a:pt x="2449067" y="5311489"/>
                  <a:pt x="2415654" y="5322627"/>
                </a:cubicBezTo>
                <a:cubicBezTo>
                  <a:pt x="2388358" y="5295331"/>
                  <a:pt x="2365885" y="5262153"/>
                  <a:pt x="2333767" y="5240740"/>
                </a:cubicBezTo>
                <a:cubicBezTo>
                  <a:pt x="2276765" y="5202738"/>
                  <a:pt x="2304423" y="5225042"/>
                  <a:pt x="2251880" y="5172501"/>
                </a:cubicBezTo>
                <a:cubicBezTo>
                  <a:pt x="2247331" y="5158853"/>
                  <a:pt x="2241722" y="5145514"/>
                  <a:pt x="2238233" y="5131558"/>
                </a:cubicBezTo>
                <a:cubicBezTo>
                  <a:pt x="2232607" y="5109054"/>
                  <a:pt x="2239435" y="5081139"/>
                  <a:pt x="2224585" y="5063319"/>
                </a:cubicBezTo>
                <a:cubicBezTo>
                  <a:pt x="2212577" y="5048909"/>
                  <a:pt x="2187789" y="5055602"/>
                  <a:pt x="2169994" y="5049671"/>
                </a:cubicBezTo>
                <a:cubicBezTo>
                  <a:pt x="2146753" y="5041924"/>
                  <a:pt x="2124501" y="5031474"/>
                  <a:pt x="2101755" y="5022376"/>
                </a:cubicBezTo>
                <a:cubicBezTo>
                  <a:pt x="2038065" y="5026925"/>
                  <a:pt x="1973832" y="5026552"/>
                  <a:pt x="1910686" y="5036024"/>
                </a:cubicBezTo>
                <a:cubicBezTo>
                  <a:pt x="1882233" y="5040292"/>
                  <a:pt x="1828800" y="5063319"/>
                  <a:pt x="1828800" y="5063319"/>
                </a:cubicBezTo>
                <a:cubicBezTo>
                  <a:pt x="1802685" y="5089434"/>
                  <a:pt x="1774325" y="5126425"/>
                  <a:pt x="1733265" y="5131558"/>
                </a:cubicBezTo>
                <a:cubicBezTo>
                  <a:pt x="1714241" y="5133936"/>
                  <a:pt x="1658486" y="5108874"/>
                  <a:pt x="1637731" y="5104262"/>
                </a:cubicBezTo>
                <a:cubicBezTo>
                  <a:pt x="1603658" y="5096690"/>
                  <a:pt x="1490770" y="5081318"/>
                  <a:pt x="1460310" y="5076967"/>
                </a:cubicBezTo>
                <a:cubicBezTo>
                  <a:pt x="1357395" y="5042661"/>
                  <a:pt x="1484254" y="5088938"/>
                  <a:pt x="1378424" y="5036024"/>
                </a:cubicBezTo>
                <a:cubicBezTo>
                  <a:pt x="1365557" y="5029590"/>
                  <a:pt x="1351128" y="5026925"/>
                  <a:pt x="1337480" y="5022376"/>
                </a:cubicBezTo>
                <a:cubicBezTo>
                  <a:pt x="1319283" y="5026925"/>
                  <a:pt x="1299175" y="5026718"/>
                  <a:pt x="1282889" y="5036024"/>
                </a:cubicBezTo>
                <a:cubicBezTo>
                  <a:pt x="1191915" y="5088009"/>
                  <a:pt x="1285313" y="5061380"/>
                  <a:pt x="1214651" y="5117910"/>
                </a:cubicBezTo>
                <a:cubicBezTo>
                  <a:pt x="1196968" y="5132056"/>
                  <a:pt x="1092660" y="5145066"/>
                  <a:pt x="1091821" y="5145206"/>
                </a:cubicBezTo>
                <a:cubicBezTo>
                  <a:pt x="1076806" y="5155216"/>
                  <a:pt x="1033199" y="5189473"/>
                  <a:pt x="1009934" y="5186149"/>
                </a:cubicBezTo>
                <a:cubicBezTo>
                  <a:pt x="954195" y="5178186"/>
                  <a:pt x="961369" y="5148638"/>
                  <a:pt x="914400" y="5131558"/>
                </a:cubicBezTo>
                <a:cubicBezTo>
                  <a:pt x="879144" y="5118738"/>
                  <a:pt x="840807" y="5116124"/>
                  <a:pt x="805218" y="5104262"/>
                </a:cubicBezTo>
                <a:lnTo>
                  <a:pt x="764274" y="5090615"/>
                </a:lnTo>
                <a:cubicBezTo>
                  <a:pt x="743574" y="5076814"/>
                  <a:pt x="710640" y="5049671"/>
                  <a:pt x="682388" y="5049671"/>
                </a:cubicBezTo>
                <a:cubicBezTo>
                  <a:pt x="673642" y="5049671"/>
                  <a:pt x="599726" y="5070531"/>
                  <a:pt x="586854" y="5076967"/>
                </a:cubicBezTo>
                <a:cubicBezTo>
                  <a:pt x="572183" y="5084302"/>
                  <a:pt x="560899" y="5097600"/>
                  <a:pt x="545910" y="5104262"/>
                </a:cubicBezTo>
                <a:cubicBezTo>
                  <a:pt x="519618" y="5115947"/>
                  <a:pt x="464024" y="5131558"/>
                  <a:pt x="464024" y="5131558"/>
                </a:cubicBezTo>
                <a:cubicBezTo>
                  <a:pt x="421004" y="5120803"/>
                  <a:pt x="407648" y="5118947"/>
                  <a:pt x="368489" y="5104262"/>
                </a:cubicBezTo>
                <a:cubicBezTo>
                  <a:pt x="345551" y="5095660"/>
                  <a:pt x="321666" y="5088864"/>
                  <a:pt x="300251" y="5076967"/>
                </a:cubicBezTo>
                <a:cubicBezTo>
                  <a:pt x="280367" y="5065921"/>
                  <a:pt x="263857" y="5049672"/>
                  <a:pt x="245660" y="5036024"/>
                </a:cubicBezTo>
                <a:cubicBezTo>
                  <a:pt x="236561" y="5022376"/>
                  <a:pt x="226502" y="5009322"/>
                  <a:pt x="218364" y="4995080"/>
                </a:cubicBezTo>
                <a:cubicBezTo>
                  <a:pt x="208270" y="4977416"/>
                  <a:pt x="206697" y="4953513"/>
                  <a:pt x="191068" y="4940489"/>
                </a:cubicBezTo>
                <a:cubicBezTo>
                  <a:pt x="176658" y="4928481"/>
                  <a:pt x="154674" y="4931390"/>
                  <a:pt x="136477" y="4926841"/>
                </a:cubicBezTo>
                <a:cubicBezTo>
                  <a:pt x="100083" y="4935940"/>
                  <a:pt x="60088" y="4935918"/>
                  <a:pt x="27295" y="4954137"/>
                </a:cubicBezTo>
                <a:cubicBezTo>
                  <a:pt x="14720" y="4961123"/>
                  <a:pt x="13648" y="4980694"/>
                  <a:pt x="13648" y="4995080"/>
                </a:cubicBezTo>
                <a:cubicBezTo>
                  <a:pt x="13648" y="5040800"/>
                  <a:pt x="22746" y="5086065"/>
                  <a:pt x="27295" y="5131558"/>
                </a:cubicBezTo>
                <a:cubicBezTo>
                  <a:pt x="45492" y="5117910"/>
                  <a:pt x="67324" y="5108089"/>
                  <a:pt x="81886" y="5090615"/>
                </a:cubicBezTo>
                <a:cubicBezTo>
                  <a:pt x="91096" y="5079563"/>
                  <a:pt x="89100" y="5062538"/>
                  <a:pt x="95534" y="5049671"/>
                </a:cubicBezTo>
                <a:cubicBezTo>
                  <a:pt x="102870" y="5035000"/>
                  <a:pt x="113731" y="5022376"/>
                  <a:pt x="122830" y="5008728"/>
                </a:cubicBezTo>
                <a:cubicBezTo>
                  <a:pt x="148721" y="4905158"/>
                  <a:pt x="141076" y="4960662"/>
                  <a:pt x="122830" y="4790364"/>
                </a:cubicBezTo>
                <a:cubicBezTo>
                  <a:pt x="115015" y="4717427"/>
                  <a:pt x="115167" y="4642678"/>
                  <a:pt x="95534" y="4572000"/>
                </a:cubicBezTo>
                <a:cubicBezTo>
                  <a:pt x="91144" y="4556196"/>
                  <a:pt x="68239" y="4553803"/>
                  <a:pt x="54591" y="4544704"/>
                </a:cubicBezTo>
                <a:cubicBezTo>
                  <a:pt x="45492" y="4526507"/>
                  <a:pt x="33729" y="4509414"/>
                  <a:pt x="27295" y="4490113"/>
                </a:cubicBezTo>
                <a:cubicBezTo>
                  <a:pt x="15432" y="4454524"/>
                  <a:pt x="0" y="4380931"/>
                  <a:pt x="0" y="4380931"/>
                </a:cubicBezTo>
                <a:cubicBezTo>
                  <a:pt x="11686" y="4275755"/>
                  <a:pt x="-2697" y="4276243"/>
                  <a:pt x="40943" y="4203510"/>
                </a:cubicBezTo>
                <a:cubicBezTo>
                  <a:pt x="57821" y="4175380"/>
                  <a:pt x="95534" y="4121624"/>
                  <a:pt x="95534" y="4121624"/>
                </a:cubicBezTo>
                <a:cubicBezTo>
                  <a:pt x="90985" y="4080681"/>
                  <a:pt x="91877" y="4038759"/>
                  <a:pt x="81886" y="3998794"/>
                </a:cubicBezTo>
                <a:cubicBezTo>
                  <a:pt x="75552" y="3973457"/>
                  <a:pt x="28928" y="3932187"/>
                  <a:pt x="13648" y="3916907"/>
                </a:cubicBezTo>
                <a:cubicBezTo>
                  <a:pt x="21396" y="3878165"/>
                  <a:pt x="40943" y="3786984"/>
                  <a:pt x="40943" y="3753134"/>
                </a:cubicBezTo>
                <a:cubicBezTo>
                  <a:pt x="40943" y="3544025"/>
                  <a:pt x="52610" y="3361093"/>
                  <a:pt x="13648" y="3166280"/>
                </a:cubicBezTo>
                <a:cubicBezTo>
                  <a:pt x="9970" y="3147887"/>
                  <a:pt x="4549" y="3129886"/>
                  <a:pt x="0" y="3111689"/>
                </a:cubicBezTo>
                <a:cubicBezTo>
                  <a:pt x="4549" y="2970662"/>
                  <a:pt x="6232" y="2829514"/>
                  <a:pt x="13648" y="2688609"/>
                </a:cubicBezTo>
                <a:cubicBezTo>
                  <a:pt x="15339" y="2656485"/>
                  <a:pt x="24094" y="2625083"/>
                  <a:pt x="27295" y="2593074"/>
                </a:cubicBezTo>
                <a:cubicBezTo>
                  <a:pt x="42295" y="2443078"/>
                  <a:pt x="43457" y="2291391"/>
                  <a:pt x="68239" y="2142698"/>
                </a:cubicBezTo>
                <a:cubicBezTo>
                  <a:pt x="71412" y="2123660"/>
                  <a:pt x="95534" y="2115403"/>
                  <a:pt x="109182" y="2101755"/>
                </a:cubicBezTo>
                <a:cubicBezTo>
                  <a:pt x="113731" y="2083558"/>
                  <a:pt x="117677" y="2065199"/>
                  <a:pt x="122830" y="2047164"/>
                </a:cubicBezTo>
                <a:cubicBezTo>
                  <a:pt x="126782" y="2033332"/>
                  <a:pt x="136477" y="2020607"/>
                  <a:pt x="136477" y="2006221"/>
                </a:cubicBezTo>
                <a:cubicBezTo>
                  <a:pt x="136477" y="1991835"/>
                  <a:pt x="130810" y="1977247"/>
                  <a:pt x="122830" y="1965277"/>
                </a:cubicBezTo>
                <a:cubicBezTo>
                  <a:pt x="101815" y="1933755"/>
                  <a:pt x="71152" y="1917178"/>
                  <a:pt x="40943" y="1897038"/>
                </a:cubicBezTo>
                <a:cubicBezTo>
                  <a:pt x="27143" y="1876338"/>
                  <a:pt x="0" y="1843403"/>
                  <a:pt x="0" y="1815152"/>
                </a:cubicBezTo>
                <a:cubicBezTo>
                  <a:pt x="0" y="1810852"/>
                  <a:pt x="19547" y="1668812"/>
                  <a:pt x="27295" y="1651379"/>
                </a:cubicBezTo>
                <a:cubicBezTo>
                  <a:pt x="36533" y="1630593"/>
                  <a:pt x="54591" y="1614985"/>
                  <a:pt x="68239" y="1596788"/>
                </a:cubicBezTo>
                <a:cubicBezTo>
                  <a:pt x="98355" y="1446203"/>
                  <a:pt x="80863" y="1504323"/>
                  <a:pt x="109182" y="1419367"/>
                </a:cubicBezTo>
                <a:cubicBezTo>
                  <a:pt x="104633" y="1373874"/>
                  <a:pt x="111158" y="1325856"/>
                  <a:pt x="95534" y="1282889"/>
                </a:cubicBezTo>
                <a:cubicBezTo>
                  <a:pt x="90618" y="1269369"/>
                  <a:pt x="64763" y="1279413"/>
                  <a:pt x="54591" y="1269241"/>
                </a:cubicBezTo>
                <a:cubicBezTo>
                  <a:pt x="44419" y="1259069"/>
                  <a:pt x="45492" y="1241946"/>
                  <a:pt x="40943" y="1228298"/>
                </a:cubicBezTo>
                <a:cubicBezTo>
                  <a:pt x="45492" y="1173707"/>
                  <a:pt x="47351" y="1118825"/>
                  <a:pt x="54591" y="1064525"/>
                </a:cubicBezTo>
                <a:cubicBezTo>
                  <a:pt x="56492" y="1050265"/>
                  <a:pt x="68239" y="1037968"/>
                  <a:pt x="68239" y="1023582"/>
                </a:cubicBezTo>
                <a:cubicBezTo>
                  <a:pt x="68239" y="974007"/>
                  <a:pt x="51333" y="898108"/>
                  <a:pt x="40943" y="846161"/>
                </a:cubicBezTo>
                <a:cubicBezTo>
                  <a:pt x="45492" y="768824"/>
                  <a:pt x="46882" y="691236"/>
                  <a:pt x="54591" y="614149"/>
                </a:cubicBezTo>
                <a:cubicBezTo>
                  <a:pt x="56022" y="599834"/>
                  <a:pt x="65666" y="587360"/>
                  <a:pt x="68239" y="573206"/>
                </a:cubicBezTo>
                <a:cubicBezTo>
                  <a:pt x="74800" y="537120"/>
                  <a:pt x="68264" y="498078"/>
                  <a:pt x="81886" y="464024"/>
                </a:cubicBezTo>
                <a:cubicBezTo>
                  <a:pt x="87978" y="448794"/>
                  <a:pt x="109182" y="445827"/>
                  <a:pt x="122830" y="436728"/>
                </a:cubicBezTo>
                <a:cubicBezTo>
                  <a:pt x="170313" y="365503"/>
                  <a:pt x="150125" y="412187"/>
                  <a:pt x="150125" y="286603"/>
                </a:cubicBezTo>
              </a:path>
            </a:pathLst>
          </a:custGeom>
          <a:solidFill>
            <a:srgbClr val="9AA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524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1295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1" y="1447800"/>
            <a:ext cx="685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97809"/>
            <a:ext cx="2209800" cy="5737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1486" y="5954907"/>
            <a:ext cx="7203081" cy="457200"/>
          </a:xfrm>
          <a:prstGeom prst="rect">
            <a:avLst/>
          </a:prstGeom>
          <a:solidFill>
            <a:srgbClr val="009900"/>
          </a:solidFill>
          <a:ln>
            <a:solidFill>
              <a:srgbClr val="66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মাদকাসক্তির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84" y="1289146"/>
            <a:ext cx="5580408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1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762000" y="321253"/>
            <a:ext cx="2286000" cy="497032"/>
          </a:xfrm>
          <a:prstGeom prst="round1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5931764"/>
            <a:ext cx="7700749" cy="45885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মাদকাসক্তির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9653587" cy="4616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11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88" y="1914526"/>
            <a:ext cx="10358437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14821" y="442913"/>
            <a:ext cx="3686167" cy="871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24" y="176215"/>
            <a:ext cx="6781800" cy="4069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4372585"/>
            <a:ext cx="2362200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4331799"/>
            <a:ext cx="35814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87" y="4372585"/>
            <a:ext cx="22193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2" y="585788"/>
            <a:ext cx="7043737" cy="473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lowchart: Multidocument 2"/>
          <p:cNvSpPr/>
          <p:nvPr/>
        </p:nvSpPr>
        <p:spPr>
          <a:xfrm>
            <a:off x="0" y="0"/>
            <a:ext cx="3200400" cy="1219200"/>
          </a:xfrm>
          <a:prstGeom prst="flowChartMultidocumen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3200400" y="5355826"/>
            <a:ext cx="6172200" cy="1096700"/>
          </a:xfrm>
          <a:prstGeom prst="flowChartInternalStorag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মাদকাসক্তির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কুফলসমূহ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324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1252538"/>
            <a:ext cx="81391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সবাই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কে</a:t>
            </a:r>
            <a:r>
              <a:rPr lang="en-US" sz="4800" b="1" dirty="0" smtClean="0">
                <a:solidFill>
                  <a:srgbClr val="FF0000"/>
                </a:solidFill>
              </a:rPr>
              <a:t>।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0000"/>
                </a:solidFill>
              </a:rPr>
              <a:t>ঘরে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থেকো</a:t>
            </a:r>
            <a:r>
              <a:rPr lang="en-US" sz="4800" b="1" dirty="0" smtClean="0">
                <a:solidFill>
                  <a:srgbClr val="FF0000"/>
                </a:solidFill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</a:rPr>
              <a:t>নিরাপদ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থেকো</a:t>
            </a:r>
            <a:r>
              <a:rPr lang="en-US" sz="4800" b="1" smtClean="0">
                <a:solidFill>
                  <a:srgbClr val="FF0000"/>
                </a:solidFill>
              </a:rPr>
              <a:t>।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1488790"/>
            <a:ext cx="7929350" cy="48164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আখতার ফা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নোয়ারবিলা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কাদেরিয়া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০১৯১৪১৩৯৯১৬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afaruque.faruque@gmail.com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0106" y="573211"/>
            <a:ext cx="2895600" cy="824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90" y="1651386"/>
            <a:ext cx="3181314" cy="4241752"/>
          </a:xfrm>
          <a:prstGeom prst="rect">
            <a:avLst/>
          </a:prstGeom>
          <a:ln w="1270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99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8958263" y="5923839"/>
            <a:ext cx="2971800" cy="609600"/>
          </a:xfrm>
          <a:prstGeom prst="round1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228600" y="304799"/>
            <a:ext cx="2209800" cy="533400"/>
          </a:xfrm>
          <a:prstGeom prst="round1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econdary - 2018 - Class - 7 - Saririk sikkah class-7 PDF Web 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7" t="14263" r="26468" b="13503"/>
          <a:stretch/>
        </p:blipFill>
        <p:spPr>
          <a:xfrm>
            <a:off x="2928936" y="428625"/>
            <a:ext cx="4835969" cy="61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9" y="3810000"/>
            <a:ext cx="4271079" cy="2857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13" y="730374"/>
            <a:ext cx="4238066" cy="269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162245" y="63024"/>
            <a:ext cx="383981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14" y="638466"/>
            <a:ext cx="4433923" cy="2790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67" y="3810000"/>
            <a:ext cx="4296407" cy="2857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48" y="2362200"/>
            <a:ext cx="3705826" cy="24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99" y="717841"/>
            <a:ext cx="4230817" cy="2711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97" y="3642097"/>
            <a:ext cx="4177111" cy="2840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26" y="3642098"/>
            <a:ext cx="4158216" cy="2840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914400" y="76200"/>
            <a:ext cx="67056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r="12483"/>
          <a:stretch/>
        </p:blipFill>
        <p:spPr>
          <a:xfrm>
            <a:off x="6497276" y="717841"/>
            <a:ext cx="4171864" cy="2711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14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2124" y="261372"/>
            <a:ext cx="94535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SutonnyMJ" pitchFamily="2" charset="0"/>
              <a:cs typeface="DholeshwariMJ" panose="02000506000000020004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মাদকাশক্তি</a:t>
            </a:r>
            <a:endPara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অধ্যায়-৩য়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পাঠ-১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পৃষ্ঠা-২৪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8937" y="479946"/>
            <a:ext cx="2275196" cy="586854"/>
          </a:xfrm>
          <a:prstGeom prst="rect">
            <a:avLst/>
          </a:prstGeom>
          <a:solidFill>
            <a:srgbClr val="0099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2669" y="2667000"/>
            <a:ext cx="57912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2669" y="3962400"/>
            <a:ext cx="5791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মাদকাসক্তির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8388" y="4648200"/>
            <a:ext cx="5791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মাদকাসক্তির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কুফলসমূহ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828664" y="1600200"/>
            <a:ext cx="3581400" cy="6096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6963" y="3276600"/>
            <a:ext cx="57912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28651" y="1057279"/>
            <a:ext cx="9658349" cy="5186357"/>
            <a:chOff x="628651" y="128587"/>
            <a:chExt cx="10687049" cy="5957882"/>
          </a:xfrm>
        </p:grpSpPr>
        <p:pic>
          <p:nvPicPr>
            <p:cNvPr id="2" name="Picture 1" descr="Secondary - 2018 - Class - 7 - Saririk sikkah class-7 PDF Web 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3" t="20832" r="12578" b="44557"/>
            <a:stretch/>
          </p:blipFill>
          <p:spPr>
            <a:xfrm>
              <a:off x="628651" y="128587"/>
              <a:ext cx="10687048" cy="2671763"/>
            </a:xfrm>
            <a:prstGeom prst="rect">
              <a:avLst/>
            </a:prstGeom>
          </p:spPr>
        </p:pic>
        <p:pic>
          <p:nvPicPr>
            <p:cNvPr id="3" name="Picture 2" descr="Secondary - 2018 - Class - 7 - Saririk sikkah class-7 PDF Web 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4" t="13866" r="12110" b="40858"/>
            <a:stretch/>
          </p:blipFill>
          <p:spPr>
            <a:xfrm>
              <a:off x="628652" y="2580308"/>
              <a:ext cx="10687048" cy="350616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86376" y="86741"/>
            <a:ext cx="1728787" cy="584775"/>
          </a:xfrm>
          <a:prstGeom prst="rect">
            <a:avLst/>
          </a:prstGeom>
          <a:noFill/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ary - 2018 - Class - 7 - Saririk sikkah class-7 PDF Web 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t="11770" r="12344" b="11615"/>
          <a:stretch/>
        </p:blipFill>
        <p:spPr>
          <a:xfrm>
            <a:off x="485775" y="973905"/>
            <a:ext cx="10272713" cy="558405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86375" y="142875"/>
            <a:ext cx="1571625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সরব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03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170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DholeshwariMJ</vt:lpstr>
      <vt:lpstr>NikoshBAN</vt:lpstr>
      <vt:lpstr>NikoshLightBAN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48</cp:revision>
  <dcterms:created xsi:type="dcterms:W3CDTF">2018-03-20T14:26:29Z</dcterms:created>
  <dcterms:modified xsi:type="dcterms:W3CDTF">2020-11-20T06:20:56Z</dcterms:modified>
</cp:coreProperties>
</file>