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83" r:id="rId3"/>
    <p:sldId id="290" r:id="rId4"/>
    <p:sldId id="295" r:id="rId5"/>
    <p:sldId id="291" r:id="rId6"/>
    <p:sldId id="274" r:id="rId7"/>
    <p:sldId id="284" r:id="rId8"/>
    <p:sldId id="285" r:id="rId9"/>
    <p:sldId id="303" r:id="rId10"/>
    <p:sldId id="298" r:id="rId11"/>
    <p:sldId id="299" r:id="rId12"/>
    <p:sldId id="300" r:id="rId13"/>
    <p:sldId id="286" r:id="rId14"/>
    <p:sldId id="301" r:id="rId15"/>
    <p:sldId id="302" r:id="rId16"/>
    <p:sldId id="292" r:id="rId17"/>
    <p:sldId id="297" r:id="rId18"/>
    <p:sldId id="305" r:id="rId19"/>
    <p:sldId id="304" r:id="rId20"/>
    <p:sldId id="294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C2A922-BD18-4E36-8E69-9C9C2C8CDE20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365415-E97D-4EE5-B271-FA09621C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1" y="406952"/>
            <a:ext cx="9397220" cy="6036051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8003" y="4445340"/>
            <a:ext cx="94370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9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45722" y="1934314"/>
            <a:ext cx="6217921" cy="12731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মিকাতসমূহের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30128" y="4403186"/>
            <a:ext cx="6187439" cy="1800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উমরার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2535" y="422030"/>
            <a:ext cx="2799482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মিকাতসমূহ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0-2769892671534082840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74" y="1534981"/>
            <a:ext cx="4134528" cy="230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98267" y="393894"/>
            <a:ext cx="5134707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6068" y="1336431"/>
            <a:ext cx="5950628" cy="11957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4369" y="3216801"/>
            <a:ext cx="6217920" cy="12145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দু‘টি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কাপড়-লুঙ্গি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96220" y="5345723"/>
            <a:ext cx="4879143" cy="7877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লাগাবে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 (6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60921" y="4937760"/>
            <a:ext cx="2552087" cy="146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64" y="2968283"/>
            <a:ext cx="3005086" cy="1682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 ২২২.jpg"/>
          <p:cNvPicPr>
            <a:picLocks noChangeAspect="1"/>
          </p:cNvPicPr>
          <p:nvPr/>
        </p:nvPicPr>
        <p:blipFill>
          <a:blip r:embed="rId4"/>
          <a:srcRect l="17745"/>
          <a:stretch>
            <a:fillRect/>
          </a:stretch>
        </p:blipFill>
        <p:spPr>
          <a:xfrm>
            <a:off x="506438" y="1179487"/>
            <a:ext cx="2272079" cy="1657350"/>
          </a:xfrm>
          <a:prstGeom prst="rect">
            <a:avLst/>
          </a:prstGeom>
        </p:spPr>
      </p:pic>
      <p:pic>
        <p:nvPicPr>
          <p:cNvPr id="15" name="Picture 14" descr="images ৩.jpg"/>
          <p:cNvPicPr>
            <a:picLocks noChangeAspect="1"/>
          </p:cNvPicPr>
          <p:nvPr/>
        </p:nvPicPr>
        <p:blipFill>
          <a:blip r:embed="rId5"/>
          <a:srcRect l="17836"/>
          <a:stretch>
            <a:fillRect/>
          </a:stretch>
        </p:blipFill>
        <p:spPr>
          <a:xfrm>
            <a:off x="2827606" y="1181686"/>
            <a:ext cx="2347839" cy="164592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400797" y="1674061"/>
            <a:ext cx="4879143" cy="7877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0842" y="3601330"/>
            <a:ext cx="3530992" cy="7877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তালবিয়া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ajj-talbiy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10" y="3524072"/>
            <a:ext cx="10002130" cy="2848592"/>
          </a:xfrm>
          <a:prstGeom prst="rect">
            <a:avLst/>
          </a:prstGeom>
        </p:spPr>
      </p:pic>
      <p:pic>
        <p:nvPicPr>
          <p:cNvPr id="8" name="Picture 7" descr="resize.jpg"/>
          <p:cNvPicPr>
            <a:picLocks noChangeAspect="1"/>
          </p:cNvPicPr>
          <p:nvPr/>
        </p:nvPicPr>
        <p:blipFill>
          <a:blip r:embed="rId3"/>
          <a:srcRect t="40096"/>
          <a:stretch>
            <a:fillRect/>
          </a:stretch>
        </p:blipFill>
        <p:spPr>
          <a:xfrm>
            <a:off x="1838763" y="1195752"/>
            <a:ext cx="4210345" cy="1873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798267" y="379826"/>
            <a:ext cx="5134707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01856" y="3699803"/>
            <a:ext cx="8792309" cy="12520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ইফরাদ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তালবিয়া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4744" y="1277883"/>
            <a:ext cx="10438228" cy="190141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তালবিয়ার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তালবিয়া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8267" y="393894"/>
            <a:ext cx="5134707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3" y="5443390"/>
            <a:ext cx="10333159" cy="86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11680" y="392720"/>
            <a:ext cx="834214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67422" y="1913207"/>
            <a:ext cx="6682153" cy="13082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যৌনাচার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ঝগড়া-বিবাদ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2340" y="4515730"/>
            <a:ext cx="7005710" cy="135049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ইঙ্গিতও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77" y="1511252"/>
            <a:ext cx="2524125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54" y="4318781"/>
            <a:ext cx="3392510" cy="169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84542" y="2110154"/>
            <a:ext cx="6639949" cy="129422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পায়জামা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পাগড়ি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শেরওয়ানী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6918" y="4740813"/>
            <a:ext cx="7272998" cy="13505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মোজা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স্যান্ডেল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টাখনুর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73" y="1659987"/>
            <a:ext cx="2096086" cy="2082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295" y="4059627"/>
            <a:ext cx="2276696" cy="2276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11680" y="392720"/>
            <a:ext cx="834214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 (9).jpg"/>
          <p:cNvPicPr>
            <a:picLocks noChangeAspect="1"/>
          </p:cNvPicPr>
          <p:nvPr/>
        </p:nvPicPr>
        <p:blipFill>
          <a:blip r:embed="rId4"/>
          <a:srcRect t="15323" b="8304"/>
          <a:stretch>
            <a:fillRect/>
          </a:stretch>
        </p:blipFill>
        <p:spPr>
          <a:xfrm>
            <a:off x="501820" y="1617784"/>
            <a:ext cx="1819275" cy="218049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020971" y="2630663"/>
            <a:ext cx="5289451" cy="717447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মুখমণ্ডল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866228" y="4696296"/>
            <a:ext cx="5669280" cy="747913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সুগন্ধি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71" y="1938191"/>
            <a:ext cx="1796635" cy="197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290646" y="2630658"/>
            <a:ext cx="1069146" cy="10410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68" y="4505545"/>
            <a:ext cx="3105150" cy="1476375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11680" y="392720"/>
            <a:ext cx="834214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12677" y="2152358"/>
            <a:ext cx="5542671" cy="11676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মুণ্ডন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5029" y="4614211"/>
            <a:ext cx="4726755" cy="618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দাড়ি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 (18).jpg"/>
          <p:cNvPicPr>
            <a:picLocks noChangeAspect="1"/>
          </p:cNvPicPr>
          <p:nvPr/>
        </p:nvPicPr>
        <p:blipFill>
          <a:blip r:embed="rId2"/>
          <a:srcRect l="10244" r="12287" b="6275"/>
          <a:stretch>
            <a:fillRect/>
          </a:stretch>
        </p:blipFill>
        <p:spPr>
          <a:xfrm>
            <a:off x="2222696" y="1774486"/>
            <a:ext cx="2110153" cy="183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download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852" y="4318780"/>
            <a:ext cx="3309091" cy="154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011680" y="392720"/>
            <a:ext cx="834214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07767" y="2138291"/>
            <a:ext cx="6794696" cy="1153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ওরাস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জাফরান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উসফুর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লতার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31322" y="4318782"/>
            <a:ext cx="6330463" cy="1252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64" y="1899139"/>
            <a:ext cx="2449830" cy="147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ownload (24).jpg"/>
          <p:cNvPicPr>
            <a:picLocks noChangeAspect="1"/>
          </p:cNvPicPr>
          <p:nvPr/>
        </p:nvPicPr>
        <p:blipFill>
          <a:blip r:embed="rId3"/>
          <a:srcRect r="37364"/>
          <a:stretch>
            <a:fillRect/>
          </a:stretch>
        </p:blipFill>
        <p:spPr>
          <a:xfrm>
            <a:off x="1234733" y="4248442"/>
            <a:ext cx="2781475" cy="142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011680" y="392720"/>
            <a:ext cx="834214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8787" y="1406770"/>
            <a:ext cx="5430130" cy="6471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2843" y="407960"/>
            <a:ext cx="2067950" cy="7315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0836" y="2236762"/>
            <a:ext cx="10016197" cy="17865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বিবেকবান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শারীরিকভাবে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পাথেয়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মহিলার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মুহরিম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32849" y="4403194"/>
            <a:ext cx="4318781" cy="6330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মিকাত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52161" y="5219117"/>
            <a:ext cx="1744393" cy="576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56000" y="381000"/>
            <a:ext cx="4572000" cy="9835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48709" y="2813538"/>
            <a:ext cx="5483279" cy="3615397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ন. ০১৮১৪2৪১১৬২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22831" y="3671668"/>
            <a:ext cx="4876800" cy="275726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 ও ফিকহ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: 3য়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14/11/২০২০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2-10-02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450" y="410307"/>
            <a:ext cx="2452468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20200831_0957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79" y="714594"/>
            <a:ext cx="2267829" cy="2005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4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1012" y="5261318"/>
            <a:ext cx="10424161" cy="9284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মুহরিমের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83" y="1052648"/>
            <a:ext cx="9523828" cy="4208667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4164022" y="351692"/>
            <a:ext cx="3910818" cy="73152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277772" y="5598941"/>
            <a:ext cx="6316394" cy="77372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23" y="471203"/>
            <a:ext cx="9107091" cy="5034815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3601302" y="204196"/>
            <a:ext cx="646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249" y="5627088"/>
            <a:ext cx="10466359" cy="998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570" y="4994032"/>
            <a:ext cx="6372665" cy="759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৫.jpg"/>
          <p:cNvPicPr>
            <a:picLocks noChangeAspect="1"/>
          </p:cNvPicPr>
          <p:nvPr/>
        </p:nvPicPr>
        <p:blipFill>
          <a:blip r:embed="rId2"/>
          <a:srcRect b="5475"/>
          <a:stretch>
            <a:fillRect/>
          </a:stretch>
        </p:blipFill>
        <p:spPr>
          <a:xfrm>
            <a:off x="4217303" y="2816323"/>
            <a:ext cx="3894953" cy="210737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ownload (4).jpg"/>
          <p:cNvPicPr>
            <a:picLocks noChangeAspect="1"/>
          </p:cNvPicPr>
          <p:nvPr/>
        </p:nvPicPr>
        <p:blipFill>
          <a:blip r:embed="rId3"/>
          <a:srcRect b="7372"/>
          <a:stretch>
            <a:fillRect/>
          </a:stretch>
        </p:blipFill>
        <p:spPr>
          <a:xfrm>
            <a:off x="1339361" y="1264259"/>
            <a:ext cx="2472983" cy="2470958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79" y="1252025"/>
            <a:ext cx="2492326" cy="2433711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40837" y="5584873"/>
            <a:ext cx="2532189" cy="8581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7" y="389442"/>
            <a:ext cx="9003323" cy="5041861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5299" y="2227385"/>
            <a:ext cx="10596562" cy="3662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মীকাতের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21834" y="576776"/>
            <a:ext cx="3530991" cy="703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2604" y="364587"/>
            <a:ext cx="692833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33854" y="1939003"/>
            <a:ext cx="3756073" cy="790129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3710" y="3371591"/>
            <a:ext cx="3756073" cy="790129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71362" y="5240287"/>
            <a:ext cx="3756073" cy="790129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বিবেকবান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76" y="1478989"/>
            <a:ext cx="2257078" cy="148299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3"/>
          <a:srcRect r="62014" b="30576"/>
          <a:stretch>
            <a:fillRect/>
          </a:stretch>
        </p:blipFill>
        <p:spPr>
          <a:xfrm>
            <a:off x="3981156" y="3077979"/>
            <a:ext cx="2222695" cy="145181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22954_183.png"/>
          <p:cNvPicPr>
            <a:picLocks noChangeAspect="1"/>
          </p:cNvPicPr>
          <p:nvPr/>
        </p:nvPicPr>
        <p:blipFill>
          <a:blip r:embed="rId4"/>
          <a:srcRect l="65045" t="6733" b="24828"/>
          <a:stretch>
            <a:fillRect/>
          </a:stretch>
        </p:blipFill>
        <p:spPr>
          <a:xfrm>
            <a:off x="3995224" y="4600135"/>
            <a:ext cx="2208627" cy="17866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ela_beyam_exercise.jpg"/>
          <p:cNvPicPr>
            <a:picLocks noChangeAspect="1"/>
          </p:cNvPicPr>
          <p:nvPr/>
        </p:nvPicPr>
        <p:blipFill>
          <a:blip r:embed="rId2"/>
          <a:srcRect l="37692" r="33441" b="37651"/>
          <a:stretch>
            <a:fillRect/>
          </a:stretch>
        </p:blipFill>
        <p:spPr>
          <a:xfrm>
            <a:off x="984738" y="770853"/>
            <a:ext cx="2082019" cy="252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678702" y="1749074"/>
            <a:ext cx="3756073" cy="790129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শারীরিকভাবে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61650" y="3280131"/>
            <a:ext cx="5458264" cy="1488816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পাথেয়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5390" y="4951828"/>
            <a:ext cx="7512146" cy="1420837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মুহরিম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2604" y="364587"/>
            <a:ext cx="692833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64" y="3111745"/>
            <a:ext cx="2828925" cy="161925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 নননসম.jpg"/>
          <p:cNvPicPr>
            <a:picLocks noChangeAspect="1"/>
          </p:cNvPicPr>
          <p:nvPr/>
        </p:nvPicPr>
        <p:blipFill>
          <a:blip r:embed="rId4"/>
          <a:srcRect l="48859" r="4193"/>
          <a:stretch>
            <a:fillRect/>
          </a:stretch>
        </p:blipFill>
        <p:spPr>
          <a:xfrm>
            <a:off x="1026942" y="4215150"/>
            <a:ext cx="2025747" cy="220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62535" y="422030"/>
            <a:ext cx="2799482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মিকাতসমূহ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3723" y="1266094"/>
            <a:ext cx="10663312" cy="137863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38427" y="3019866"/>
            <a:ext cx="4586026" cy="12004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মদীনাবাসীদের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যুল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হুলাইফা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4169" y="4726745"/>
            <a:ext cx="4571999" cy="12379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ইরাকিদের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যাতু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ইরক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4" y="2841674"/>
            <a:ext cx="2940148" cy="1617784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ownload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618" y="4630834"/>
            <a:ext cx="2849000" cy="1647825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77082" y="1453661"/>
            <a:ext cx="4571999" cy="12895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সিরিয়াবাসীদের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জোহফা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73196" y="3111305"/>
            <a:ext cx="4571999" cy="12895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নজদবাসীদের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70850" y="4740813"/>
            <a:ext cx="4571999" cy="12895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ইয়ামেনবাসীদের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ইয়ালামলাম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39" y="1278402"/>
            <a:ext cx="2857500" cy="160020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0).jpg"/>
          <p:cNvPicPr>
            <a:picLocks noChangeAspect="1"/>
          </p:cNvPicPr>
          <p:nvPr/>
        </p:nvPicPr>
        <p:blipFill>
          <a:blip r:embed="rId3"/>
          <a:srcRect t="12887" b="9461"/>
          <a:stretch>
            <a:fillRect/>
          </a:stretch>
        </p:blipFill>
        <p:spPr>
          <a:xfrm>
            <a:off x="2293029" y="3025683"/>
            <a:ext cx="2827825" cy="1644792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988" y="4839286"/>
            <a:ext cx="2930989" cy="1581588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262535" y="422030"/>
            <a:ext cx="2799482" cy="689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মিকাতসমূহ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4736" y="6471138"/>
            <a:ext cx="11812176" cy="358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ন. ০১৮১৪২৪১১৬২,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mzafaralicp@gmail.com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1108</TotalTime>
  <Words>992</Words>
  <Application>Microsoft Office PowerPoint</Application>
  <PresentationFormat>Custom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 Liton</dc:creator>
  <cp:lastModifiedBy>wdrruyeu43ip</cp:lastModifiedBy>
  <cp:revision>120</cp:revision>
  <dcterms:created xsi:type="dcterms:W3CDTF">2020-01-31T11:44:31Z</dcterms:created>
  <dcterms:modified xsi:type="dcterms:W3CDTF">2020-11-20T16:58:06Z</dcterms:modified>
</cp:coreProperties>
</file>