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0" r:id="rId4"/>
    <p:sldId id="258" r:id="rId5"/>
    <p:sldId id="259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3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00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BE81-5947-4EC5-8B7B-76EE6093DA6E}" type="datetimeFigureOut">
              <a:rPr lang="en-US" smtClean="0"/>
              <a:pPr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5734A-A923-464E-8537-600794E00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BE81-5947-4EC5-8B7B-76EE6093DA6E}" type="datetimeFigureOut">
              <a:rPr lang="en-US" smtClean="0"/>
              <a:pPr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5734A-A923-464E-8537-600794E00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BE81-5947-4EC5-8B7B-76EE6093DA6E}" type="datetimeFigureOut">
              <a:rPr lang="en-US" smtClean="0"/>
              <a:pPr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5734A-A923-464E-8537-600794E00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BE81-5947-4EC5-8B7B-76EE6093DA6E}" type="datetimeFigureOut">
              <a:rPr lang="en-US" smtClean="0"/>
              <a:pPr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5734A-A923-464E-8537-600794E00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BE81-5947-4EC5-8B7B-76EE6093DA6E}" type="datetimeFigureOut">
              <a:rPr lang="en-US" smtClean="0"/>
              <a:pPr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5734A-A923-464E-8537-600794E00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BE81-5947-4EC5-8B7B-76EE6093DA6E}" type="datetimeFigureOut">
              <a:rPr lang="en-US" smtClean="0"/>
              <a:pPr/>
              <a:t>20-Nov-20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5734A-A923-464E-8537-600794E00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BE81-5947-4EC5-8B7B-76EE6093DA6E}" type="datetimeFigureOut">
              <a:rPr lang="en-US" smtClean="0"/>
              <a:pPr/>
              <a:t>20-Nov-20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5734A-A923-464E-8537-600794E00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BE81-5947-4EC5-8B7B-76EE6093DA6E}" type="datetimeFigureOut">
              <a:rPr lang="en-US" smtClean="0"/>
              <a:pPr/>
              <a:t>20-Nov-20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5734A-A923-464E-8537-600794E00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BE81-5947-4EC5-8B7B-76EE6093DA6E}" type="datetimeFigureOut">
              <a:rPr lang="en-US" smtClean="0"/>
              <a:pPr/>
              <a:t>20-Nov-20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5734A-A923-464E-8537-600794E00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BE81-5947-4EC5-8B7B-76EE6093DA6E}" type="datetimeFigureOut">
              <a:rPr lang="en-US" smtClean="0"/>
              <a:pPr/>
              <a:t>20-Nov-20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5734A-A923-464E-8537-600794E00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BE81-5947-4EC5-8B7B-76EE6093DA6E}" type="datetimeFigureOut">
              <a:rPr lang="en-US" smtClean="0"/>
              <a:pPr/>
              <a:t>20-Nov-20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5734A-A923-464E-8537-600794E00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8BE81-5947-4EC5-8B7B-76EE6093DA6E}" type="datetimeFigureOut">
              <a:rPr lang="en-US" smtClean="0"/>
              <a:pPr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5734A-A923-464E-8537-600794E00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solidFill>
            <a:srgbClr val="FF66CC"/>
          </a:solidFill>
        </p:spPr>
        <p:txBody>
          <a:bodyPr wrap="square">
            <a:spAutoFit/>
          </a:bodyPr>
          <a:lstStyle/>
          <a:p>
            <a:r>
              <a:rPr lang="en-US" sz="9600" dirty="0" smtClean="0">
                <a:solidFill>
                  <a:srgbClr val="00B050"/>
                </a:solidFill>
              </a:rPr>
              <a:t>         </a:t>
            </a:r>
            <a:r>
              <a:rPr lang="en-US" sz="9600" dirty="0" err="1" smtClean="0">
                <a:solidFill>
                  <a:srgbClr val="00B050"/>
                </a:solidFill>
              </a:rPr>
              <a:t>স্বাগতম</a:t>
            </a:r>
            <a:endParaRPr lang="en-US" sz="9600" dirty="0">
              <a:solidFill>
                <a:srgbClr val="00B050"/>
              </a:solidFill>
            </a:endParaRPr>
          </a:p>
        </p:txBody>
      </p:sp>
      <p:pic>
        <p:nvPicPr>
          <p:cNvPr id="4" name="Picture 3" descr="comwall pap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9144000" cy="556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রেমন্ড</a:t>
            </a:r>
            <a:r>
              <a:rPr lang="en-US" dirty="0" smtClean="0"/>
              <a:t> </a:t>
            </a:r>
            <a:r>
              <a:rPr lang="en-US" dirty="0" err="1" smtClean="0"/>
              <a:t>স্যামুয়েল</a:t>
            </a:r>
            <a:r>
              <a:rPr lang="en-US" dirty="0" smtClean="0"/>
              <a:t> </a:t>
            </a:r>
            <a:r>
              <a:rPr lang="en-US" dirty="0" err="1" smtClean="0"/>
              <a:t>টমলিনসন</a:t>
            </a:r>
            <a:endParaRPr lang="en-US" dirty="0"/>
          </a:p>
        </p:txBody>
      </p:sp>
      <p:pic>
        <p:nvPicPr>
          <p:cNvPr id="4" name="Content Placeholder 3" descr="download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1" y="1126403"/>
            <a:ext cx="8457980" cy="573159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স্টিভ</a:t>
            </a:r>
            <a:r>
              <a:rPr lang="en-US" dirty="0" smtClean="0"/>
              <a:t> </a:t>
            </a:r>
            <a:r>
              <a:rPr lang="en-US" dirty="0" err="1" smtClean="0"/>
              <a:t>জবস</a:t>
            </a:r>
            <a:endParaRPr lang="en-US" dirty="0"/>
          </a:p>
        </p:txBody>
      </p:sp>
      <p:pic>
        <p:nvPicPr>
          <p:cNvPr id="4" name="Content Placeholder 3" descr="download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1" y="1447800"/>
            <a:ext cx="8264036" cy="536980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উইলিয়াম</a:t>
            </a:r>
            <a:r>
              <a:rPr lang="en-US" dirty="0" smtClean="0"/>
              <a:t> </a:t>
            </a:r>
            <a:r>
              <a:rPr lang="en-US" dirty="0" err="1" smtClean="0"/>
              <a:t>হেনরি</a:t>
            </a:r>
            <a:r>
              <a:rPr lang="en-US" dirty="0" smtClean="0"/>
              <a:t> </a:t>
            </a:r>
            <a:r>
              <a:rPr lang="en-US" dirty="0" err="1" smtClean="0"/>
              <a:t>বিল</a:t>
            </a:r>
            <a:r>
              <a:rPr lang="en-US" dirty="0" smtClean="0"/>
              <a:t> </a:t>
            </a:r>
            <a:r>
              <a:rPr lang="en-US" dirty="0" err="1" smtClean="0"/>
              <a:t>গেটস</a:t>
            </a:r>
            <a:endParaRPr lang="en-US" dirty="0"/>
          </a:p>
        </p:txBody>
      </p:sp>
      <p:pic>
        <p:nvPicPr>
          <p:cNvPr id="4" name="Content Placeholder 3" descr="download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219200"/>
            <a:ext cx="8534400" cy="5638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স্যার</a:t>
            </a:r>
            <a:r>
              <a:rPr lang="en-US" dirty="0" smtClean="0"/>
              <a:t> </a:t>
            </a:r>
            <a:r>
              <a:rPr lang="en-US" dirty="0" err="1" smtClean="0"/>
              <a:t>টিমোথি</a:t>
            </a:r>
            <a:r>
              <a:rPr lang="en-US" dirty="0" smtClean="0"/>
              <a:t>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বার্নার্স</a:t>
            </a:r>
            <a:r>
              <a:rPr lang="en-US" dirty="0" smtClean="0"/>
              <a:t> </a:t>
            </a:r>
            <a:r>
              <a:rPr lang="en-US" dirty="0" err="1" smtClean="0"/>
              <a:t>লি</a:t>
            </a:r>
            <a:endParaRPr lang="en-US" dirty="0"/>
          </a:p>
        </p:txBody>
      </p:sp>
      <p:pic>
        <p:nvPicPr>
          <p:cNvPr id="4" name="Content Placeholder 3" descr="download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219200"/>
            <a:ext cx="7528089" cy="5638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মার্ক</a:t>
            </a:r>
            <a:r>
              <a:rPr lang="en-US" dirty="0" smtClean="0"/>
              <a:t> </a:t>
            </a:r>
            <a:r>
              <a:rPr lang="en-US" dirty="0" err="1" smtClean="0"/>
              <a:t>জুকারবার্গ</a:t>
            </a:r>
            <a:endParaRPr lang="en-US" dirty="0"/>
          </a:p>
        </p:txBody>
      </p:sp>
      <p:pic>
        <p:nvPicPr>
          <p:cNvPr id="4" name="Content Placeholder 3" descr="download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43000"/>
            <a:ext cx="7848600" cy="5715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দলীয়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52400" y="2971800"/>
            <a:ext cx="8610600" cy="2286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3300"/>
                </a:solidFill>
              </a:rPr>
              <a:t>তথ্য</a:t>
            </a:r>
            <a:r>
              <a:rPr lang="en-US" sz="3600" dirty="0" smtClean="0">
                <a:solidFill>
                  <a:srgbClr val="FF3300"/>
                </a:solidFill>
              </a:rPr>
              <a:t> ও </a:t>
            </a:r>
            <a:r>
              <a:rPr lang="en-US" sz="3600" dirty="0" err="1" smtClean="0">
                <a:solidFill>
                  <a:srgbClr val="FF3300"/>
                </a:solidFill>
              </a:rPr>
              <a:t>যোগাযোগ</a:t>
            </a:r>
            <a:r>
              <a:rPr lang="en-US" sz="3600" dirty="0" smtClean="0">
                <a:solidFill>
                  <a:srgbClr val="FF3300"/>
                </a:solidFill>
              </a:rPr>
              <a:t> </a:t>
            </a:r>
            <a:r>
              <a:rPr lang="en-US" sz="3600" dirty="0" err="1" smtClean="0">
                <a:solidFill>
                  <a:srgbClr val="FF3300"/>
                </a:solidFill>
              </a:rPr>
              <a:t>প্রযূক্তি</a:t>
            </a:r>
            <a:r>
              <a:rPr lang="en-US" sz="3600" dirty="0" smtClean="0">
                <a:solidFill>
                  <a:srgbClr val="FF3300"/>
                </a:solidFill>
              </a:rPr>
              <a:t> </a:t>
            </a:r>
            <a:r>
              <a:rPr lang="en-US" sz="3600" dirty="0" err="1" smtClean="0">
                <a:solidFill>
                  <a:srgbClr val="FF3300"/>
                </a:solidFill>
              </a:rPr>
              <a:t>বিকাশে</a:t>
            </a:r>
            <a:r>
              <a:rPr lang="en-US" sz="3600" dirty="0" smtClean="0">
                <a:solidFill>
                  <a:srgbClr val="FF3300"/>
                </a:solidFill>
              </a:rPr>
              <a:t> </a:t>
            </a:r>
            <a:r>
              <a:rPr lang="en-US" sz="3600" dirty="0" err="1" smtClean="0">
                <a:solidFill>
                  <a:srgbClr val="FF3300"/>
                </a:solidFill>
              </a:rPr>
              <a:t>দুইজন</a:t>
            </a:r>
            <a:r>
              <a:rPr lang="en-US" sz="3600" dirty="0" smtClean="0">
                <a:solidFill>
                  <a:srgbClr val="FF3300"/>
                </a:solidFill>
              </a:rPr>
              <a:t>  </a:t>
            </a:r>
            <a:r>
              <a:rPr lang="en-US" sz="3600" dirty="0" err="1" smtClean="0">
                <a:solidFill>
                  <a:srgbClr val="FF3300"/>
                </a:solidFill>
              </a:rPr>
              <a:t>উল্লেখযোগ্য</a:t>
            </a:r>
            <a:r>
              <a:rPr lang="en-US" sz="3600" dirty="0" smtClean="0">
                <a:solidFill>
                  <a:srgbClr val="FF3300"/>
                </a:solidFill>
              </a:rPr>
              <a:t> </a:t>
            </a:r>
            <a:r>
              <a:rPr lang="en-US" sz="3600" dirty="0" err="1" smtClean="0">
                <a:solidFill>
                  <a:srgbClr val="FF3300"/>
                </a:solidFill>
              </a:rPr>
              <a:t>ব্যক্তিত্ব</a:t>
            </a:r>
            <a:r>
              <a:rPr lang="en-US" sz="3600" dirty="0" smtClean="0">
                <a:solidFill>
                  <a:srgbClr val="FF3300"/>
                </a:solidFill>
              </a:rPr>
              <a:t> </a:t>
            </a:r>
            <a:r>
              <a:rPr lang="en-US" sz="3600" dirty="0" err="1" smtClean="0">
                <a:solidFill>
                  <a:srgbClr val="FF3300"/>
                </a:solidFill>
              </a:rPr>
              <a:t>সম্পর্কেব্যাখ্যা</a:t>
            </a:r>
            <a:r>
              <a:rPr lang="en-US" sz="3600" dirty="0" smtClean="0">
                <a:solidFill>
                  <a:srgbClr val="FF3300"/>
                </a:solidFill>
              </a:rPr>
              <a:t> </a:t>
            </a:r>
            <a:r>
              <a:rPr lang="en-US" sz="3600" dirty="0" err="1" smtClean="0">
                <a:solidFill>
                  <a:srgbClr val="FF3300"/>
                </a:solidFill>
              </a:rPr>
              <a:t>কর</a:t>
            </a:r>
            <a:r>
              <a:rPr lang="en-US" sz="3600" dirty="0" smtClean="0">
                <a:solidFill>
                  <a:srgbClr val="FF3300"/>
                </a:solidFill>
              </a:rPr>
              <a:t>  । </a:t>
            </a:r>
            <a:endParaRPr lang="en-US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>
                <a:solidFill>
                  <a:srgbClr val="FF66CC"/>
                </a:solidFill>
              </a:rPr>
              <a:t>মূল্যায়ন</a:t>
            </a:r>
            <a:endParaRPr lang="en-US" dirty="0">
              <a:solidFill>
                <a:srgbClr val="FF66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তোমার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বইয়ে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তথ্য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ও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যোগাযোগ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প্রযুক্তিতে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অবদান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রেখেছেন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এমন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কতজন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ব্যক্তির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কথা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বলা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হয়েছে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76400" y="1295400"/>
            <a:ext cx="6400800" cy="419100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05000" y="1371601"/>
            <a:ext cx="59436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  <a:ea typeface="+mj-ea"/>
                <a:cs typeface="+mj-cs"/>
              </a:rPr>
              <a:t>             </a:t>
            </a:r>
            <a:r>
              <a:rPr lang="en-US" sz="4400" dirty="0" err="1" smtClean="0">
                <a:solidFill>
                  <a:prstClr val="black"/>
                </a:solidFill>
                <a:ea typeface="+mj-ea"/>
                <a:cs typeface="+mj-cs"/>
              </a:rPr>
              <a:t>ধন্যবাদ</a:t>
            </a:r>
            <a:endParaRPr lang="en-US" dirty="0"/>
          </a:p>
        </p:txBody>
      </p:sp>
      <p:pic>
        <p:nvPicPr>
          <p:cNvPr id="1026" name="Picture 2" descr="C:\Users\asus computer\Desktop\New folder (3)\photo\download (11)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40882" y="2819400"/>
            <a:ext cx="2850518" cy="2062307"/>
          </a:xfrm>
          <a:prstGeom prst="rect">
            <a:avLst/>
          </a:prstGeom>
          <a:noFill/>
        </p:spPr>
      </p:pic>
      <p:pic>
        <p:nvPicPr>
          <p:cNvPr id="7" name="Picture 6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3904" y="2590800"/>
            <a:ext cx="2478096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err="1" smtClean="0">
                <a:solidFill>
                  <a:srgbClr val="00FF00"/>
                </a:solidFill>
              </a:rPr>
              <a:t>পাঠ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পরিচিতি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শ্রেণীঃ৯ম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বিষয়ঃ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তথ্য</a:t>
            </a:r>
            <a:r>
              <a:rPr lang="en-US" dirty="0" smtClean="0">
                <a:solidFill>
                  <a:srgbClr val="00B0F0"/>
                </a:solidFill>
              </a:rPr>
              <a:t> ও </a:t>
            </a:r>
            <a:r>
              <a:rPr lang="en-US" dirty="0" err="1" smtClean="0">
                <a:solidFill>
                  <a:srgbClr val="00B0F0"/>
                </a:solidFill>
              </a:rPr>
              <a:t>যোগাযোগ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প্রযুক্তি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অধ্যায়ঃ১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পাঠঃ১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চার্লস</a:t>
            </a:r>
            <a:r>
              <a:rPr lang="en-US" dirty="0" smtClean="0"/>
              <a:t> </a:t>
            </a:r>
            <a:r>
              <a:rPr lang="en-US" dirty="0" err="1" smtClean="0"/>
              <a:t>ব্যাবেজ</a:t>
            </a:r>
            <a:endParaRPr lang="en-US" dirty="0"/>
          </a:p>
        </p:txBody>
      </p:sp>
      <p:pic>
        <p:nvPicPr>
          <p:cNvPr id="5" name="Content Placeholder 4" descr="download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183134"/>
            <a:ext cx="7305675" cy="567486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92D050"/>
                </a:solidFill>
              </a:rPr>
              <a:t>আজকের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পাঠ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lvl="1"/>
            <a:r>
              <a:rPr lang="en-US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তথ্য</a:t>
            </a:r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ও </a:t>
            </a:r>
            <a:r>
              <a:rPr lang="en-US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যোগাযগ</a:t>
            </a:r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প্রযুক্তি</a:t>
            </a:r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বিকাশে</a:t>
            </a:r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উল্লেখযোগ্য</a:t>
            </a:r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ব্যক্তিত্ব</a:t>
            </a:r>
            <a:endParaRPr lang="en-US" sz="5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>
                <a:solidFill>
                  <a:srgbClr val="00FF00"/>
                </a:solidFill>
              </a:rPr>
              <a:t>শিখনফল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3300"/>
                </a:solidFill>
              </a:rPr>
              <a:t>এই</a:t>
            </a:r>
            <a:r>
              <a:rPr lang="en-US" sz="4800" dirty="0" smtClean="0">
                <a:solidFill>
                  <a:srgbClr val="FF3300"/>
                </a:solidFill>
              </a:rPr>
              <a:t> </a:t>
            </a:r>
            <a:r>
              <a:rPr lang="en-US" sz="4800" dirty="0" err="1" smtClean="0">
                <a:solidFill>
                  <a:srgbClr val="FF3300"/>
                </a:solidFill>
              </a:rPr>
              <a:t>পাঠ</a:t>
            </a:r>
            <a:r>
              <a:rPr lang="en-US" sz="4800" dirty="0" smtClean="0">
                <a:solidFill>
                  <a:srgbClr val="FF3300"/>
                </a:solidFill>
              </a:rPr>
              <a:t> </a:t>
            </a:r>
            <a:r>
              <a:rPr lang="en-US" sz="4800" dirty="0" err="1" smtClean="0">
                <a:solidFill>
                  <a:srgbClr val="FF3300"/>
                </a:solidFill>
              </a:rPr>
              <a:t>শেষে</a:t>
            </a:r>
            <a:r>
              <a:rPr lang="en-US" sz="4800" dirty="0" smtClean="0">
                <a:solidFill>
                  <a:srgbClr val="FF3300"/>
                </a:solidFill>
              </a:rPr>
              <a:t> </a:t>
            </a:r>
            <a:r>
              <a:rPr lang="en-US" sz="4800" dirty="0" err="1" smtClean="0">
                <a:solidFill>
                  <a:srgbClr val="FF3300"/>
                </a:solidFill>
              </a:rPr>
              <a:t>শিক্ষার্থীরা</a:t>
            </a:r>
            <a:endParaRPr lang="en-US" sz="4800" dirty="0" smtClean="0">
              <a:solidFill>
                <a:srgbClr val="FF3300"/>
              </a:solidFill>
            </a:endParaRPr>
          </a:p>
          <a:p>
            <a:r>
              <a:rPr lang="en-US" sz="4800" dirty="0" err="1" smtClean="0">
                <a:solidFill>
                  <a:srgbClr val="FF3300"/>
                </a:solidFill>
              </a:rPr>
              <a:t>তথ্য</a:t>
            </a:r>
            <a:r>
              <a:rPr lang="en-US" sz="4800" dirty="0" smtClean="0">
                <a:solidFill>
                  <a:srgbClr val="FF3300"/>
                </a:solidFill>
              </a:rPr>
              <a:t> ও </a:t>
            </a:r>
            <a:r>
              <a:rPr lang="en-US" sz="4800" dirty="0" err="1" smtClean="0">
                <a:solidFill>
                  <a:srgbClr val="FF3300"/>
                </a:solidFill>
              </a:rPr>
              <a:t>যোগাযোগ</a:t>
            </a:r>
            <a:r>
              <a:rPr lang="en-US" sz="4800" dirty="0" smtClean="0">
                <a:solidFill>
                  <a:srgbClr val="FF3300"/>
                </a:solidFill>
              </a:rPr>
              <a:t> </a:t>
            </a:r>
            <a:r>
              <a:rPr lang="en-US" sz="4800" dirty="0" err="1" smtClean="0">
                <a:solidFill>
                  <a:srgbClr val="FF3300"/>
                </a:solidFill>
              </a:rPr>
              <a:t>প্রযূক্তি</a:t>
            </a:r>
            <a:r>
              <a:rPr lang="en-US" sz="4800" dirty="0" smtClean="0">
                <a:solidFill>
                  <a:srgbClr val="FF3300"/>
                </a:solidFill>
              </a:rPr>
              <a:t> </a:t>
            </a:r>
            <a:r>
              <a:rPr lang="en-US" sz="4800" dirty="0" err="1" smtClean="0">
                <a:solidFill>
                  <a:srgbClr val="FF3300"/>
                </a:solidFill>
              </a:rPr>
              <a:t>বিকাশে</a:t>
            </a:r>
            <a:r>
              <a:rPr lang="en-US" sz="4800" dirty="0" smtClean="0">
                <a:solidFill>
                  <a:srgbClr val="FF3300"/>
                </a:solidFill>
              </a:rPr>
              <a:t> </a:t>
            </a:r>
            <a:r>
              <a:rPr lang="en-US" sz="4800" dirty="0" err="1" smtClean="0">
                <a:solidFill>
                  <a:srgbClr val="FF3300"/>
                </a:solidFill>
              </a:rPr>
              <a:t>উল্লেখযোগ্য</a:t>
            </a:r>
            <a:r>
              <a:rPr lang="en-US" sz="4800" dirty="0" smtClean="0">
                <a:solidFill>
                  <a:srgbClr val="FF3300"/>
                </a:solidFill>
              </a:rPr>
              <a:t> </a:t>
            </a:r>
            <a:r>
              <a:rPr lang="en-US" sz="4800" dirty="0" err="1" smtClean="0">
                <a:solidFill>
                  <a:srgbClr val="FF3300"/>
                </a:solidFill>
              </a:rPr>
              <a:t>ব্যক্তিত্ব</a:t>
            </a:r>
            <a:r>
              <a:rPr lang="en-US" sz="4800" dirty="0" smtClean="0">
                <a:solidFill>
                  <a:srgbClr val="FF3300"/>
                </a:solidFill>
              </a:rPr>
              <a:t> </a:t>
            </a:r>
            <a:r>
              <a:rPr lang="en-US" sz="4800" dirty="0" err="1" smtClean="0">
                <a:solidFill>
                  <a:srgbClr val="FF3300"/>
                </a:solidFill>
              </a:rPr>
              <a:t>সম্পর্কে</a:t>
            </a:r>
            <a:r>
              <a:rPr lang="en-US" sz="4800" dirty="0" smtClean="0">
                <a:solidFill>
                  <a:srgbClr val="FF3300"/>
                </a:solidFill>
              </a:rPr>
              <a:t> </a:t>
            </a:r>
            <a:r>
              <a:rPr lang="en-US" sz="4800" dirty="0" err="1" smtClean="0">
                <a:solidFill>
                  <a:srgbClr val="FF3300"/>
                </a:solidFill>
              </a:rPr>
              <a:t>জানতে</a:t>
            </a:r>
            <a:r>
              <a:rPr lang="en-US" sz="4800" dirty="0" smtClean="0">
                <a:solidFill>
                  <a:srgbClr val="FF3300"/>
                </a:solidFill>
              </a:rPr>
              <a:t> </a:t>
            </a:r>
            <a:r>
              <a:rPr lang="en-US" sz="4800" dirty="0" err="1" smtClean="0">
                <a:solidFill>
                  <a:srgbClr val="FF3300"/>
                </a:solidFill>
              </a:rPr>
              <a:t>পারবে</a:t>
            </a:r>
            <a:r>
              <a:rPr lang="en-US" sz="4800" dirty="0" smtClean="0">
                <a:solidFill>
                  <a:srgbClr val="FF3300"/>
                </a:solidFill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এডা</a:t>
            </a:r>
            <a:r>
              <a:rPr lang="en-US" dirty="0" smtClean="0"/>
              <a:t> </a:t>
            </a:r>
            <a:r>
              <a:rPr lang="en-US" dirty="0" err="1" smtClean="0"/>
              <a:t>লাভ্লেস</a:t>
            </a:r>
            <a:endParaRPr lang="en-US" dirty="0"/>
          </a:p>
        </p:txBody>
      </p:sp>
      <p:pic>
        <p:nvPicPr>
          <p:cNvPr id="4" name="Content Placeholder 3" descr="download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219200"/>
            <a:ext cx="7015163" cy="5414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জেমস</a:t>
            </a:r>
            <a:r>
              <a:rPr lang="en-US" dirty="0" smtClean="0"/>
              <a:t> </a:t>
            </a:r>
            <a:r>
              <a:rPr lang="en-US" dirty="0" err="1" smtClean="0"/>
              <a:t>ক্লার্ক</a:t>
            </a:r>
            <a:r>
              <a:rPr lang="en-US" dirty="0" smtClean="0"/>
              <a:t> </a:t>
            </a:r>
            <a:r>
              <a:rPr lang="en-US" dirty="0" err="1" smtClean="0"/>
              <a:t>ম্যাক্সওয়েল</a:t>
            </a:r>
            <a:endParaRPr lang="en-US" dirty="0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295400"/>
            <a:ext cx="7605713" cy="5562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জগদীশ</a:t>
            </a:r>
            <a:r>
              <a:rPr lang="en-US" dirty="0" smtClean="0"/>
              <a:t> </a:t>
            </a:r>
            <a:r>
              <a:rPr lang="en-US" dirty="0" err="1" smtClean="0"/>
              <a:t>চন্দ্র</a:t>
            </a:r>
            <a:r>
              <a:rPr lang="en-US" dirty="0" smtClean="0"/>
              <a:t> </a:t>
            </a:r>
            <a:r>
              <a:rPr lang="en-US" dirty="0" err="1" smtClean="0"/>
              <a:t>বসু</a:t>
            </a:r>
            <a:endParaRPr lang="en-US" dirty="0"/>
          </a:p>
        </p:txBody>
      </p:sp>
      <p:pic>
        <p:nvPicPr>
          <p:cNvPr id="5" name="Content Placeholder 4" descr="downloa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447800"/>
            <a:ext cx="7696200" cy="5410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জি</a:t>
            </a:r>
            <a:r>
              <a:rPr lang="en-US" dirty="0" smtClean="0"/>
              <a:t> </a:t>
            </a:r>
            <a:r>
              <a:rPr lang="en-US" dirty="0" err="1" smtClean="0"/>
              <a:t>মার্কনি</a:t>
            </a:r>
            <a:endParaRPr lang="en-US" dirty="0"/>
          </a:p>
        </p:txBody>
      </p:sp>
      <p:pic>
        <p:nvPicPr>
          <p:cNvPr id="4" name="Content Placeholder 3" descr="download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143000"/>
            <a:ext cx="8305800" cy="5715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96</Words>
  <Application>Microsoft Office PowerPoint</Application>
  <PresentationFormat>On-screen Show (4:3)</PresentationFormat>
  <Paragraphs>26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পাঠ পরিচিতি</vt:lpstr>
      <vt:lpstr>চার্লস ব্যাবেজ</vt:lpstr>
      <vt:lpstr>আজকের পাঠ</vt:lpstr>
      <vt:lpstr>শিখনফল</vt:lpstr>
      <vt:lpstr>এডা লাভ্লেস</vt:lpstr>
      <vt:lpstr>জেমস ক্লার্ক ম্যাক্সওয়েল</vt:lpstr>
      <vt:lpstr>জগদীশ চন্দ্র বসু</vt:lpstr>
      <vt:lpstr>জি মার্কনি</vt:lpstr>
      <vt:lpstr>রেমন্ড স্যামুয়েল টমলিনসন</vt:lpstr>
      <vt:lpstr>স্টিভ জবস</vt:lpstr>
      <vt:lpstr>উইলিয়াম হেনরি বিল গেটস</vt:lpstr>
      <vt:lpstr>স্যার টিমোথি জন বার্নার্স লি</vt:lpstr>
      <vt:lpstr>মার্ক জুকারবার্গ</vt:lpstr>
      <vt:lpstr>দলীয় কাজ </vt:lpstr>
      <vt:lpstr>মূল্যায়ন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asus computer</dc:creator>
  <cp:lastModifiedBy>Windows User</cp:lastModifiedBy>
  <cp:revision>28</cp:revision>
  <dcterms:created xsi:type="dcterms:W3CDTF">2020-11-07T10:13:24Z</dcterms:created>
  <dcterms:modified xsi:type="dcterms:W3CDTF">2020-11-20T16:27:23Z</dcterms:modified>
</cp:coreProperties>
</file>