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9555-AE6D-404B-AE10-B0DDBED113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EBF-7B11-4414-9A70-9D27A3A1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9555-AE6D-404B-AE10-B0DDBED1130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2EBF-7B11-4414-9A70-9D27A3A1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3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6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9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0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3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4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1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8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9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2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9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7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7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7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rusyrumana@outlook.com</cp:lastModifiedBy>
  <cp:revision>1</cp:revision>
  <dcterms:created xsi:type="dcterms:W3CDTF">2020-11-19T18:26:10Z</dcterms:created>
  <dcterms:modified xsi:type="dcterms:W3CDTF">2020-11-19T18:26:10Z</dcterms:modified>
</cp:coreProperties>
</file>