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322F-DDC1-45F1-9351-6D16D944FAA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A00E-7BD3-4C9B-940E-3F986791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8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B322F-DDC1-45F1-9351-6D16D944FAA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3A00E-7BD3-4C9B-940E-3F986791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4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2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5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8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5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5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5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98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5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0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7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5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98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9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4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6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2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3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0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4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4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35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3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9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2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2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rusyrumana@outlook.com</dc:creator>
  <cp:lastModifiedBy>rusyrumana@outlook.com</cp:lastModifiedBy>
  <cp:revision>1</cp:revision>
  <dcterms:created xsi:type="dcterms:W3CDTF">2020-11-20T16:03:00Z</dcterms:created>
  <dcterms:modified xsi:type="dcterms:W3CDTF">2020-11-20T16:03:01Z</dcterms:modified>
</cp:coreProperties>
</file>