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87" r:id="rId3"/>
    <p:sldId id="258" r:id="rId4"/>
    <p:sldId id="259" r:id="rId5"/>
    <p:sldId id="260" r:id="rId6"/>
    <p:sldId id="263" r:id="rId7"/>
    <p:sldId id="267" r:id="rId8"/>
    <p:sldId id="288" r:id="rId9"/>
    <p:sldId id="276" r:id="rId10"/>
    <p:sldId id="279" r:id="rId11"/>
    <p:sldId id="278" r:id="rId12"/>
    <p:sldId id="286" r:id="rId13"/>
    <p:sldId id="277" r:id="rId14"/>
    <p:sldId id="270" r:id="rId15"/>
    <p:sldId id="282" r:id="rId16"/>
    <p:sldId id="273" r:id="rId17"/>
    <p:sldId id="274" r:id="rId18"/>
    <p:sldId id="285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16"/>
    <a:srgbClr val="FFCCFF"/>
    <a:srgbClr val="2C69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8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46DC1-B19E-4D16-9B01-69A74418E929}" type="datetimeFigureOut">
              <a:rPr lang="en-US" smtClean="0"/>
              <a:pPr/>
              <a:t>21-Nov-20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DBB65-0A0E-428E-AAC3-956897949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DBB65-0A0E-428E-AAC3-956897949C2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883df0083629dd069ce1576f2b1823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8100"/>
            <a:ext cx="8991600" cy="6743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905000"/>
            <a:ext cx="707279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9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2841" y="228600"/>
            <a:ext cx="5267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</a:t>
            </a:r>
            <a:r>
              <a:rPr lang="bn-I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বর্ণগুলো ভেঙে দেখি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18822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ষ্ঠা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150" y="2895600"/>
            <a:ext cx="1136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038600"/>
            <a:ext cx="1383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সু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334000"/>
            <a:ext cx="18742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খ্যা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2065" y="5308937"/>
            <a:ext cx="7553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খ্য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1143000" y="4013537"/>
            <a:ext cx="6607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1295400" y="2895600"/>
            <a:ext cx="5757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1413416" y="1676400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6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38400" y="2133600"/>
            <a:ext cx="717024" cy="4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38600" y="5786735"/>
            <a:ext cx="717024" cy="4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07376" y="4491335"/>
            <a:ext cx="717024" cy="4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62400" y="3348335"/>
            <a:ext cx="717024" cy="4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62400" y="2205335"/>
            <a:ext cx="717024" cy="4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83376" y="3429000"/>
            <a:ext cx="717024" cy="4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59576" y="4495800"/>
            <a:ext cx="717024" cy="4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90800" y="5786735"/>
            <a:ext cx="717024" cy="4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29200" y="1676400"/>
            <a:ext cx="1486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    ঠ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200" y="2819400"/>
            <a:ext cx="1311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   ধ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200" y="4038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   দ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0600" y="5410200"/>
            <a:ext cx="3986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খ   য-ফলা       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86679E-6 L 0.19774 -0.007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1221E-6 L 0.21858 0.003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55227E-6 L 0.22465 -0.003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27" grpId="0"/>
      <p:bldP spid="28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6003" y="76200"/>
            <a:ext cx="354295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নীচের শব্দগুলোর অর্থ শিখি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828800" y="762000"/>
            <a:ext cx="1676400" cy="1143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828800" y="1981200"/>
            <a:ext cx="1676400" cy="1143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28800" y="3200400"/>
            <a:ext cx="1676400" cy="1143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উনুন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828800" y="4419600"/>
            <a:ext cx="1676400" cy="1143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28800" y="5715000"/>
            <a:ext cx="1676400" cy="1143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সিদ্ধ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838200"/>
            <a:ext cx="2057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উৎসব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2057400"/>
            <a:ext cx="2057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ভালো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3276600"/>
            <a:ext cx="2057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চুলা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4572000"/>
            <a:ext cx="2057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গরম পানির ধোঁয়া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5715000"/>
            <a:ext cx="2057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আগুনের তাপে সিদ্ধ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-1915164" y="3515366"/>
            <a:ext cx="54819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পুস্তকের ৩৬ পৃষ্ঠা বের কর</a:t>
            </a:r>
            <a:endParaRPr lang="en-U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_20200111_150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54431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6324600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 পাঠ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752600"/>
            <a:ext cx="5181600" cy="4242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348800"/>
            <a:ext cx="73914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দলঃ ১—তোমরা কয়েকটি শীতকালীন পিঠার তালিকা তৈরী কর।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দলঃ ২—তোমরা পিঠা তৈরী করতে কী কী লাগে তার একটি তালিকা তৈরী কর।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6400" y="381000"/>
            <a:ext cx="5715000" cy="1524000"/>
            <a:chOff x="1524000" y="228600"/>
            <a:chExt cx="5715000" cy="1524000"/>
          </a:xfrm>
        </p:grpSpPr>
        <p:sp>
          <p:nvSpPr>
            <p:cNvPr id="6" name="Down Arrow Callout 5"/>
            <p:cNvSpPr/>
            <p:nvPr/>
          </p:nvSpPr>
          <p:spPr>
            <a:xfrm>
              <a:off x="1524000" y="304800"/>
              <a:ext cx="5715000" cy="1447800"/>
            </a:xfrm>
            <a:prstGeom prst="downArrow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19400" y="228600"/>
              <a:ext cx="3429001" cy="101566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6000" b="1" cap="none" spc="0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1" y="2057400"/>
            <a:ext cx="482320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bn-IN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নীরব পাঠ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C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62200" y="152400"/>
            <a:ext cx="4572000" cy="1605534"/>
            <a:chOff x="2286000" y="381000"/>
            <a:chExt cx="4572000" cy="1605534"/>
          </a:xfrm>
          <a:solidFill>
            <a:srgbClr val="FFCCFF"/>
          </a:solidFill>
        </p:grpSpPr>
        <p:sp>
          <p:nvSpPr>
            <p:cNvPr id="4" name="Oval Callout 3"/>
            <p:cNvSpPr/>
            <p:nvPr/>
          </p:nvSpPr>
          <p:spPr>
            <a:xfrm>
              <a:off x="2286000" y="381000"/>
              <a:ext cx="4572000" cy="1605534"/>
            </a:xfrm>
            <a:prstGeom prst="wedgeEllipseCallout">
              <a:avLst>
                <a:gd name="adj1" fmla="val -28525"/>
                <a:gd name="adj2" fmla="val 110611"/>
              </a:avLst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76600" y="609600"/>
              <a:ext cx="2666999" cy="1107996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2743200"/>
            <a:ext cx="7515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তৈরী কর।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352800"/>
            <a:ext cx="6252262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ভাপ       মজাদার       সিদ্ধ          সুন্দর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114800"/>
            <a:ext cx="5964809" cy="18158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(ক) গোলাপ  দেখতে ........................।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(খ) অতিথির জন্য ....................খাবার রান্না হচ্ছে।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(গ) আমরা ..................ডিম খাই।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(ঙ) ..................দিয়ে তৈরী হয় ভাপা পিঠা।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03860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953000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সিদ্ধ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4495800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মজাদার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5334000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ভাপ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9" grpId="0"/>
      <p:bldP spid="9" grpId="1"/>
      <p:bldP spid="10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" y="3962400"/>
            <a:ext cx="86106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(৩) নীচের যুক্তবর্ণগুলো ভেঙ্গে দেখাও  ও  দু’টি করে শব্দ তৈরী কর।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7998" y="5334000"/>
            <a:ext cx="49084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592" y="5334000"/>
            <a:ext cx="49725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6916" y="5334000"/>
            <a:ext cx="56618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9036" y="5334000"/>
            <a:ext cx="64152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খ্য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09600"/>
            <a:ext cx="6248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(২) নীচের শব্দগুলোর অর্থ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981200"/>
            <a:ext cx="4552849" cy="6463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অনুষ্ঠান,  সুন্দর, উনুন, ভাপ,সিদ্ধ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6485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2C69B2"/>
                </a:solidFill>
                <a:latin typeface="NikoshBAN" pitchFamily="2" charset="0"/>
                <a:cs typeface="NikoshBAN" pitchFamily="2" charset="0"/>
              </a:rPr>
              <a:t>(৪)নীচের প্রশ্নগুলোর উত্তর মুখে মুখে বলি ও লিখি।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226" y="2744450"/>
            <a:ext cx="59009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(খ) ভাপে সিদ্ধ পিঠাকে কী বলে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352" y="4564559"/>
            <a:ext cx="6580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(গ) ভাপা পিঠা বানাতে কী কী লাগে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963" y="1752600"/>
            <a:ext cx="5400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(ক) চাল গুঁড়ো করা হয় কেন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rose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82" y="76200"/>
            <a:ext cx="8928418" cy="6746081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" name="Rectangle 2"/>
          <p:cNvSpPr/>
          <p:nvPr/>
        </p:nvSpPr>
        <p:spPr>
          <a:xfrm>
            <a:off x="304800" y="3276601"/>
            <a:ext cx="88392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3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35814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I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304800" y="1295400"/>
            <a:ext cx="8534400" cy="5257800"/>
          </a:xfrm>
          <a:prstGeom prst="irregularSeal2">
            <a:avLst/>
          </a:prstGeom>
          <a:solidFill>
            <a:srgbClr val="F6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ফনিভুষন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প্রধান শিক্ষক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ভাটি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পাড়া সরকারি প্রাথমিক বিদ্যালয়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পার্বতীপুর , দিনাজপুর।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isplay 4"/>
          <p:cNvSpPr/>
          <p:nvPr/>
        </p:nvSpPr>
        <p:spPr>
          <a:xfrm>
            <a:off x="6970776" y="1028700"/>
            <a:ext cx="1754124" cy="1677924"/>
          </a:xfrm>
          <a:prstGeom prst="flowChartDisplay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447800" y="1752600"/>
            <a:ext cx="5943600" cy="3951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800" noProof="0" dirty="0" smtClean="0"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</a:t>
            </a:r>
            <a:r>
              <a:rPr kumimoji="0" lang="b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দ্বিতীয়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2800" baseline="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বাংলা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bn-I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শিরোনামঃ দাদির হাতের মজার পিঠা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2400" baseline="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বাংলাদেশে শীতকালে--------পিঠার মজাই আলাদা।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38100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28600"/>
            <a:ext cx="4343305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56357"/>
            <a:ext cx="7543799" cy="600164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শোনাঃ 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গল্প শুনে বুঝতে পারবে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বলাঃ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২ নিজের ভাষায় গল্প সম্পর্কে প্রশ্নের উত্তর দিতে  পারবে।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পড়াঃ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1.4.2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পাঠ্য পুস্তকের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বাক্য প্রমিত উচ্চারণে পড়তে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লেখাঃ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2.3.3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গল্প সংশ্লিষ্ট প্রশ্নের উত্তর লিখতে পারবে।  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506894633_aa8c60039c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5600"/>
            <a:ext cx="8686800" cy="3761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152400"/>
            <a:ext cx="3207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295400"/>
            <a:ext cx="6059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দাদির হাতের মজার পিঠা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mima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99" y="228599"/>
            <a:ext cx="3048001" cy="2764467"/>
          </a:xfrm>
          <a:prstGeom prst="rect">
            <a:avLst/>
          </a:prstGeom>
        </p:spPr>
      </p:pic>
      <p:pic>
        <p:nvPicPr>
          <p:cNvPr id="3" name="Picture 2" descr="11921985343_3beb687899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6913" y="111636"/>
            <a:ext cx="3252687" cy="28601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aj_site-pit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1835" y="3352800"/>
            <a:ext cx="2711765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200400"/>
            <a:ext cx="236486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চিতুই পিঠা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5685" y="3124200"/>
            <a:ext cx="191911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দুধ চিতুই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4953" y="5950803"/>
            <a:ext cx="166904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দুধ পুলি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hapaPit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76200"/>
            <a:ext cx="3581400" cy="2588342"/>
          </a:xfrm>
          <a:prstGeom prst="rect">
            <a:avLst/>
          </a:prstGeom>
        </p:spPr>
      </p:pic>
      <p:pic>
        <p:nvPicPr>
          <p:cNvPr id="3" name="Picture 2" descr="shamim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76200"/>
            <a:ext cx="3352800" cy="2658110"/>
          </a:xfrm>
          <a:prstGeom prst="rect">
            <a:avLst/>
          </a:prstGeom>
        </p:spPr>
      </p:pic>
      <p:pic>
        <p:nvPicPr>
          <p:cNvPr id="4" name="Picture 3" descr="saimahq_1354448029_3-PatishaptaPith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276600"/>
            <a:ext cx="32004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743200"/>
            <a:ext cx="209384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ভাপা পিঠা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819400"/>
            <a:ext cx="267092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পুলি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6027003"/>
            <a:ext cx="220124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পাটি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সাপটা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3200400"/>
            <a:ext cx="3886200" cy="2678906"/>
          </a:xfrm>
          <a:prstGeom prst="rect">
            <a:avLst/>
          </a:prstGeom>
        </p:spPr>
      </p:pic>
      <p:pic>
        <p:nvPicPr>
          <p:cNvPr id="3" name="Picture 2" descr="poa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09600"/>
            <a:ext cx="4038600" cy="2438400"/>
          </a:xfrm>
          <a:prstGeom prst="rect">
            <a:avLst/>
          </a:prstGeom>
        </p:spPr>
      </p:pic>
      <p:pic>
        <p:nvPicPr>
          <p:cNvPr id="4" name="Picture 3" descr="suji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9502" y="609600"/>
            <a:ext cx="3689625" cy="2455278"/>
          </a:xfrm>
          <a:prstGeom prst="rect">
            <a:avLst/>
          </a:prstGeom>
        </p:spPr>
      </p:pic>
      <p:pic>
        <p:nvPicPr>
          <p:cNvPr id="5" name="Picture 4" descr="taler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200400"/>
            <a:ext cx="37338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6019800"/>
            <a:ext cx="5715000" cy="769441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পোয়া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0"/>
            <a:ext cx="6858000" cy="156966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905000"/>
            <a:ext cx="7560860" cy="433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313</Words>
  <Application>Microsoft Office PowerPoint</Application>
  <PresentationFormat>On-screen Show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শিক্ষক পরিচিতি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joypur</dc:creator>
  <cp:lastModifiedBy>DPE</cp:lastModifiedBy>
  <cp:revision>225</cp:revision>
  <dcterms:created xsi:type="dcterms:W3CDTF">2006-08-16T00:00:00Z</dcterms:created>
  <dcterms:modified xsi:type="dcterms:W3CDTF">2020-11-21T10:14:40Z</dcterms:modified>
</cp:coreProperties>
</file>