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79" r:id="rId6"/>
    <p:sldId id="261" r:id="rId7"/>
    <p:sldId id="262" r:id="rId8"/>
    <p:sldId id="280" r:id="rId9"/>
    <p:sldId id="264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84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>
        <p:scale>
          <a:sx n="66" d="100"/>
          <a:sy n="66" d="100"/>
        </p:scale>
        <p:origin x="15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D339D-FF0C-422D-A368-5216ADAB6771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349B54-6DDD-436B-8820-352C1A81B4DB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আহসান হাবীব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AC5FE8-2474-48D9-A0E6-7C165AB8A040}" type="parTrans" cxnId="{2D604C24-D502-4675-BA3B-19FC3803EB7C}">
      <dgm:prSet/>
      <dgm:spPr/>
      <dgm:t>
        <a:bodyPr/>
        <a:lstStyle/>
        <a:p>
          <a:endParaRPr lang="en-US"/>
        </a:p>
      </dgm:t>
    </dgm:pt>
    <dgm:pt modelId="{F65DEE1D-5D56-43E2-B9F8-C4EF19C396BE}" type="sibTrans" cxnId="{2D604C24-D502-4675-BA3B-19FC3803EB7C}">
      <dgm:prSet/>
      <dgm:spPr/>
      <dgm:t>
        <a:bodyPr/>
        <a:lstStyle/>
        <a:p>
          <a:endParaRPr lang="en-US"/>
        </a:p>
      </dgm:t>
    </dgm:pt>
    <dgm:pt modelId="{1F88D1BB-90BE-4382-A867-E55776B6D607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জন্ম-১৯১৭খ্রি.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A2C251-7A5D-46A4-98FA-1E79B0F60CC5}" type="parTrans" cxnId="{AD7918EC-EA24-4E5D-A05D-FE2E41432CF8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10BE04-AA42-4847-A3CB-036806A5027A}" type="sibTrans" cxnId="{AD7918EC-EA24-4E5D-A05D-FE2E41432CF8}">
      <dgm:prSet/>
      <dgm:spPr/>
      <dgm:t>
        <a:bodyPr/>
        <a:lstStyle/>
        <a:p>
          <a:endParaRPr lang="en-US"/>
        </a:p>
      </dgm:t>
    </dgm:pt>
    <dgm:pt modelId="{E2AB19E3-6B51-4A7E-A2C9-4E8DAABD2421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জন্মস্থান-পিরোজপুর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709547-7602-49C5-A940-7862086DA04B}" type="parTrans" cxnId="{831F4D79-474D-4745-87EB-26263C0FE5BA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513F37-D598-436E-8125-DD585700D507}" type="sibTrans" cxnId="{831F4D79-474D-4745-87EB-26263C0FE5BA}">
      <dgm:prSet/>
      <dgm:spPr/>
      <dgm:t>
        <a:bodyPr/>
        <a:lstStyle/>
        <a:p>
          <a:endParaRPr lang="en-US"/>
        </a:p>
      </dgm:t>
    </dgm:pt>
    <dgm:pt modelId="{702A67C4-54EB-46DF-AC94-9738B8243D2E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পেশা-সাংবাদিকতা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4654D7-5EDE-4B49-A0BE-F8C5F16D4116}" type="parTrans" cxnId="{BB6591B1-F8EA-42EE-8751-C53AF357B214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9F5444-C404-4858-ABBA-5460B9A521FC}" type="sibTrans" cxnId="{BB6591B1-F8EA-42EE-8751-C53AF357B214}">
      <dgm:prSet/>
      <dgm:spPr/>
      <dgm:t>
        <a:bodyPr/>
        <a:lstStyle/>
        <a:p>
          <a:endParaRPr lang="en-US"/>
        </a:p>
      </dgm:t>
    </dgm:pt>
    <dgm:pt modelId="{D8244EB6-D7B1-41FF-B0CD-77037B01EA93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মৃত্যু-১৯৮৫খ্রি.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AB00F2-DF8C-4F20-98A0-29F90F3C2655}" type="parTrans" cxnId="{B699461B-0F3E-404F-AE7C-5BCB0705B870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DFEBE-7A63-43F0-8FC7-04D06F67B1CF}" type="sibTrans" cxnId="{B699461B-0F3E-404F-AE7C-5BCB0705B870}">
      <dgm:prSet/>
      <dgm:spPr/>
      <dgm:t>
        <a:bodyPr/>
        <a:lstStyle/>
        <a:p>
          <a:endParaRPr lang="en-US"/>
        </a:p>
      </dgm:t>
    </dgm:pt>
    <dgm:pt modelId="{1317D8ED-40EB-4CC0-9832-13860C43B578}" type="pres">
      <dgm:prSet presAssocID="{622D339D-FF0C-422D-A368-5216ADAB677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E74D90-029C-4DF5-966A-DC8278330152}" type="pres">
      <dgm:prSet presAssocID="{B0349B54-6DDD-436B-8820-352C1A81B4DB}" presName="centerShape" presStyleLbl="node0" presStyleIdx="0" presStyleCnt="1" custScaleX="114230"/>
      <dgm:spPr/>
    </dgm:pt>
    <dgm:pt modelId="{456745CD-DA83-48FE-A371-570DE902E46D}" type="pres">
      <dgm:prSet presAssocID="{23A2C251-7A5D-46A4-98FA-1E79B0F60CC5}" presName="parTrans" presStyleLbl="sibTrans2D1" presStyleIdx="0" presStyleCnt="4"/>
      <dgm:spPr/>
    </dgm:pt>
    <dgm:pt modelId="{E8D0C0F9-841E-4A4E-A772-9E8F960E2159}" type="pres">
      <dgm:prSet presAssocID="{23A2C251-7A5D-46A4-98FA-1E79B0F60CC5}" presName="connectorText" presStyleLbl="sibTrans2D1" presStyleIdx="0" presStyleCnt="4"/>
      <dgm:spPr/>
    </dgm:pt>
    <dgm:pt modelId="{0284FCF2-DAB2-4985-B5A1-DCA6446711F9}" type="pres">
      <dgm:prSet presAssocID="{1F88D1BB-90BE-4382-A867-E55776B6D607}" presName="node" presStyleLbl="node1" presStyleIdx="0" presStyleCnt="4" custScaleX="164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31A53-87F0-46CE-A618-7A248A02D931}" type="pres">
      <dgm:prSet presAssocID="{C8709547-7602-49C5-A940-7862086DA04B}" presName="parTrans" presStyleLbl="sibTrans2D1" presStyleIdx="1" presStyleCnt="4"/>
      <dgm:spPr/>
    </dgm:pt>
    <dgm:pt modelId="{E6A8750E-CE4B-4E8A-A8DF-EF9F1A52DA82}" type="pres">
      <dgm:prSet presAssocID="{C8709547-7602-49C5-A940-7862086DA04B}" presName="connectorText" presStyleLbl="sibTrans2D1" presStyleIdx="1" presStyleCnt="4"/>
      <dgm:spPr/>
    </dgm:pt>
    <dgm:pt modelId="{80AEEFCD-0DAA-448D-B7F1-7FD2A6C341FA}" type="pres">
      <dgm:prSet presAssocID="{E2AB19E3-6B51-4A7E-A2C9-4E8DAABD2421}" presName="node" presStyleLbl="node1" presStyleIdx="1" presStyleCnt="4" custScaleX="136584" custRadScaleRad="108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E3304-C0B5-4BCD-8E44-827A51DF217F}" type="pres">
      <dgm:prSet presAssocID="{704654D7-5EDE-4B49-A0BE-F8C5F16D4116}" presName="parTrans" presStyleLbl="sibTrans2D1" presStyleIdx="2" presStyleCnt="4"/>
      <dgm:spPr/>
    </dgm:pt>
    <dgm:pt modelId="{3E7CCD61-E5DB-4A57-B245-1DBCF0C6AD60}" type="pres">
      <dgm:prSet presAssocID="{704654D7-5EDE-4B49-A0BE-F8C5F16D4116}" presName="connectorText" presStyleLbl="sibTrans2D1" presStyleIdx="2" presStyleCnt="4"/>
      <dgm:spPr/>
    </dgm:pt>
    <dgm:pt modelId="{79B93986-0AA7-4B7A-93A3-44D041208CE2}" type="pres">
      <dgm:prSet presAssocID="{702A67C4-54EB-46DF-AC94-9738B8243D2E}" presName="node" presStyleLbl="node1" presStyleIdx="2" presStyleCnt="4" custScaleX="162885" custRadScaleRad="103054" custRadScaleInc="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A60E9-2EE4-4611-BB17-4A568F35E161}" type="pres">
      <dgm:prSet presAssocID="{9BAB00F2-DF8C-4F20-98A0-29F90F3C2655}" presName="parTrans" presStyleLbl="sibTrans2D1" presStyleIdx="3" presStyleCnt="4"/>
      <dgm:spPr/>
    </dgm:pt>
    <dgm:pt modelId="{36E44D15-8E8D-4471-97B9-5838AEBFDE73}" type="pres">
      <dgm:prSet presAssocID="{9BAB00F2-DF8C-4F20-98A0-29F90F3C2655}" presName="connectorText" presStyleLbl="sibTrans2D1" presStyleIdx="3" presStyleCnt="4"/>
      <dgm:spPr/>
    </dgm:pt>
    <dgm:pt modelId="{5B0356C0-3329-4B22-80E4-8DB6E9806D46}" type="pres">
      <dgm:prSet presAssocID="{D8244EB6-D7B1-41FF-B0CD-77037B01EA93}" presName="node" presStyleLbl="node1" presStyleIdx="3" presStyleCnt="4" custScaleX="141583" custRadScaleRad="110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2CBF5-7FBB-4A41-9851-FA1D9A014220}" type="presOf" srcId="{702A67C4-54EB-46DF-AC94-9738B8243D2E}" destId="{79B93986-0AA7-4B7A-93A3-44D041208CE2}" srcOrd="0" destOrd="0" presId="urn:microsoft.com/office/officeart/2005/8/layout/radial5"/>
    <dgm:cxn modelId="{BEE4AA65-2168-4305-8886-6AE775BC39DB}" type="presOf" srcId="{704654D7-5EDE-4B49-A0BE-F8C5F16D4116}" destId="{82DE3304-C0B5-4BCD-8E44-827A51DF217F}" srcOrd="0" destOrd="0" presId="urn:microsoft.com/office/officeart/2005/8/layout/radial5"/>
    <dgm:cxn modelId="{AD7918EC-EA24-4E5D-A05D-FE2E41432CF8}" srcId="{B0349B54-6DDD-436B-8820-352C1A81B4DB}" destId="{1F88D1BB-90BE-4382-A867-E55776B6D607}" srcOrd="0" destOrd="0" parTransId="{23A2C251-7A5D-46A4-98FA-1E79B0F60CC5}" sibTransId="{2D10BE04-AA42-4847-A3CB-036806A5027A}"/>
    <dgm:cxn modelId="{C2BBDD3E-70B1-4833-97AB-47E0CBB9376B}" type="presOf" srcId="{9BAB00F2-DF8C-4F20-98A0-29F90F3C2655}" destId="{36E44D15-8E8D-4471-97B9-5838AEBFDE73}" srcOrd="1" destOrd="0" presId="urn:microsoft.com/office/officeart/2005/8/layout/radial5"/>
    <dgm:cxn modelId="{4304F785-7C95-4E55-B133-A1A0672E56E4}" type="presOf" srcId="{E2AB19E3-6B51-4A7E-A2C9-4E8DAABD2421}" destId="{80AEEFCD-0DAA-448D-B7F1-7FD2A6C341FA}" srcOrd="0" destOrd="0" presId="urn:microsoft.com/office/officeart/2005/8/layout/radial5"/>
    <dgm:cxn modelId="{8D8E44F7-B9F3-4014-8808-182EEA11B7F8}" type="presOf" srcId="{1F88D1BB-90BE-4382-A867-E55776B6D607}" destId="{0284FCF2-DAB2-4985-B5A1-DCA6446711F9}" srcOrd="0" destOrd="0" presId="urn:microsoft.com/office/officeart/2005/8/layout/radial5"/>
    <dgm:cxn modelId="{5DECA776-7BD0-4ADA-8AE5-AA27C1B24E5D}" type="presOf" srcId="{622D339D-FF0C-422D-A368-5216ADAB6771}" destId="{1317D8ED-40EB-4CC0-9832-13860C43B578}" srcOrd="0" destOrd="0" presId="urn:microsoft.com/office/officeart/2005/8/layout/radial5"/>
    <dgm:cxn modelId="{F622D80E-8B3A-4811-A99D-7B6AEC418BE0}" type="presOf" srcId="{B0349B54-6DDD-436B-8820-352C1A81B4DB}" destId="{95E74D90-029C-4DF5-966A-DC8278330152}" srcOrd="0" destOrd="0" presId="urn:microsoft.com/office/officeart/2005/8/layout/radial5"/>
    <dgm:cxn modelId="{6CCDF1D4-99D5-40E3-9A69-4635FFEF35D1}" type="presOf" srcId="{C8709547-7602-49C5-A940-7862086DA04B}" destId="{E6A8750E-CE4B-4E8A-A8DF-EF9F1A52DA82}" srcOrd="1" destOrd="0" presId="urn:microsoft.com/office/officeart/2005/8/layout/radial5"/>
    <dgm:cxn modelId="{B699461B-0F3E-404F-AE7C-5BCB0705B870}" srcId="{B0349B54-6DDD-436B-8820-352C1A81B4DB}" destId="{D8244EB6-D7B1-41FF-B0CD-77037B01EA93}" srcOrd="3" destOrd="0" parTransId="{9BAB00F2-DF8C-4F20-98A0-29F90F3C2655}" sibTransId="{DE3DFEBE-7A63-43F0-8FC7-04D06F67B1CF}"/>
    <dgm:cxn modelId="{831F4D79-474D-4745-87EB-26263C0FE5BA}" srcId="{B0349B54-6DDD-436B-8820-352C1A81B4DB}" destId="{E2AB19E3-6B51-4A7E-A2C9-4E8DAABD2421}" srcOrd="1" destOrd="0" parTransId="{C8709547-7602-49C5-A940-7862086DA04B}" sibTransId="{70513F37-D598-436E-8125-DD585700D507}"/>
    <dgm:cxn modelId="{67EB664E-F2DF-495A-9663-B180CAC4E5F6}" type="presOf" srcId="{23A2C251-7A5D-46A4-98FA-1E79B0F60CC5}" destId="{456745CD-DA83-48FE-A371-570DE902E46D}" srcOrd="0" destOrd="0" presId="urn:microsoft.com/office/officeart/2005/8/layout/radial5"/>
    <dgm:cxn modelId="{C1257D02-960F-48CF-AFED-38C22321E171}" type="presOf" srcId="{704654D7-5EDE-4B49-A0BE-F8C5F16D4116}" destId="{3E7CCD61-E5DB-4A57-B245-1DBCF0C6AD60}" srcOrd="1" destOrd="0" presId="urn:microsoft.com/office/officeart/2005/8/layout/radial5"/>
    <dgm:cxn modelId="{CADFBBE5-A80D-44DD-A5FC-87BF236FBAAF}" type="presOf" srcId="{9BAB00F2-DF8C-4F20-98A0-29F90F3C2655}" destId="{05FA60E9-2EE4-4611-BB17-4A568F35E161}" srcOrd="0" destOrd="0" presId="urn:microsoft.com/office/officeart/2005/8/layout/radial5"/>
    <dgm:cxn modelId="{2D604C24-D502-4675-BA3B-19FC3803EB7C}" srcId="{622D339D-FF0C-422D-A368-5216ADAB6771}" destId="{B0349B54-6DDD-436B-8820-352C1A81B4DB}" srcOrd="0" destOrd="0" parTransId="{04AC5FE8-2474-48D9-A0E6-7C165AB8A040}" sibTransId="{F65DEE1D-5D56-43E2-B9F8-C4EF19C396BE}"/>
    <dgm:cxn modelId="{878058B4-D956-4A5F-B749-B7E41DB9EF87}" type="presOf" srcId="{C8709547-7602-49C5-A940-7862086DA04B}" destId="{07831A53-87F0-46CE-A618-7A248A02D931}" srcOrd="0" destOrd="0" presId="urn:microsoft.com/office/officeart/2005/8/layout/radial5"/>
    <dgm:cxn modelId="{BB6591B1-F8EA-42EE-8751-C53AF357B214}" srcId="{B0349B54-6DDD-436B-8820-352C1A81B4DB}" destId="{702A67C4-54EB-46DF-AC94-9738B8243D2E}" srcOrd="2" destOrd="0" parTransId="{704654D7-5EDE-4B49-A0BE-F8C5F16D4116}" sibTransId="{AA9F5444-C404-4858-ABBA-5460B9A521FC}"/>
    <dgm:cxn modelId="{BD6DAFDD-8C60-4942-A1FC-C45D4D0428CB}" type="presOf" srcId="{D8244EB6-D7B1-41FF-B0CD-77037B01EA93}" destId="{5B0356C0-3329-4B22-80E4-8DB6E9806D46}" srcOrd="0" destOrd="0" presId="urn:microsoft.com/office/officeart/2005/8/layout/radial5"/>
    <dgm:cxn modelId="{728A7C05-4501-4C14-8145-DB5EE78C1EE4}" type="presOf" srcId="{23A2C251-7A5D-46A4-98FA-1E79B0F60CC5}" destId="{E8D0C0F9-841E-4A4E-A772-9E8F960E2159}" srcOrd="1" destOrd="0" presId="urn:microsoft.com/office/officeart/2005/8/layout/radial5"/>
    <dgm:cxn modelId="{BBCECAFA-4A09-4BDD-96FB-99B6F9DF9006}" type="presParOf" srcId="{1317D8ED-40EB-4CC0-9832-13860C43B578}" destId="{95E74D90-029C-4DF5-966A-DC8278330152}" srcOrd="0" destOrd="0" presId="urn:microsoft.com/office/officeart/2005/8/layout/radial5"/>
    <dgm:cxn modelId="{F04650BB-2F05-4FD0-AAD7-117B8ADF6415}" type="presParOf" srcId="{1317D8ED-40EB-4CC0-9832-13860C43B578}" destId="{456745CD-DA83-48FE-A371-570DE902E46D}" srcOrd="1" destOrd="0" presId="urn:microsoft.com/office/officeart/2005/8/layout/radial5"/>
    <dgm:cxn modelId="{09FCB5A8-1ED3-4EA0-90B4-4737D0894029}" type="presParOf" srcId="{456745CD-DA83-48FE-A371-570DE902E46D}" destId="{E8D0C0F9-841E-4A4E-A772-9E8F960E2159}" srcOrd="0" destOrd="0" presId="urn:microsoft.com/office/officeart/2005/8/layout/radial5"/>
    <dgm:cxn modelId="{587EBBB9-F865-4C11-B5B6-AC851F59D920}" type="presParOf" srcId="{1317D8ED-40EB-4CC0-9832-13860C43B578}" destId="{0284FCF2-DAB2-4985-B5A1-DCA6446711F9}" srcOrd="2" destOrd="0" presId="urn:microsoft.com/office/officeart/2005/8/layout/radial5"/>
    <dgm:cxn modelId="{E7D3221D-4A21-4DA2-B6AF-830654300258}" type="presParOf" srcId="{1317D8ED-40EB-4CC0-9832-13860C43B578}" destId="{07831A53-87F0-46CE-A618-7A248A02D931}" srcOrd="3" destOrd="0" presId="urn:microsoft.com/office/officeart/2005/8/layout/radial5"/>
    <dgm:cxn modelId="{AA1291EC-7512-463C-82F3-DE0767E66269}" type="presParOf" srcId="{07831A53-87F0-46CE-A618-7A248A02D931}" destId="{E6A8750E-CE4B-4E8A-A8DF-EF9F1A52DA82}" srcOrd="0" destOrd="0" presId="urn:microsoft.com/office/officeart/2005/8/layout/radial5"/>
    <dgm:cxn modelId="{1DF8CC66-F7A9-43C7-8740-23F492E4E281}" type="presParOf" srcId="{1317D8ED-40EB-4CC0-9832-13860C43B578}" destId="{80AEEFCD-0DAA-448D-B7F1-7FD2A6C341FA}" srcOrd="4" destOrd="0" presId="urn:microsoft.com/office/officeart/2005/8/layout/radial5"/>
    <dgm:cxn modelId="{C9D83372-3F8F-4838-AE66-7DE0F8263CC1}" type="presParOf" srcId="{1317D8ED-40EB-4CC0-9832-13860C43B578}" destId="{82DE3304-C0B5-4BCD-8E44-827A51DF217F}" srcOrd="5" destOrd="0" presId="urn:microsoft.com/office/officeart/2005/8/layout/radial5"/>
    <dgm:cxn modelId="{E188ED09-BEF4-421D-BC5C-708AFFC07D19}" type="presParOf" srcId="{82DE3304-C0B5-4BCD-8E44-827A51DF217F}" destId="{3E7CCD61-E5DB-4A57-B245-1DBCF0C6AD60}" srcOrd="0" destOrd="0" presId="urn:microsoft.com/office/officeart/2005/8/layout/radial5"/>
    <dgm:cxn modelId="{17D8E57E-AFC7-417E-A8C7-C6FD8D389CAD}" type="presParOf" srcId="{1317D8ED-40EB-4CC0-9832-13860C43B578}" destId="{79B93986-0AA7-4B7A-93A3-44D041208CE2}" srcOrd="6" destOrd="0" presId="urn:microsoft.com/office/officeart/2005/8/layout/radial5"/>
    <dgm:cxn modelId="{DD01B7BC-CB6F-4E0B-A521-1236DDA7A9D9}" type="presParOf" srcId="{1317D8ED-40EB-4CC0-9832-13860C43B578}" destId="{05FA60E9-2EE4-4611-BB17-4A568F35E161}" srcOrd="7" destOrd="0" presId="urn:microsoft.com/office/officeart/2005/8/layout/radial5"/>
    <dgm:cxn modelId="{83D29F9B-FB3B-4762-8A3E-405B5B5D8131}" type="presParOf" srcId="{05FA60E9-2EE4-4611-BB17-4A568F35E161}" destId="{36E44D15-8E8D-4471-97B9-5838AEBFDE73}" srcOrd="0" destOrd="0" presId="urn:microsoft.com/office/officeart/2005/8/layout/radial5"/>
    <dgm:cxn modelId="{8537EEF6-89A8-45AE-A40F-DEBD22B2922B}" type="presParOf" srcId="{1317D8ED-40EB-4CC0-9832-13860C43B578}" destId="{5B0356C0-3329-4B22-80E4-8DB6E9806D4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56B27-5F9F-44D8-876A-FE9C83A8FD1A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AC918A-593B-4273-8524-F191B0D05D51}">
      <dgm:prSet phldrT="[Text]" custT="1"/>
      <dgm:spPr/>
      <dgm:t>
        <a:bodyPr/>
        <a:lstStyle/>
        <a:p>
          <a:r>
            <a:rPr lang="as-IN" sz="2800" dirty="0" smtClean="0">
              <a:latin typeface="NikoshBAN" pitchFamily="2" charset="0"/>
              <a:cs typeface="NikoshBAN" pitchFamily="2" charset="0"/>
            </a:rPr>
            <a:t>তাঁর লেখা কাব্যগ্রন্থ হচ্ছে-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0661E5-30D3-49B4-998F-FCC59245E710}" type="parTrans" cxnId="{7762FB2B-D302-47A6-B398-B1A5DE5B9719}">
      <dgm:prSet/>
      <dgm:spPr/>
      <dgm:t>
        <a:bodyPr/>
        <a:lstStyle/>
        <a:p>
          <a:endParaRPr lang="en-US"/>
        </a:p>
      </dgm:t>
    </dgm:pt>
    <dgm:pt modelId="{D43064C5-2FDE-4D2C-B4DC-B2B9FA0A3F9F}" type="sibTrans" cxnId="{7762FB2B-D302-47A6-B398-B1A5DE5B9719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268EB-BEA7-4450-AE2E-1DA738AF326D}">
      <dgm:prSet phldrT="[Text]" custT="1"/>
      <dgm:spPr/>
      <dgm:t>
        <a:bodyPr/>
        <a:lstStyle/>
        <a:p>
          <a:r>
            <a:rPr lang="as-IN" sz="2800" dirty="0" smtClean="0">
              <a:latin typeface="NikoshBAN" pitchFamily="2" charset="0"/>
              <a:cs typeface="NikoshBAN" pitchFamily="2" charset="0"/>
            </a:rPr>
            <a:t>‘রাত্রিশেষ’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98E98D-6252-4B4C-8D56-4F807821B22E}" type="parTrans" cxnId="{40DD5B9B-2EF5-4529-9BDE-2A8A6CF9B4AC}">
      <dgm:prSet/>
      <dgm:spPr/>
      <dgm:t>
        <a:bodyPr/>
        <a:lstStyle/>
        <a:p>
          <a:endParaRPr lang="en-US"/>
        </a:p>
      </dgm:t>
    </dgm:pt>
    <dgm:pt modelId="{9AA31C97-38C1-40F0-9445-3139A07C7184}" type="sibTrans" cxnId="{40DD5B9B-2EF5-4529-9BDE-2A8A6CF9B4AC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1C3F47-9292-4AB5-8174-72C2D35B390E}">
      <dgm:prSet phldrT="[Text]" custT="1"/>
      <dgm:spPr/>
      <dgm:t>
        <a:bodyPr/>
        <a:lstStyle/>
        <a:p>
          <a:r>
            <a:rPr lang="as-IN" sz="2800" dirty="0" smtClean="0">
              <a:latin typeface="NikoshBAN" pitchFamily="2" charset="0"/>
              <a:cs typeface="NikoshBAN" pitchFamily="2" charset="0"/>
            </a:rPr>
            <a:t>‘ছায়াহরিণ’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9AC0FD-1EBB-4ED4-9BE5-A4D3E8DEC08B}" type="parTrans" cxnId="{AC3534C1-E46A-4E3E-B050-8AE47B94AF34}">
      <dgm:prSet/>
      <dgm:spPr/>
      <dgm:t>
        <a:bodyPr/>
        <a:lstStyle/>
        <a:p>
          <a:endParaRPr lang="en-US"/>
        </a:p>
      </dgm:t>
    </dgm:pt>
    <dgm:pt modelId="{D2F08459-933F-4866-BC4F-BA777888F683}" type="sibTrans" cxnId="{AC3534C1-E46A-4E3E-B050-8AE47B94AF3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54776E-183B-4EB9-B7FE-627B67B3C601}">
      <dgm:prSet phldrT="[Text]" custT="1"/>
      <dgm:spPr/>
      <dgm:t>
        <a:bodyPr/>
        <a:lstStyle/>
        <a:p>
          <a:r>
            <a:rPr lang="as-IN" sz="2800" dirty="0" smtClean="0">
              <a:latin typeface="NikoshBAN" pitchFamily="2" charset="0"/>
              <a:cs typeface="NikoshBAN" pitchFamily="2" charset="0"/>
            </a:rPr>
            <a:t>‘সারাদুপুর’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F40285-D229-4B94-94C1-E13EF5F11AF4}" type="parTrans" cxnId="{074BC559-324E-4574-9070-92D2D9E32759}">
      <dgm:prSet/>
      <dgm:spPr/>
      <dgm:t>
        <a:bodyPr/>
        <a:lstStyle/>
        <a:p>
          <a:endParaRPr lang="en-US"/>
        </a:p>
      </dgm:t>
    </dgm:pt>
    <dgm:pt modelId="{E0272B88-FAFE-40FC-B231-8E6DCE2F8B79}" type="sibTrans" cxnId="{074BC559-324E-4574-9070-92D2D9E32759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5BB594-FA07-4689-94EE-05277F67A1E1}">
      <dgm:prSet phldrT="[Text]" custT="1"/>
      <dgm:spPr/>
      <dgm:t>
        <a:bodyPr/>
        <a:lstStyle/>
        <a:p>
          <a:r>
            <a:rPr lang="as-IN" sz="2800" dirty="0" smtClean="0">
              <a:latin typeface="NikoshBAN" pitchFamily="2" charset="0"/>
              <a:cs typeface="NikoshBAN" pitchFamily="2" charset="0"/>
            </a:rPr>
            <a:t>‘আশায় বসতি’ ইত্যাদি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263B34-120E-40F4-8B2D-BF9B1D9E0C99}" type="parTrans" cxnId="{8D90133E-2833-43EE-B4DE-B1119E21E261}">
      <dgm:prSet/>
      <dgm:spPr/>
      <dgm:t>
        <a:bodyPr/>
        <a:lstStyle/>
        <a:p>
          <a:endParaRPr lang="en-US"/>
        </a:p>
      </dgm:t>
    </dgm:pt>
    <dgm:pt modelId="{39E058EC-A14B-4E65-BE7E-2D902205268D}" type="sibTrans" cxnId="{8D90133E-2833-43EE-B4DE-B1119E21E26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E54162-35DA-4B60-8C63-12044435A43C}">
      <dgm:prSet phldrT="[Text]" custT="1"/>
      <dgm:spPr/>
      <dgm:t>
        <a:bodyPr/>
        <a:lstStyle/>
        <a:p>
          <a:r>
            <a:rPr lang="as-IN" sz="2800" dirty="0" smtClean="0">
              <a:latin typeface="NikoshBAN" pitchFamily="2" charset="0"/>
              <a:cs typeface="NikoshBAN" pitchFamily="2" charset="0"/>
            </a:rPr>
            <a:t>তাঁরলেখা উপন্যাস হচ্ছে-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3FC03E-6CCB-4C6F-82C0-FBFA6B4C8413}" type="parTrans" cxnId="{9844FAE2-B5F8-41A0-83E8-B6444808D080}">
      <dgm:prSet/>
      <dgm:spPr/>
      <dgm:t>
        <a:bodyPr/>
        <a:lstStyle/>
        <a:p>
          <a:endParaRPr lang="en-US"/>
        </a:p>
      </dgm:t>
    </dgm:pt>
    <dgm:pt modelId="{21EE7592-6F24-47E9-93C0-BC8FB9AD7AD6}" type="sibTrans" cxnId="{9844FAE2-B5F8-41A0-83E8-B6444808D08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29186C-5104-40EF-8E3E-11EE28E984B6}">
      <dgm:prSet phldrT="[Text]" custT="1"/>
      <dgm:spPr/>
      <dgm:t>
        <a:bodyPr/>
        <a:lstStyle/>
        <a:p>
          <a:r>
            <a:rPr lang="as-IN" sz="2800" dirty="0" smtClean="0">
              <a:latin typeface="NikoshBAN" pitchFamily="2" charset="0"/>
              <a:cs typeface="NikoshBAN" pitchFamily="2" charset="0"/>
            </a:rPr>
            <a:t>‘অরণ্যে নীলিমা’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B0AF6-8CA0-418F-B1EF-043B0DCA29CD}" type="parTrans" cxnId="{DA5EDD1A-6BA0-45D3-AFB0-A331BA8299D1}">
      <dgm:prSet/>
      <dgm:spPr/>
      <dgm:t>
        <a:bodyPr/>
        <a:lstStyle/>
        <a:p>
          <a:endParaRPr lang="en-US"/>
        </a:p>
      </dgm:t>
    </dgm:pt>
    <dgm:pt modelId="{C006780A-5369-4F6F-ADA7-166C896F79C8}" type="sibTrans" cxnId="{DA5EDD1A-6BA0-45D3-AFB0-A331BA8299D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60478B-1FE8-461E-8D12-C38CB8B0BD6C}">
      <dgm:prSet phldrT="[Text]" custT="1"/>
      <dgm:spPr/>
      <dgm:t>
        <a:bodyPr/>
        <a:lstStyle/>
        <a:p>
          <a:r>
            <a:rPr lang="as-IN" sz="2800" dirty="0" smtClean="0">
              <a:latin typeface="NikoshBAN" pitchFamily="2" charset="0"/>
              <a:cs typeface="NikoshBAN" pitchFamily="2" charset="0"/>
            </a:rPr>
            <a:t>তাঁর লেখা শিশুতোষ গ্রন্থগুলো বেশ জনপ্রিয়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B81CB8-E55B-45AC-8C04-58230D3C90BD}" type="parTrans" cxnId="{BDD50B05-363B-4AB5-96BF-608479167ECE}">
      <dgm:prSet/>
      <dgm:spPr/>
      <dgm:t>
        <a:bodyPr/>
        <a:lstStyle/>
        <a:p>
          <a:endParaRPr lang="en-US"/>
        </a:p>
      </dgm:t>
    </dgm:pt>
    <dgm:pt modelId="{68168A3F-EC37-4095-9DD6-6D82349ED1B4}" type="sibTrans" cxnId="{BDD50B05-363B-4AB5-96BF-608479167ECE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6C3EB8-40DF-45AC-8C35-BBBF2F7603C6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ঢাকায় ১৯৮৫ খ্রিষ্টাব্দে মৃত্যুবরণ করেন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876A7E-FFD9-4EED-A717-9F21D1DA0BDA}" type="parTrans" cxnId="{F6EA2AF5-B259-4659-8302-485F21FAC310}">
      <dgm:prSet/>
      <dgm:spPr/>
      <dgm:t>
        <a:bodyPr/>
        <a:lstStyle/>
        <a:p>
          <a:endParaRPr lang="en-US"/>
        </a:p>
      </dgm:t>
    </dgm:pt>
    <dgm:pt modelId="{124279A0-AB84-4389-BCFB-40EEA9478AE0}" type="sibTrans" cxnId="{F6EA2AF5-B259-4659-8302-485F21FAC310}">
      <dgm:prSet/>
      <dgm:spPr/>
      <dgm:t>
        <a:bodyPr/>
        <a:lstStyle/>
        <a:p>
          <a:endParaRPr lang="en-US"/>
        </a:p>
      </dgm:t>
    </dgm:pt>
    <dgm:pt modelId="{DB30708C-DEAE-4370-858B-EFCE1206106C}" type="pres">
      <dgm:prSet presAssocID="{94E56B27-5F9F-44D8-876A-FE9C83A8FD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04E89C2-4C22-4A5A-8766-4F97F0EC4386}" type="pres">
      <dgm:prSet presAssocID="{64AC918A-593B-4273-8524-F191B0D05D51}" presName="compNode" presStyleCnt="0"/>
      <dgm:spPr/>
    </dgm:pt>
    <dgm:pt modelId="{0478E074-F32C-4823-9F84-EA41027B974E}" type="pres">
      <dgm:prSet presAssocID="{64AC918A-593B-4273-8524-F191B0D05D51}" presName="dummyConnPt" presStyleCnt="0"/>
      <dgm:spPr/>
    </dgm:pt>
    <dgm:pt modelId="{7833F64A-CEC2-462C-9182-7AF9146ED406}" type="pres">
      <dgm:prSet presAssocID="{64AC918A-593B-4273-8524-F191B0D05D5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78906-D9B7-4463-B9F6-10E372547EE9}" type="pres">
      <dgm:prSet presAssocID="{D43064C5-2FDE-4D2C-B4DC-B2B9FA0A3F9F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5771ABF4-1074-452D-9A71-83D2D841B155}" type="pres">
      <dgm:prSet presAssocID="{E23268EB-BEA7-4450-AE2E-1DA738AF326D}" presName="compNode" presStyleCnt="0"/>
      <dgm:spPr/>
    </dgm:pt>
    <dgm:pt modelId="{F28D2494-55EB-45C9-B835-7041BD7CE3B5}" type="pres">
      <dgm:prSet presAssocID="{E23268EB-BEA7-4450-AE2E-1DA738AF326D}" presName="dummyConnPt" presStyleCnt="0"/>
      <dgm:spPr/>
    </dgm:pt>
    <dgm:pt modelId="{C87818BD-0FF1-4C0A-940F-021C4954F76B}" type="pres">
      <dgm:prSet presAssocID="{E23268EB-BEA7-4450-AE2E-1DA738AF326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797BE-E4F2-44C0-9059-AAC4A8B5D751}" type="pres">
      <dgm:prSet presAssocID="{9AA31C97-38C1-40F0-9445-3139A07C7184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A38CCCB7-892F-404F-A4D9-3BC5319D2C52}" type="pres">
      <dgm:prSet presAssocID="{CB1C3F47-9292-4AB5-8174-72C2D35B390E}" presName="compNode" presStyleCnt="0"/>
      <dgm:spPr/>
    </dgm:pt>
    <dgm:pt modelId="{D0658151-3C02-4A69-BE35-56090D4689BF}" type="pres">
      <dgm:prSet presAssocID="{CB1C3F47-9292-4AB5-8174-72C2D35B390E}" presName="dummyConnPt" presStyleCnt="0"/>
      <dgm:spPr/>
    </dgm:pt>
    <dgm:pt modelId="{F9A226E4-44F1-4565-83C7-8C935875ED1C}" type="pres">
      <dgm:prSet presAssocID="{CB1C3F47-9292-4AB5-8174-72C2D35B390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2D7E5-A163-4298-936E-2C81F75F8017}" type="pres">
      <dgm:prSet presAssocID="{D2F08459-933F-4866-BC4F-BA777888F68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5B58C48D-04C3-4CF2-BB34-BC5037DC089D}" type="pres">
      <dgm:prSet presAssocID="{7D54776E-183B-4EB9-B7FE-627B67B3C601}" presName="compNode" presStyleCnt="0"/>
      <dgm:spPr/>
    </dgm:pt>
    <dgm:pt modelId="{B7D60C4E-293D-42FC-B087-52E711DEB769}" type="pres">
      <dgm:prSet presAssocID="{7D54776E-183B-4EB9-B7FE-627B67B3C601}" presName="dummyConnPt" presStyleCnt="0"/>
      <dgm:spPr/>
    </dgm:pt>
    <dgm:pt modelId="{71C34C9B-B11A-40AF-8F36-C03C1E44BF65}" type="pres">
      <dgm:prSet presAssocID="{7D54776E-183B-4EB9-B7FE-627B67B3C60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F0739-190C-472D-AE65-1EB165AF2810}" type="pres">
      <dgm:prSet presAssocID="{E0272B88-FAFE-40FC-B231-8E6DCE2F8B79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A0743797-12E5-4E9B-B429-818AC1787FAF}" type="pres">
      <dgm:prSet presAssocID="{385BB594-FA07-4689-94EE-05277F67A1E1}" presName="compNode" presStyleCnt="0"/>
      <dgm:spPr/>
    </dgm:pt>
    <dgm:pt modelId="{A88A6818-BD98-4822-A040-E9E93133D469}" type="pres">
      <dgm:prSet presAssocID="{385BB594-FA07-4689-94EE-05277F67A1E1}" presName="dummyConnPt" presStyleCnt="0"/>
      <dgm:spPr/>
    </dgm:pt>
    <dgm:pt modelId="{6BD3D460-215E-4FC1-9110-0590F966FDE1}" type="pres">
      <dgm:prSet presAssocID="{385BB594-FA07-4689-94EE-05277F67A1E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766F8-7B44-45D1-9E0A-F50D336A160B}" type="pres">
      <dgm:prSet presAssocID="{39E058EC-A14B-4E65-BE7E-2D902205268D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7A7FA00-93FC-4787-A846-9F533FBAD1A5}" type="pres">
      <dgm:prSet presAssocID="{00E54162-35DA-4B60-8C63-12044435A43C}" presName="compNode" presStyleCnt="0"/>
      <dgm:spPr/>
    </dgm:pt>
    <dgm:pt modelId="{91DEC756-52FF-4749-AD26-65D2E408B03D}" type="pres">
      <dgm:prSet presAssocID="{00E54162-35DA-4B60-8C63-12044435A43C}" presName="dummyConnPt" presStyleCnt="0"/>
      <dgm:spPr/>
    </dgm:pt>
    <dgm:pt modelId="{C0F0A0F8-AFD4-4AFD-825B-EFC06C1856E7}" type="pres">
      <dgm:prSet presAssocID="{00E54162-35DA-4B60-8C63-12044435A43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098E7-E4F4-4F5B-8523-13713400F329}" type="pres">
      <dgm:prSet presAssocID="{21EE7592-6F24-47E9-93C0-BC8FB9AD7AD6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9F0FE055-20A0-4EA4-8D91-0BAC8C07EC05}" type="pres">
      <dgm:prSet presAssocID="{B729186C-5104-40EF-8E3E-11EE28E984B6}" presName="compNode" presStyleCnt="0"/>
      <dgm:spPr/>
    </dgm:pt>
    <dgm:pt modelId="{D805CC6B-AE92-458F-8F44-E04E6EEBBF5B}" type="pres">
      <dgm:prSet presAssocID="{B729186C-5104-40EF-8E3E-11EE28E984B6}" presName="dummyConnPt" presStyleCnt="0"/>
      <dgm:spPr/>
    </dgm:pt>
    <dgm:pt modelId="{61402AA9-0991-4487-A538-C3BACF987FE0}" type="pres">
      <dgm:prSet presAssocID="{B729186C-5104-40EF-8E3E-11EE28E984B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9EADF-8A47-4572-B03C-B9A6DEABBFA3}" type="pres">
      <dgm:prSet presAssocID="{C006780A-5369-4F6F-ADA7-166C896F79C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E8276661-14E6-4094-A36B-DEDC9ACDDB98}" type="pres">
      <dgm:prSet presAssocID="{2D60478B-1FE8-461E-8D12-C38CB8B0BD6C}" presName="compNode" presStyleCnt="0"/>
      <dgm:spPr/>
    </dgm:pt>
    <dgm:pt modelId="{FF304684-3B83-4AFD-9633-BD355CE578FE}" type="pres">
      <dgm:prSet presAssocID="{2D60478B-1FE8-461E-8D12-C38CB8B0BD6C}" presName="dummyConnPt" presStyleCnt="0"/>
      <dgm:spPr/>
    </dgm:pt>
    <dgm:pt modelId="{5BA57F07-22F0-49D7-A549-40858B3F6C27}" type="pres">
      <dgm:prSet presAssocID="{2D60478B-1FE8-461E-8D12-C38CB8B0BD6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C80ED-0381-4318-AD9A-5E22846475DF}" type="pres">
      <dgm:prSet presAssocID="{68168A3F-EC37-4095-9DD6-6D82349ED1B4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000EE067-D60B-496F-BBCC-3CBF6C51DBDD}" type="pres">
      <dgm:prSet presAssocID="{B86C3EB8-40DF-45AC-8C35-BBBF2F7603C6}" presName="compNode" presStyleCnt="0"/>
      <dgm:spPr/>
    </dgm:pt>
    <dgm:pt modelId="{58095751-7941-4E72-B157-DE03EECCC627}" type="pres">
      <dgm:prSet presAssocID="{B86C3EB8-40DF-45AC-8C35-BBBF2F7603C6}" presName="dummyConnPt" presStyleCnt="0"/>
      <dgm:spPr/>
    </dgm:pt>
    <dgm:pt modelId="{DD97D2A8-C13E-4317-A419-6F65D9CA9F6D}" type="pres">
      <dgm:prSet presAssocID="{B86C3EB8-40DF-45AC-8C35-BBBF2F7603C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9F422-5F9F-4099-8ED1-6B277D5F9892}" type="presOf" srcId="{7D54776E-183B-4EB9-B7FE-627B67B3C601}" destId="{71C34C9B-B11A-40AF-8F36-C03C1E44BF65}" srcOrd="0" destOrd="0" presId="urn:microsoft.com/office/officeart/2005/8/layout/bProcess4"/>
    <dgm:cxn modelId="{BDD50B05-363B-4AB5-96BF-608479167ECE}" srcId="{94E56B27-5F9F-44D8-876A-FE9C83A8FD1A}" destId="{2D60478B-1FE8-461E-8D12-C38CB8B0BD6C}" srcOrd="7" destOrd="0" parTransId="{51B81CB8-E55B-45AC-8C04-58230D3C90BD}" sibTransId="{68168A3F-EC37-4095-9DD6-6D82349ED1B4}"/>
    <dgm:cxn modelId="{F3B056E0-9FA0-4E82-BFB6-2E1914E5D877}" type="presOf" srcId="{68168A3F-EC37-4095-9DD6-6D82349ED1B4}" destId="{7EBC80ED-0381-4318-AD9A-5E22846475DF}" srcOrd="0" destOrd="0" presId="urn:microsoft.com/office/officeart/2005/8/layout/bProcess4"/>
    <dgm:cxn modelId="{22400609-E575-4B48-991A-890BFB738FB7}" type="presOf" srcId="{385BB594-FA07-4689-94EE-05277F67A1E1}" destId="{6BD3D460-215E-4FC1-9110-0590F966FDE1}" srcOrd="0" destOrd="0" presId="urn:microsoft.com/office/officeart/2005/8/layout/bProcess4"/>
    <dgm:cxn modelId="{F9F3C676-9ACF-4B45-A5A9-54D26E96387A}" type="presOf" srcId="{2D60478B-1FE8-461E-8D12-C38CB8B0BD6C}" destId="{5BA57F07-22F0-49D7-A549-40858B3F6C27}" srcOrd="0" destOrd="0" presId="urn:microsoft.com/office/officeart/2005/8/layout/bProcess4"/>
    <dgm:cxn modelId="{DA5EDD1A-6BA0-45D3-AFB0-A331BA8299D1}" srcId="{94E56B27-5F9F-44D8-876A-FE9C83A8FD1A}" destId="{B729186C-5104-40EF-8E3E-11EE28E984B6}" srcOrd="6" destOrd="0" parTransId="{EAEB0AF6-8CA0-418F-B1EF-043B0DCA29CD}" sibTransId="{C006780A-5369-4F6F-ADA7-166C896F79C8}"/>
    <dgm:cxn modelId="{C9835AD7-4870-4ECB-A5BC-81C506A323C2}" type="presOf" srcId="{21EE7592-6F24-47E9-93C0-BC8FB9AD7AD6}" destId="{1FB098E7-E4F4-4F5B-8523-13713400F329}" srcOrd="0" destOrd="0" presId="urn:microsoft.com/office/officeart/2005/8/layout/bProcess4"/>
    <dgm:cxn modelId="{5A1F188D-CAA2-48EC-939D-9E410328867B}" type="presOf" srcId="{39E058EC-A14B-4E65-BE7E-2D902205268D}" destId="{236766F8-7B44-45D1-9E0A-F50D336A160B}" srcOrd="0" destOrd="0" presId="urn:microsoft.com/office/officeart/2005/8/layout/bProcess4"/>
    <dgm:cxn modelId="{FF7A33D8-E5FE-4753-A3F3-EC66EA1735C1}" type="presOf" srcId="{C006780A-5369-4F6F-ADA7-166C896F79C8}" destId="{AEB9EADF-8A47-4572-B03C-B9A6DEABBFA3}" srcOrd="0" destOrd="0" presId="urn:microsoft.com/office/officeart/2005/8/layout/bProcess4"/>
    <dgm:cxn modelId="{C60DF57C-F080-4C4B-92A6-DAE620D15100}" type="presOf" srcId="{B86C3EB8-40DF-45AC-8C35-BBBF2F7603C6}" destId="{DD97D2A8-C13E-4317-A419-6F65D9CA9F6D}" srcOrd="0" destOrd="0" presId="urn:microsoft.com/office/officeart/2005/8/layout/bProcess4"/>
    <dgm:cxn modelId="{8DCB0C1C-2F04-4289-AFB6-D334808046E2}" type="presOf" srcId="{CB1C3F47-9292-4AB5-8174-72C2D35B390E}" destId="{F9A226E4-44F1-4565-83C7-8C935875ED1C}" srcOrd="0" destOrd="0" presId="urn:microsoft.com/office/officeart/2005/8/layout/bProcess4"/>
    <dgm:cxn modelId="{074BC559-324E-4574-9070-92D2D9E32759}" srcId="{94E56B27-5F9F-44D8-876A-FE9C83A8FD1A}" destId="{7D54776E-183B-4EB9-B7FE-627B67B3C601}" srcOrd="3" destOrd="0" parTransId="{A7F40285-D229-4B94-94C1-E13EF5F11AF4}" sibTransId="{E0272B88-FAFE-40FC-B231-8E6DCE2F8B79}"/>
    <dgm:cxn modelId="{51C723C5-4C93-4E1C-9525-3CE9630B4B1D}" type="presOf" srcId="{E23268EB-BEA7-4450-AE2E-1DA738AF326D}" destId="{C87818BD-0FF1-4C0A-940F-021C4954F76B}" srcOrd="0" destOrd="0" presId="urn:microsoft.com/office/officeart/2005/8/layout/bProcess4"/>
    <dgm:cxn modelId="{248C56E0-67D1-46E4-BF61-2F7A8E1D5C05}" type="presOf" srcId="{64AC918A-593B-4273-8524-F191B0D05D51}" destId="{7833F64A-CEC2-462C-9182-7AF9146ED406}" srcOrd="0" destOrd="0" presId="urn:microsoft.com/office/officeart/2005/8/layout/bProcess4"/>
    <dgm:cxn modelId="{62EBF78E-57FB-447E-92A3-F5E4C2410BBB}" type="presOf" srcId="{00E54162-35DA-4B60-8C63-12044435A43C}" destId="{C0F0A0F8-AFD4-4AFD-825B-EFC06C1856E7}" srcOrd="0" destOrd="0" presId="urn:microsoft.com/office/officeart/2005/8/layout/bProcess4"/>
    <dgm:cxn modelId="{1B340444-CF57-4C24-A355-0264232E5625}" type="presOf" srcId="{E0272B88-FAFE-40FC-B231-8E6DCE2F8B79}" destId="{CDEF0739-190C-472D-AE65-1EB165AF2810}" srcOrd="0" destOrd="0" presId="urn:microsoft.com/office/officeart/2005/8/layout/bProcess4"/>
    <dgm:cxn modelId="{9844FAE2-B5F8-41A0-83E8-B6444808D080}" srcId="{94E56B27-5F9F-44D8-876A-FE9C83A8FD1A}" destId="{00E54162-35DA-4B60-8C63-12044435A43C}" srcOrd="5" destOrd="0" parTransId="{833FC03E-6CCB-4C6F-82C0-FBFA6B4C8413}" sibTransId="{21EE7592-6F24-47E9-93C0-BC8FB9AD7AD6}"/>
    <dgm:cxn modelId="{8D90133E-2833-43EE-B4DE-B1119E21E261}" srcId="{94E56B27-5F9F-44D8-876A-FE9C83A8FD1A}" destId="{385BB594-FA07-4689-94EE-05277F67A1E1}" srcOrd="4" destOrd="0" parTransId="{AA263B34-120E-40F4-8B2D-BF9B1D9E0C99}" sibTransId="{39E058EC-A14B-4E65-BE7E-2D902205268D}"/>
    <dgm:cxn modelId="{F6EA2AF5-B259-4659-8302-485F21FAC310}" srcId="{94E56B27-5F9F-44D8-876A-FE9C83A8FD1A}" destId="{B86C3EB8-40DF-45AC-8C35-BBBF2F7603C6}" srcOrd="8" destOrd="0" parTransId="{81876A7E-FFD9-4EED-A717-9F21D1DA0BDA}" sibTransId="{124279A0-AB84-4389-BCFB-40EEA9478AE0}"/>
    <dgm:cxn modelId="{303D8ED3-03C4-461F-946F-8CBD2BA9134C}" type="presOf" srcId="{9AA31C97-38C1-40F0-9445-3139A07C7184}" destId="{6EA797BE-E4F2-44C0-9059-AAC4A8B5D751}" srcOrd="0" destOrd="0" presId="urn:microsoft.com/office/officeart/2005/8/layout/bProcess4"/>
    <dgm:cxn modelId="{B10E11EF-729C-4AEE-A3EC-B0C757F2FE25}" type="presOf" srcId="{94E56B27-5F9F-44D8-876A-FE9C83A8FD1A}" destId="{DB30708C-DEAE-4370-858B-EFCE1206106C}" srcOrd="0" destOrd="0" presId="urn:microsoft.com/office/officeart/2005/8/layout/bProcess4"/>
    <dgm:cxn modelId="{71C9A54F-4A62-4EC4-8D87-E413B8F3921C}" type="presOf" srcId="{D2F08459-933F-4866-BC4F-BA777888F683}" destId="{4372D7E5-A163-4298-936E-2C81F75F8017}" srcOrd="0" destOrd="0" presId="urn:microsoft.com/office/officeart/2005/8/layout/bProcess4"/>
    <dgm:cxn modelId="{8C75F8A6-1388-4DCB-9037-B52E44D983DC}" type="presOf" srcId="{D43064C5-2FDE-4D2C-B4DC-B2B9FA0A3F9F}" destId="{F4E78906-D9B7-4463-B9F6-10E372547EE9}" srcOrd="0" destOrd="0" presId="urn:microsoft.com/office/officeart/2005/8/layout/bProcess4"/>
    <dgm:cxn modelId="{40DD5B9B-2EF5-4529-9BDE-2A8A6CF9B4AC}" srcId="{94E56B27-5F9F-44D8-876A-FE9C83A8FD1A}" destId="{E23268EB-BEA7-4450-AE2E-1DA738AF326D}" srcOrd="1" destOrd="0" parTransId="{F898E98D-6252-4B4C-8D56-4F807821B22E}" sibTransId="{9AA31C97-38C1-40F0-9445-3139A07C7184}"/>
    <dgm:cxn modelId="{AC3534C1-E46A-4E3E-B050-8AE47B94AF34}" srcId="{94E56B27-5F9F-44D8-876A-FE9C83A8FD1A}" destId="{CB1C3F47-9292-4AB5-8174-72C2D35B390E}" srcOrd="2" destOrd="0" parTransId="{F99AC0FD-1EBB-4ED4-9BE5-A4D3E8DEC08B}" sibTransId="{D2F08459-933F-4866-BC4F-BA777888F683}"/>
    <dgm:cxn modelId="{7762FB2B-D302-47A6-B398-B1A5DE5B9719}" srcId="{94E56B27-5F9F-44D8-876A-FE9C83A8FD1A}" destId="{64AC918A-593B-4273-8524-F191B0D05D51}" srcOrd="0" destOrd="0" parTransId="{980661E5-30D3-49B4-998F-FCC59245E710}" sibTransId="{D43064C5-2FDE-4D2C-B4DC-B2B9FA0A3F9F}"/>
    <dgm:cxn modelId="{77A9B855-0A89-49DD-B2D8-0E9A3AA64A55}" type="presOf" srcId="{B729186C-5104-40EF-8E3E-11EE28E984B6}" destId="{61402AA9-0991-4487-A538-C3BACF987FE0}" srcOrd="0" destOrd="0" presId="urn:microsoft.com/office/officeart/2005/8/layout/bProcess4"/>
    <dgm:cxn modelId="{9DF8F096-E5EA-4CFC-A678-180B0C7C016C}" type="presParOf" srcId="{DB30708C-DEAE-4370-858B-EFCE1206106C}" destId="{004E89C2-4C22-4A5A-8766-4F97F0EC4386}" srcOrd="0" destOrd="0" presId="urn:microsoft.com/office/officeart/2005/8/layout/bProcess4"/>
    <dgm:cxn modelId="{BE48FB75-333F-4084-B3AC-34D6160BA9DC}" type="presParOf" srcId="{004E89C2-4C22-4A5A-8766-4F97F0EC4386}" destId="{0478E074-F32C-4823-9F84-EA41027B974E}" srcOrd="0" destOrd="0" presId="urn:microsoft.com/office/officeart/2005/8/layout/bProcess4"/>
    <dgm:cxn modelId="{32705A71-88D8-4B72-9DD4-D8E1DF2FA0BB}" type="presParOf" srcId="{004E89C2-4C22-4A5A-8766-4F97F0EC4386}" destId="{7833F64A-CEC2-462C-9182-7AF9146ED406}" srcOrd="1" destOrd="0" presId="urn:microsoft.com/office/officeart/2005/8/layout/bProcess4"/>
    <dgm:cxn modelId="{5B23C700-50E4-478F-AC0B-D1AF5B83A665}" type="presParOf" srcId="{DB30708C-DEAE-4370-858B-EFCE1206106C}" destId="{F4E78906-D9B7-4463-B9F6-10E372547EE9}" srcOrd="1" destOrd="0" presId="urn:microsoft.com/office/officeart/2005/8/layout/bProcess4"/>
    <dgm:cxn modelId="{D246A54F-7F7E-4D08-8A13-4C997143404C}" type="presParOf" srcId="{DB30708C-DEAE-4370-858B-EFCE1206106C}" destId="{5771ABF4-1074-452D-9A71-83D2D841B155}" srcOrd="2" destOrd="0" presId="urn:microsoft.com/office/officeart/2005/8/layout/bProcess4"/>
    <dgm:cxn modelId="{EA04C81D-5988-4D51-B929-919229010837}" type="presParOf" srcId="{5771ABF4-1074-452D-9A71-83D2D841B155}" destId="{F28D2494-55EB-45C9-B835-7041BD7CE3B5}" srcOrd="0" destOrd="0" presId="urn:microsoft.com/office/officeart/2005/8/layout/bProcess4"/>
    <dgm:cxn modelId="{115C950A-2ACE-47EA-8C6B-678F7D926917}" type="presParOf" srcId="{5771ABF4-1074-452D-9A71-83D2D841B155}" destId="{C87818BD-0FF1-4C0A-940F-021C4954F76B}" srcOrd="1" destOrd="0" presId="urn:microsoft.com/office/officeart/2005/8/layout/bProcess4"/>
    <dgm:cxn modelId="{0D0858B7-A97E-478E-B66F-ADE73E580113}" type="presParOf" srcId="{DB30708C-DEAE-4370-858B-EFCE1206106C}" destId="{6EA797BE-E4F2-44C0-9059-AAC4A8B5D751}" srcOrd="3" destOrd="0" presId="urn:microsoft.com/office/officeart/2005/8/layout/bProcess4"/>
    <dgm:cxn modelId="{71407404-3C4E-4FB4-9746-4DDFB7C5B401}" type="presParOf" srcId="{DB30708C-DEAE-4370-858B-EFCE1206106C}" destId="{A38CCCB7-892F-404F-A4D9-3BC5319D2C52}" srcOrd="4" destOrd="0" presId="urn:microsoft.com/office/officeart/2005/8/layout/bProcess4"/>
    <dgm:cxn modelId="{E09DA1A3-7E9B-464B-8E06-FC0AB276856C}" type="presParOf" srcId="{A38CCCB7-892F-404F-A4D9-3BC5319D2C52}" destId="{D0658151-3C02-4A69-BE35-56090D4689BF}" srcOrd="0" destOrd="0" presId="urn:microsoft.com/office/officeart/2005/8/layout/bProcess4"/>
    <dgm:cxn modelId="{F9F473EA-AB4C-481B-9D52-0706138C9D4D}" type="presParOf" srcId="{A38CCCB7-892F-404F-A4D9-3BC5319D2C52}" destId="{F9A226E4-44F1-4565-83C7-8C935875ED1C}" srcOrd="1" destOrd="0" presId="urn:microsoft.com/office/officeart/2005/8/layout/bProcess4"/>
    <dgm:cxn modelId="{FFB40FBD-F923-4CC8-8625-47B5D8E59B1F}" type="presParOf" srcId="{DB30708C-DEAE-4370-858B-EFCE1206106C}" destId="{4372D7E5-A163-4298-936E-2C81F75F8017}" srcOrd="5" destOrd="0" presId="urn:microsoft.com/office/officeart/2005/8/layout/bProcess4"/>
    <dgm:cxn modelId="{5BB65DDD-4312-4AB9-8D21-8A70EC890A36}" type="presParOf" srcId="{DB30708C-DEAE-4370-858B-EFCE1206106C}" destId="{5B58C48D-04C3-4CF2-BB34-BC5037DC089D}" srcOrd="6" destOrd="0" presId="urn:microsoft.com/office/officeart/2005/8/layout/bProcess4"/>
    <dgm:cxn modelId="{1CFEFC1F-361B-458A-97D7-B5B975B25042}" type="presParOf" srcId="{5B58C48D-04C3-4CF2-BB34-BC5037DC089D}" destId="{B7D60C4E-293D-42FC-B087-52E711DEB769}" srcOrd="0" destOrd="0" presId="urn:microsoft.com/office/officeart/2005/8/layout/bProcess4"/>
    <dgm:cxn modelId="{82B0F0E5-3F9E-46B5-9CFE-A5A29F25ACA6}" type="presParOf" srcId="{5B58C48D-04C3-4CF2-BB34-BC5037DC089D}" destId="{71C34C9B-B11A-40AF-8F36-C03C1E44BF65}" srcOrd="1" destOrd="0" presId="urn:microsoft.com/office/officeart/2005/8/layout/bProcess4"/>
    <dgm:cxn modelId="{74C580EB-803F-4BFB-9B57-716728FD6E6E}" type="presParOf" srcId="{DB30708C-DEAE-4370-858B-EFCE1206106C}" destId="{CDEF0739-190C-472D-AE65-1EB165AF2810}" srcOrd="7" destOrd="0" presId="urn:microsoft.com/office/officeart/2005/8/layout/bProcess4"/>
    <dgm:cxn modelId="{AE8AAC92-87C0-408F-B841-8D6925FBEC86}" type="presParOf" srcId="{DB30708C-DEAE-4370-858B-EFCE1206106C}" destId="{A0743797-12E5-4E9B-B429-818AC1787FAF}" srcOrd="8" destOrd="0" presId="urn:microsoft.com/office/officeart/2005/8/layout/bProcess4"/>
    <dgm:cxn modelId="{FADE6540-095C-4F02-B5E1-938A7D68EE4F}" type="presParOf" srcId="{A0743797-12E5-4E9B-B429-818AC1787FAF}" destId="{A88A6818-BD98-4822-A040-E9E93133D469}" srcOrd="0" destOrd="0" presId="urn:microsoft.com/office/officeart/2005/8/layout/bProcess4"/>
    <dgm:cxn modelId="{2AAFB216-E7E3-43E4-B37B-F4E5219E4978}" type="presParOf" srcId="{A0743797-12E5-4E9B-B429-818AC1787FAF}" destId="{6BD3D460-215E-4FC1-9110-0590F966FDE1}" srcOrd="1" destOrd="0" presId="urn:microsoft.com/office/officeart/2005/8/layout/bProcess4"/>
    <dgm:cxn modelId="{A90EC2A1-2196-46C6-A0E3-C0A483F63791}" type="presParOf" srcId="{DB30708C-DEAE-4370-858B-EFCE1206106C}" destId="{236766F8-7B44-45D1-9E0A-F50D336A160B}" srcOrd="9" destOrd="0" presId="urn:microsoft.com/office/officeart/2005/8/layout/bProcess4"/>
    <dgm:cxn modelId="{0EC27646-6E9D-44AE-A878-E4054EB63A20}" type="presParOf" srcId="{DB30708C-DEAE-4370-858B-EFCE1206106C}" destId="{C7A7FA00-93FC-4787-A846-9F533FBAD1A5}" srcOrd="10" destOrd="0" presId="urn:microsoft.com/office/officeart/2005/8/layout/bProcess4"/>
    <dgm:cxn modelId="{1F1FB6FC-D662-4353-8C12-C28257616374}" type="presParOf" srcId="{C7A7FA00-93FC-4787-A846-9F533FBAD1A5}" destId="{91DEC756-52FF-4749-AD26-65D2E408B03D}" srcOrd="0" destOrd="0" presId="urn:microsoft.com/office/officeart/2005/8/layout/bProcess4"/>
    <dgm:cxn modelId="{E9D5E23F-272F-4EE8-9DBD-38CB40C798DE}" type="presParOf" srcId="{C7A7FA00-93FC-4787-A846-9F533FBAD1A5}" destId="{C0F0A0F8-AFD4-4AFD-825B-EFC06C1856E7}" srcOrd="1" destOrd="0" presId="urn:microsoft.com/office/officeart/2005/8/layout/bProcess4"/>
    <dgm:cxn modelId="{D4B5B1BA-E3AE-4F40-A251-684E91495368}" type="presParOf" srcId="{DB30708C-DEAE-4370-858B-EFCE1206106C}" destId="{1FB098E7-E4F4-4F5B-8523-13713400F329}" srcOrd="11" destOrd="0" presId="urn:microsoft.com/office/officeart/2005/8/layout/bProcess4"/>
    <dgm:cxn modelId="{05BAB94E-1AE8-4C98-A0B2-5E981BA6C04E}" type="presParOf" srcId="{DB30708C-DEAE-4370-858B-EFCE1206106C}" destId="{9F0FE055-20A0-4EA4-8D91-0BAC8C07EC05}" srcOrd="12" destOrd="0" presId="urn:microsoft.com/office/officeart/2005/8/layout/bProcess4"/>
    <dgm:cxn modelId="{9941F533-DF7B-4B61-B77E-0D93EFF9C470}" type="presParOf" srcId="{9F0FE055-20A0-4EA4-8D91-0BAC8C07EC05}" destId="{D805CC6B-AE92-458F-8F44-E04E6EEBBF5B}" srcOrd="0" destOrd="0" presId="urn:microsoft.com/office/officeart/2005/8/layout/bProcess4"/>
    <dgm:cxn modelId="{893F2A0F-894A-421E-AA84-F3461CDED6F7}" type="presParOf" srcId="{9F0FE055-20A0-4EA4-8D91-0BAC8C07EC05}" destId="{61402AA9-0991-4487-A538-C3BACF987FE0}" srcOrd="1" destOrd="0" presId="urn:microsoft.com/office/officeart/2005/8/layout/bProcess4"/>
    <dgm:cxn modelId="{EF0087C9-40DD-47C0-B054-D6A97048A913}" type="presParOf" srcId="{DB30708C-DEAE-4370-858B-EFCE1206106C}" destId="{AEB9EADF-8A47-4572-B03C-B9A6DEABBFA3}" srcOrd="13" destOrd="0" presId="urn:microsoft.com/office/officeart/2005/8/layout/bProcess4"/>
    <dgm:cxn modelId="{688334A3-B649-4009-84E0-43736449B8AC}" type="presParOf" srcId="{DB30708C-DEAE-4370-858B-EFCE1206106C}" destId="{E8276661-14E6-4094-A36B-DEDC9ACDDB98}" srcOrd="14" destOrd="0" presId="urn:microsoft.com/office/officeart/2005/8/layout/bProcess4"/>
    <dgm:cxn modelId="{65D78097-0050-4141-B500-0B5AD3BC84BB}" type="presParOf" srcId="{E8276661-14E6-4094-A36B-DEDC9ACDDB98}" destId="{FF304684-3B83-4AFD-9633-BD355CE578FE}" srcOrd="0" destOrd="0" presId="urn:microsoft.com/office/officeart/2005/8/layout/bProcess4"/>
    <dgm:cxn modelId="{B283AF7A-CD1F-489D-8E72-4CB486298248}" type="presParOf" srcId="{E8276661-14E6-4094-A36B-DEDC9ACDDB98}" destId="{5BA57F07-22F0-49D7-A549-40858B3F6C27}" srcOrd="1" destOrd="0" presId="urn:microsoft.com/office/officeart/2005/8/layout/bProcess4"/>
    <dgm:cxn modelId="{D016C5A7-4E34-4BE4-B465-0B8AD1428F18}" type="presParOf" srcId="{DB30708C-DEAE-4370-858B-EFCE1206106C}" destId="{7EBC80ED-0381-4318-AD9A-5E22846475DF}" srcOrd="15" destOrd="0" presId="urn:microsoft.com/office/officeart/2005/8/layout/bProcess4"/>
    <dgm:cxn modelId="{88BF6882-34DE-4BDE-90D3-7954225D7062}" type="presParOf" srcId="{DB30708C-DEAE-4370-858B-EFCE1206106C}" destId="{000EE067-D60B-496F-BBCC-3CBF6C51DBDD}" srcOrd="16" destOrd="0" presId="urn:microsoft.com/office/officeart/2005/8/layout/bProcess4"/>
    <dgm:cxn modelId="{CFC8FFC8-AE3B-483C-816F-048789CC7DDC}" type="presParOf" srcId="{000EE067-D60B-496F-BBCC-3CBF6C51DBDD}" destId="{58095751-7941-4E72-B157-DE03EECCC627}" srcOrd="0" destOrd="0" presId="urn:microsoft.com/office/officeart/2005/8/layout/bProcess4"/>
    <dgm:cxn modelId="{90EF7F20-82A9-441B-B8A3-CCC3E840DDB6}" type="presParOf" srcId="{000EE067-D60B-496F-BBCC-3CBF6C51DBDD}" destId="{DD97D2A8-C13E-4317-A419-6F65D9CA9F6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74D90-029C-4DF5-966A-DC8278330152}">
      <dsp:nvSpPr>
        <dsp:cNvPr id="0" name=""/>
        <dsp:cNvSpPr/>
      </dsp:nvSpPr>
      <dsp:spPr>
        <a:xfrm>
          <a:off x="3765195" y="1896582"/>
          <a:ext cx="1393323" cy="12197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আহসান হাবীব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9242" y="2075211"/>
        <a:ext cx="985229" cy="862494"/>
      </dsp:txXfrm>
    </dsp:sp>
    <dsp:sp modelId="{456745CD-DA83-48FE-A371-570DE902E46D}">
      <dsp:nvSpPr>
        <dsp:cNvPr id="0" name=""/>
        <dsp:cNvSpPr/>
      </dsp:nvSpPr>
      <dsp:spPr>
        <a:xfrm rot="16200000">
          <a:off x="4309544" y="1393836"/>
          <a:ext cx="304625" cy="447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5238" y="1529124"/>
        <a:ext cx="213238" cy="268780"/>
      </dsp:txXfrm>
    </dsp:sp>
    <dsp:sp modelId="{0284FCF2-DAB2-4985-B5A1-DCA6446711F9}">
      <dsp:nvSpPr>
        <dsp:cNvPr id="0" name=""/>
        <dsp:cNvSpPr/>
      </dsp:nvSpPr>
      <dsp:spPr>
        <a:xfrm>
          <a:off x="3376245" y="4261"/>
          <a:ext cx="2171225" cy="13175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জন্ম-১৯১৭খ্রি.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4214" y="197212"/>
        <a:ext cx="1535287" cy="931653"/>
      </dsp:txXfrm>
    </dsp:sp>
    <dsp:sp modelId="{07831A53-87F0-46CE-A618-7A248A02D931}">
      <dsp:nvSpPr>
        <dsp:cNvPr id="0" name=""/>
        <dsp:cNvSpPr/>
      </dsp:nvSpPr>
      <dsp:spPr>
        <a:xfrm>
          <a:off x="5246895" y="2282474"/>
          <a:ext cx="212906" cy="447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6895" y="2372068"/>
        <a:ext cx="149034" cy="268780"/>
      </dsp:txXfrm>
    </dsp:sp>
    <dsp:sp modelId="{80AEEFCD-0DAA-448D-B7F1-7FD2A6C341FA}">
      <dsp:nvSpPr>
        <dsp:cNvPr id="0" name=""/>
        <dsp:cNvSpPr/>
      </dsp:nvSpPr>
      <dsp:spPr>
        <a:xfrm>
          <a:off x="5560229" y="1847681"/>
          <a:ext cx="1799569" cy="131755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জন্মস্থান-পিরোজপুর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23770" y="2040632"/>
        <a:ext cx="1272487" cy="931653"/>
      </dsp:txXfrm>
    </dsp:sp>
    <dsp:sp modelId="{82DE3304-C0B5-4BCD-8E44-827A51DF217F}">
      <dsp:nvSpPr>
        <dsp:cNvPr id="0" name=""/>
        <dsp:cNvSpPr/>
      </dsp:nvSpPr>
      <dsp:spPr>
        <a:xfrm rot="5418627">
          <a:off x="4303584" y="3173177"/>
          <a:ext cx="306894" cy="447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49867" y="3216738"/>
        <a:ext cx="214826" cy="268780"/>
      </dsp:txXfrm>
    </dsp:sp>
    <dsp:sp modelId="{79B93986-0AA7-4B7A-93A3-44D041208CE2}">
      <dsp:nvSpPr>
        <dsp:cNvPr id="0" name=""/>
        <dsp:cNvSpPr/>
      </dsp:nvSpPr>
      <dsp:spPr>
        <a:xfrm>
          <a:off x="3378796" y="3695362"/>
          <a:ext cx="2146099" cy="131755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পেশা-সাংবাদিকতা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3085" y="3888313"/>
        <a:ext cx="1517521" cy="931653"/>
      </dsp:txXfrm>
    </dsp:sp>
    <dsp:sp modelId="{05FA60E9-2EE4-4611-BB17-4A568F35E161}">
      <dsp:nvSpPr>
        <dsp:cNvPr id="0" name=""/>
        <dsp:cNvSpPr/>
      </dsp:nvSpPr>
      <dsp:spPr>
        <a:xfrm rot="10800000">
          <a:off x="3456951" y="2282474"/>
          <a:ext cx="217825" cy="447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522298" y="2372068"/>
        <a:ext cx="152478" cy="268780"/>
      </dsp:txXfrm>
    </dsp:sp>
    <dsp:sp modelId="{5B0356C0-3329-4B22-80E4-8DB6E9806D46}">
      <dsp:nvSpPr>
        <dsp:cNvPr id="0" name=""/>
        <dsp:cNvSpPr/>
      </dsp:nvSpPr>
      <dsp:spPr>
        <a:xfrm>
          <a:off x="1488769" y="1847681"/>
          <a:ext cx="1865433" cy="131755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মৃত্যু-১৯৮৫খ্রি.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1955" y="2040632"/>
        <a:ext cx="1319061" cy="931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78906-D9B7-4463-B9F6-10E372547EE9}">
      <dsp:nvSpPr>
        <dsp:cNvPr id="0" name=""/>
        <dsp:cNvSpPr/>
      </dsp:nvSpPr>
      <dsp:spPr>
        <a:xfrm rot="5400000">
          <a:off x="-324646" y="1266173"/>
          <a:ext cx="1978271" cy="238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3F64A-CEC2-462C-9182-7AF9146ED406}">
      <dsp:nvSpPr>
        <dsp:cNvPr id="0" name=""/>
        <dsp:cNvSpPr/>
      </dsp:nvSpPr>
      <dsp:spPr>
        <a:xfrm>
          <a:off x="129605" y="2410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তাঁর লেখা কাব্যগ্রন্থ হচ্ছে-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183" y="48988"/>
        <a:ext cx="2557312" cy="1497125"/>
      </dsp:txXfrm>
    </dsp:sp>
    <dsp:sp modelId="{6EA797BE-E4F2-44C0-9059-AAC4A8B5D751}">
      <dsp:nvSpPr>
        <dsp:cNvPr id="0" name=""/>
        <dsp:cNvSpPr/>
      </dsp:nvSpPr>
      <dsp:spPr>
        <a:xfrm rot="5400000">
          <a:off x="-324646" y="3254025"/>
          <a:ext cx="1978271" cy="238542"/>
        </a:xfrm>
        <a:prstGeom prst="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818BD-0FF1-4C0A-940F-021C4954F76B}">
      <dsp:nvSpPr>
        <dsp:cNvPr id="0" name=""/>
        <dsp:cNvSpPr/>
      </dsp:nvSpPr>
      <dsp:spPr>
        <a:xfrm>
          <a:off x="129605" y="1990262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‘রাত্রিশেষ’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183" y="2036840"/>
        <a:ext cx="2557312" cy="1497125"/>
      </dsp:txXfrm>
    </dsp:sp>
    <dsp:sp modelId="{4372D7E5-A163-4298-936E-2C81F75F8017}">
      <dsp:nvSpPr>
        <dsp:cNvPr id="0" name=""/>
        <dsp:cNvSpPr/>
      </dsp:nvSpPr>
      <dsp:spPr>
        <a:xfrm>
          <a:off x="669279" y="4247950"/>
          <a:ext cx="3515543" cy="238542"/>
        </a:xfrm>
        <a:prstGeom prst="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226E4-44F1-4565-83C7-8C935875ED1C}">
      <dsp:nvSpPr>
        <dsp:cNvPr id="0" name=""/>
        <dsp:cNvSpPr/>
      </dsp:nvSpPr>
      <dsp:spPr>
        <a:xfrm>
          <a:off x="129605" y="3978113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‘ছায়াহরিণ’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183" y="4024691"/>
        <a:ext cx="2557312" cy="1497125"/>
      </dsp:txXfrm>
    </dsp:sp>
    <dsp:sp modelId="{CDEF0739-190C-472D-AE65-1EB165AF2810}">
      <dsp:nvSpPr>
        <dsp:cNvPr id="0" name=""/>
        <dsp:cNvSpPr/>
      </dsp:nvSpPr>
      <dsp:spPr>
        <a:xfrm rot="16200000">
          <a:off x="3200476" y="3254025"/>
          <a:ext cx="1978271" cy="238542"/>
        </a:xfrm>
        <a:prstGeom prst="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34C9B-B11A-40AF-8F36-C03C1E44BF65}">
      <dsp:nvSpPr>
        <dsp:cNvPr id="0" name=""/>
        <dsp:cNvSpPr/>
      </dsp:nvSpPr>
      <dsp:spPr>
        <a:xfrm>
          <a:off x="3654728" y="3978113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‘সারাদুপুর’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1306" y="4024691"/>
        <a:ext cx="2557312" cy="1497125"/>
      </dsp:txXfrm>
    </dsp:sp>
    <dsp:sp modelId="{236766F8-7B44-45D1-9E0A-F50D336A160B}">
      <dsp:nvSpPr>
        <dsp:cNvPr id="0" name=""/>
        <dsp:cNvSpPr/>
      </dsp:nvSpPr>
      <dsp:spPr>
        <a:xfrm rot="16200000">
          <a:off x="3200476" y="1266173"/>
          <a:ext cx="1978271" cy="238542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D460-215E-4FC1-9110-0590F966FDE1}">
      <dsp:nvSpPr>
        <dsp:cNvPr id="0" name=""/>
        <dsp:cNvSpPr/>
      </dsp:nvSpPr>
      <dsp:spPr>
        <a:xfrm>
          <a:off x="3654728" y="1990262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‘আশায় বসতি’ ইত্যাদি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1306" y="2036840"/>
        <a:ext cx="2557312" cy="1497125"/>
      </dsp:txXfrm>
    </dsp:sp>
    <dsp:sp modelId="{1FB098E7-E4F4-4F5B-8523-13713400F329}">
      <dsp:nvSpPr>
        <dsp:cNvPr id="0" name=""/>
        <dsp:cNvSpPr/>
      </dsp:nvSpPr>
      <dsp:spPr>
        <a:xfrm>
          <a:off x="4194402" y="272247"/>
          <a:ext cx="3515543" cy="238542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0A0F8-AFD4-4AFD-825B-EFC06C1856E7}">
      <dsp:nvSpPr>
        <dsp:cNvPr id="0" name=""/>
        <dsp:cNvSpPr/>
      </dsp:nvSpPr>
      <dsp:spPr>
        <a:xfrm>
          <a:off x="3654728" y="2410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তাঁরলেখা উপন্যাস হচ্ছে-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1306" y="48988"/>
        <a:ext cx="2557312" cy="1497125"/>
      </dsp:txXfrm>
    </dsp:sp>
    <dsp:sp modelId="{AEB9EADF-8A47-4572-B03C-B9A6DEABBFA3}">
      <dsp:nvSpPr>
        <dsp:cNvPr id="0" name=""/>
        <dsp:cNvSpPr/>
      </dsp:nvSpPr>
      <dsp:spPr>
        <a:xfrm rot="5400000">
          <a:off x="6725600" y="1266173"/>
          <a:ext cx="1978271" cy="238542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02AA9-0991-4487-A538-C3BACF987FE0}">
      <dsp:nvSpPr>
        <dsp:cNvPr id="0" name=""/>
        <dsp:cNvSpPr/>
      </dsp:nvSpPr>
      <dsp:spPr>
        <a:xfrm>
          <a:off x="7179851" y="2410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‘অরণ্যে নীলিমা’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26429" y="48988"/>
        <a:ext cx="2557312" cy="1497125"/>
      </dsp:txXfrm>
    </dsp:sp>
    <dsp:sp modelId="{7EBC80ED-0381-4318-AD9A-5E22846475DF}">
      <dsp:nvSpPr>
        <dsp:cNvPr id="0" name=""/>
        <dsp:cNvSpPr/>
      </dsp:nvSpPr>
      <dsp:spPr>
        <a:xfrm rot="5400000">
          <a:off x="6725600" y="3254025"/>
          <a:ext cx="1978271" cy="238542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57F07-22F0-49D7-A549-40858B3F6C27}">
      <dsp:nvSpPr>
        <dsp:cNvPr id="0" name=""/>
        <dsp:cNvSpPr/>
      </dsp:nvSpPr>
      <dsp:spPr>
        <a:xfrm>
          <a:off x="7179851" y="1990262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তাঁর লেখা শিশুতোষ গ্রন্থগুলো বেশ জনপ্রিয়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26429" y="2036840"/>
        <a:ext cx="2557312" cy="1497125"/>
      </dsp:txXfrm>
    </dsp:sp>
    <dsp:sp modelId="{DD97D2A8-C13E-4317-A419-6F65D9CA9F6D}">
      <dsp:nvSpPr>
        <dsp:cNvPr id="0" name=""/>
        <dsp:cNvSpPr/>
      </dsp:nvSpPr>
      <dsp:spPr>
        <a:xfrm>
          <a:off x="7179851" y="3978113"/>
          <a:ext cx="2650468" cy="159028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ঢাকায় ১৯৮৫ খ্রিষ্টাব্দে মৃত্যুবরণ করেন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26429" y="4024691"/>
        <a:ext cx="2557312" cy="149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62091-A041-4AB9-BBD8-AADEC5D610BA}" type="datetimeFigureOut">
              <a:rPr lang="en-SG" smtClean="0"/>
              <a:pPr/>
              <a:t>20/11/2020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F082C-8FF9-4AE9-ADC4-710138C015C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147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E98D59-44EA-4FA7-AAE9-DE88673C9A0C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398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F20D0-392C-4F10-9F52-EEF336F976E1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99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B0CAB3-79F2-4916-B1F4-AD17943A5F44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5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F8E093-45D2-4088-816F-399D91D5417C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388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14C68-7C40-432F-B57C-A185DE8E6378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11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1A925-3EEB-4314-9A02-1DE7C2026F73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049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CA46AD-5882-4C7F-8C02-C5F3C817EB89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526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D7DFD9-2CDE-4D84-B42B-C086BF9C586B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033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28B65E-FF53-400E-8AD8-70C7AF8B4387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064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5A152-59E0-4962-9770-7E13E0CF654C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787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59B4F-5ADC-4D4D-A6B4-94BA951ED777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53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.png"/><Relationship Id="rId7" Type="http://schemas.openxmlformats.org/officeDocument/2006/relationships/image" Target="../media/image3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10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26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2394" y="276386"/>
            <a:ext cx="545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6409" y="5638061"/>
            <a:ext cx="27055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51">
            <a:off x="11577" y="4429939"/>
            <a:ext cx="2152650" cy="2298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000">
            <a:off x="140086" y="50702"/>
            <a:ext cx="2152650" cy="2298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016">
            <a:off x="9824685" y="4553839"/>
            <a:ext cx="2152650" cy="2298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4602">
            <a:off x="9811186" y="210585"/>
            <a:ext cx="2152650" cy="2298029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275115" y="6317161"/>
            <a:ext cx="2743200" cy="365125"/>
          </a:xfrm>
        </p:spPr>
        <p:txBody>
          <a:bodyPr/>
          <a:lstStyle/>
          <a:p>
            <a:fld id="{47ED63EC-1943-45B4-87C9-F15732A2B46C}" type="datetime3">
              <a:rPr lang="en-SG" smtClean="0"/>
              <a:t>20 November 2020</a:t>
            </a:fld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2" y="1247962"/>
            <a:ext cx="7344276" cy="4341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80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861-ADCD-4522-9101-F11ED013EEA2}" type="datetime3">
              <a:rPr lang="en-SG" smtClean="0"/>
              <a:t>20 November 2020</a:t>
            </a:fld>
            <a:endParaRPr lang="en-SG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1182679"/>
              </p:ext>
            </p:extLst>
          </p:nvPr>
        </p:nvGraphicFramePr>
        <p:xfrm>
          <a:off x="1223889" y="450167"/>
          <a:ext cx="9959926" cy="557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3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3F64A-CEC2-462C-9182-7AF9146E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833F64A-CEC2-462C-9182-7AF9146ED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E78906-D9B7-4463-B9F6-10E372547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F4E78906-D9B7-4463-B9F6-10E372547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7818BD-0FF1-4C0A-940F-021C4954F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C87818BD-0FF1-4C0A-940F-021C4954F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797BE-E4F2-44C0-9059-AAC4A8B5D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EA797BE-E4F2-44C0-9059-AAC4A8B5D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226E4-44F1-4565-83C7-8C935875E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9A226E4-44F1-4565-83C7-8C935875E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72D7E5-A163-4298-936E-2C81F75F8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4372D7E5-A163-4298-936E-2C81F75F8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C34C9B-B11A-40AF-8F36-C03C1E44B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71C34C9B-B11A-40AF-8F36-C03C1E44B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EF0739-190C-472D-AE65-1EB165AF2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DEF0739-190C-472D-AE65-1EB165AF2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D3D460-215E-4FC1-9110-0590F966F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BD3D460-215E-4FC1-9110-0590F966F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766F8-7B44-45D1-9E0A-F50D336A1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236766F8-7B44-45D1-9E0A-F50D336A1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F0A0F8-AFD4-4AFD-825B-EFC06C185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C0F0A0F8-AFD4-4AFD-825B-EFC06C185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B098E7-E4F4-4F5B-8523-13713400F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1FB098E7-E4F4-4F5B-8523-13713400F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402AA9-0991-4487-A538-C3BACF987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61402AA9-0991-4487-A538-C3BACF987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9EADF-8A47-4572-B03C-B9A6DEAB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AEB9EADF-8A47-4572-B03C-B9A6DEABB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57F07-22F0-49D7-A549-40858B3F6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5BA57F07-22F0-49D7-A549-40858B3F6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BC80ED-0381-4318-AD9A-5E228464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7EBC80ED-0381-4318-AD9A-5E2284647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97D2A8-C13E-4317-A419-6F65D9CA9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DD97D2A8-C13E-4317-A419-6F65D9CA9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A18E-F57E-4AA8-BC9E-FAAB88A0CDE2}" type="datetime3">
              <a:rPr lang="en-SG" smtClean="0"/>
              <a:t>20 November 2020</a:t>
            </a:fld>
            <a:endParaRPr lang="en-SG"/>
          </a:p>
        </p:txBody>
      </p:sp>
      <p:grpSp>
        <p:nvGrpSpPr>
          <p:cNvPr id="3" name="Group 2"/>
          <p:cNvGrpSpPr/>
          <p:nvPr/>
        </p:nvGrpSpPr>
        <p:grpSpPr>
          <a:xfrm>
            <a:off x="656386" y="1634774"/>
            <a:ext cx="1700214" cy="3033388"/>
            <a:chOff x="1371600" y="1499073"/>
            <a:chExt cx="1700214" cy="30333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3"/>
            </a:xfrm>
          </p:grpSpPr>
          <p:grpSp>
            <p:nvGrpSpPr>
              <p:cNvPr id="6" name="Group 26"/>
              <p:cNvGrpSpPr/>
              <p:nvPr/>
            </p:nvGrpSpPr>
            <p:grpSpPr>
              <a:xfrm>
                <a:off x="5329473" y="343184"/>
                <a:ext cx="1983905" cy="2771723"/>
                <a:chOff x="204764" y="2395052"/>
                <a:chExt cx="2364500" cy="3244087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Notched Right Arrow 8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374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71532"/>
              </p:ext>
            </p:extLst>
          </p:nvPr>
        </p:nvGraphicFramePr>
        <p:xfrm>
          <a:off x="2414137" y="2930603"/>
          <a:ext cx="8128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7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</a:t>
                      </a:r>
                      <a:r>
                        <a:rPr lang="as-IN" sz="3200" b="1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আহসান হাবীবের</a:t>
                      </a:r>
                      <a:r>
                        <a:rPr lang="en-US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জন্ম </a:t>
                      </a:r>
                      <a:r>
                        <a:rPr lang="en-US" sz="32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পরিচয়</a:t>
                      </a:r>
                      <a:r>
                        <a:rPr lang="as-IN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সম্পর্কে</a:t>
                      </a:r>
                      <a:r>
                        <a:rPr lang="as-IN" sz="3200" b="1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পাঁচটি বাক্য</a:t>
                      </a:r>
                      <a:r>
                        <a:rPr lang="en-US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endParaRPr lang="en-SG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9492-9690-4140-9E10-6ED5CCCF1024}" type="datetime3">
              <a:rPr lang="en-SG" smtClean="0"/>
              <a:t>20 November 2020</a:t>
            </a:fld>
            <a:endParaRPr lang="en-SG"/>
          </a:p>
        </p:txBody>
      </p:sp>
      <p:pic>
        <p:nvPicPr>
          <p:cNvPr id="4" name="Picture 3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9676" y="2295588"/>
            <a:ext cx="7615451" cy="4323575"/>
          </a:xfrm>
          <a:prstGeom prst="round2Diag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020365" y="232012"/>
            <a:ext cx="1214446" cy="2071702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E3E-E9A1-44BD-9328-59C4A78E756B}" type="datetime3">
              <a:rPr lang="en-SG" smtClean="0"/>
              <a:t>20 November 2020</a:t>
            </a:fld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7" y="2218267"/>
            <a:ext cx="8188657" cy="3923226"/>
          </a:xfrm>
          <a:prstGeom prst="round2DiagRect">
            <a:avLst>
              <a:gd name="adj1" fmla="val 32587"/>
              <a:gd name="adj2" fmla="val 0"/>
            </a:avLst>
          </a:prstGeom>
          <a:ln w="508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own Arrow 3"/>
          <p:cNvSpPr/>
          <p:nvPr/>
        </p:nvSpPr>
        <p:spPr>
          <a:xfrm>
            <a:off x="6299718" y="257581"/>
            <a:ext cx="1214446" cy="2000264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6BB7-78C4-4035-A330-23B6618B3FCD}" type="datetime3">
              <a:rPr lang="en-SG" smtClean="0">
                <a:latin typeface="Arial Black" pitchFamily="34" charset="0"/>
                <a:cs typeface="NikoshBAN" pitchFamily="2" charset="0"/>
              </a:rPr>
              <a:t>20 November 2020</a:t>
            </a:fld>
            <a:endParaRPr lang="en-SG" dirty="0"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6888" y="488742"/>
            <a:ext cx="7000924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8260" y="1868012"/>
            <a:ext cx="214314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সুবাস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8260" y="4513339"/>
            <a:ext cx="214314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3596" y="1861344"/>
            <a:ext cx="4109197" cy="1097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সুগন্ধ</a:t>
            </a:r>
            <a:endParaRPr lang="bn-BD" sz="28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3597" y="4106873"/>
            <a:ext cx="4109196" cy="1727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মিলন বা একত্র হওয়া, উৎসব বা অনুষ্ঠান উপলক্ষে অনেক মানুষের সমাবেশ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4" y="4004512"/>
            <a:ext cx="2930127" cy="1932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36" y="1712505"/>
            <a:ext cx="2828925" cy="2019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9172" y="6254750"/>
            <a:ext cx="2743200" cy="365125"/>
          </a:xfrm>
        </p:spPr>
        <p:txBody>
          <a:bodyPr/>
          <a:lstStyle/>
          <a:p>
            <a:fld id="{E1A9A343-050F-4500-832F-752596E3D4AD}" type="datetime3">
              <a:rPr lang="en-SG" smtClean="0">
                <a:latin typeface="Arial Black" pitchFamily="34" charset="0"/>
                <a:cs typeface="NikoshBAN" pitchFamily="2" charset="0"/>
              </a:rPr>
              <a:t>20 November 2020</a:t>
            </a:fld>
            <a:endParaRPr lang="en-SG" dirty="0"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844" y="2038953"/>
            <a:ext cx="2149537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 এক মেলা জগৎজুড়ে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5843" y="4617785"/>
            <a:ext cx="2149538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ঐক্যেরমেলা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9606" y="1758462"/>
            <a:ext cx="4220307" cy="1364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as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as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শিশু-কিশোরের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মিলনের বা একতার উৎসবকে কবি অন্য এক রকমের মেলা বলেছেন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9606" y="4617786"/>
            <a:ext cx="4220307" cy="9143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একতার মেলা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6888" y="488742"/>
            <a:ext cx="7000924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72" y="4180006"/>
            <a:ext cx="3628292" cy="1789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01" y="1720170"/>
            <a:ext cx="3629463" cy="1674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3EB-B1B9-4B50-8119-0EAF58CE0709}" type="datetime3">
              <a:rPr lang="en-SG" smtClean="0"/>
              <a:t>20 November 2020</a:t>
            </a:fld>
            <a:endParaRPr lang="en-SG"/>
          </a:p>
        </p:txBody>
      </p:sp>
      <p:grpSp>
        <p:nvGrpSpPr>
          <p:cNvPr id="3" name="Group 2"/>
          <p:cNvGrpSpPr/>
          <p:nvPr/>
        </p:nvGrpSpPr>
        <p:grpSpPr>
          <a:xfrm>
            <a:off x="323849" y="1470687"/>
            <a:ext cx="1700214" cy="3033388"/>
            <a:chOff x="1371600" y="1499073"/>
            <a:chExt cx="1700214" cy="30333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3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5329473" y="343184"/>
                <a:ext cx="1983905" cy="2771723"/>
                <a:chOff x="204764" y="2395052"/>
                <a:chExt cx="2364500" cy="3244087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Notched Right Arrow 8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0"/>
                <a:ext cx="1811372" cy="141305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5965"/>
              </p:ext>
            </p:extLst>
          </p:nvPr>
        </p:nvGraphicFramePr>
        <p:xfrm>
          <a:off x="2060575" y="2962802"/>
          <a:ext cx="8504262" cy="107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4625">
                <a:tc>
                  <a:txBody>
                    <a:bodyPr/>
                    <a:lstStyle/>
                    <a:p>
                      <a:r>
                        <a:rPr lang="as-IN" sz="28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as-IN" sz="28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মেলা,সুবাস, </a:t>
                      </a:r>
                      <a:r>
                        <a:rPr lang="as-IN" sz="28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‘আর এক মেলা জগৎজুড়ে 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 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দিয়ে জোড়ায় আলোচনা করে 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২টি করে বাক্য লেখ।</a:t>
                      </a:r>
                      <a:endParaRPr lang="en-SG" sz="2800" b="0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457F-4792-4F80-AC9C-EE060D7BC85B}" type="datetime3">
              <a:rPr lang="en-SG" smtClean="0"/>
              <a:t>20 November 2020</a:t>
            </a:fld>
            <a:endParaRPr lang="en-SG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9921" y="71203"/>
            <a:ext cx="11932171" cy="381000"/>
            <a:chOff x="0" y="0"/>
            <a:chExt cx="9220200" cy="381000"/>
          </a:xfrm>
        </p:grpSpPr>
        <p:pic>
          <p:nvPicPr>
            <p:cNvPr id="8" name="Picture 7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016">
            <a:off x="9743104" y="4424884"/>
            <a:ext cx="2152650" cy="2298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4372796"/>
            <a:ext cx="5517884" cy="187100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as-IN" b="1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as-IN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মেলা পাখির মেলা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আকাশ জুড়ে তারার মেলা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 রঙের মেলা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সাত সাগরে ঢেউয়ের </a:t>
            </a:r>
            <a:r>
              <a:rPr lang="bn-BD" sz="28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as-IN" sz="28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SG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9922" y="685805"/>
            <a:ext cx="11932170" cy="3323491"/>
            <a:chOff x="119922" y="685805"/>
            <a:chExt cx="11932170" cy="33234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22" y="752519"/>
              <a:ext cx="2366712" cy="31848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169" y="685807"/>
              <a:ext cx="2321013" cy="332348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958" y="752519"/>
              <a:ext cx="2644596" cy="32088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685805"/>
              <a:ext cx="2246910" cy="33234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747" y="752517"/>
              <a:ext cx="2532211" cy="320880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6793-9C13-4740-9376-605A985C78DC}" type="datetime3">
              <a:rPr lang="en-SG" smtClean="0"/>
              <a:t>20 November 2020</a:t>
            </a:fld>
            <a:endParaRPr lang="en-SG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9921" y="71203"/>
            <a:ext cx="11932171" cy="381000"/>
            <a:chOff x="0" y="0"/>
            <a:chExt cx="9220200" cy="381000"/>
          </a:xfrm>
        </p:grpSpPr>
        <p:pic>
          <p:nvPicPr>
            <p:cNvPr id="4" name="Picture 3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317414" y="4380060"/>
            <a:ext cx="4560494" cy="209288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 এক মেলা জগৎ জুড়ে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ভাইরা মিলে বোনরা মিলে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রং কুড়িয়ে বেড়ায় তারা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নীল আকাশের অপার নীলে</a:t>
            </a:r>
          </a:p>
          <a:p>
            <a:endParaRPr lang="en-SG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9921" y="919508"/>
            <a:ext cx="11485925" cy="2864701"/>
            <a:chOff x="119921" y="919508"/>
            <a:chExt cx="11485925" cy="17814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414" y="919508"/>
              <a:ext cx="2124075" cy="178148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489" y="919508"/>
              <a:ext cx="3199667" cy="178148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21" y="919508"/>
              <a:ext cx="3197493" cy="178148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9" t="-892"/>
            <a:stretch/>
          </p:blipFill>
          <p:spPr>
            <a:xfrm>
              <a:off x="8641156" y="938055"/>
              <a:ext cx="2964690" cy="17443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52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D875-79E9-49E7-BAFC-F9AC273F8985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3327009" y="4446031"/>
            <a:ext cx="6172200" cy="209288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রাতের পথে পাড়ি যখন,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তারার অবাক দীপ জ্বেলে নেয়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সকালের আকাশ পথে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আলোর পাখি দেয় ছেড়ে দেয়।</a:t>
            </a:r>
          </a:p>
          <a:p>
            <a:endParaRPr lang="en-SG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2541" y="351693"/>
            <a:ext cx="11358050" cy="3657600"/>
            <a:chOff x="93052" y="824132"/>
            <a:chExt cx="9406157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2" y="824132"/>
              <a:ext cx="3401377" cy="16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429" y="824132"/>
              <a:ext cx="3032980" cy="16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409" y="824132"/>
              <a:ext cx="2971800" cy="16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0945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2857500"/>
            <a:ext cx="6305550" cy="295275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619125" y="2857500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মো.খলিলুর রহমান</a:t>
            </a:r>
          </a:p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বাগমারা উচ্চ বিদ্যালয়</a:t>
            </a:r>
          </a:p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লালমাই,কুমিল্লা।</a:t>
            </a:r>
          </a:p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মোবাইল-০১৭১০৩৪০২২৬</a:t>
            </a:r>
            <a:endParaRPr lang="en-SG" sz="3200" b="1" i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E-mail, khalil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1062590@gmail.com</a:t>
            </a:r>
            <a:endParaRPr lang="en-SG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41" y="1181101"/>
            <a:ext cx="731220" cy="4629149"/>
          </a:xfrm>
          <a:prstGeom prst="rect">
            <a:avLst/>
          </a:prstGeom>
        </p:spPr>
      </p:pic>
      <p:pic>
        <p:nvPicPr>
          <p:cNvPr id="11" name="Picture 10" descr="22885828_929330987220567_108049021001524893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18" y="2082800"/>
            <a:ext cx="2000264" cy="2662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061641" y="297271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000">
            <a:off x="140086" y="50702"/>
            <a:ext cx="2152650" cy="2298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0186">
            <a:off x="9806642" y="4327124"/>
            <a:ext cx="2152650" cy="2298029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41AA-5E86-424D-AE48-0408BB9E44B5}" type="datetime3">
              <a:rPr lang="en-SG" smtClean="0"/>
              <a:t>20 November 2020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22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B65E-FF53-400E-8AD8-70C7AF8B4387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3327009" y="4446031"/>
            <a:ext cx="6172200" cy="209288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সাত সাগরের বুক থেকে দেয়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ঢেউ তুলে নেয় ভালোবাসার।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জগৎ জুড়ে যায় ছড়িয়ে</a:t>
            </a:r>
          </a:p>
          <a:p>
            <a:r>
              <a:rPr lang="bn-BD" sz="28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যায় ছড়িয়ে আলো আশার।</a:t>
            </a:r>
          </a:p>
          <a:p>
            <a:endParaRPr lang="en-SG" dirty="0"/>
          </a:p>
        </p:txBody>
      </p:sp>
      <p:grpSp>
        <p:nvGrpSpPr>
          <p:cNvPr id="6" name="Group 5"/>
          <p:cNvGrpSpPr/>
          <p:nvPr/>
        </p:nvGrpSpPr>
        <p:grpSpPr>
          <a:xfrm>
            <a:off x="1028919" y="506436"/>
            <a:ext cx="10605062" cy="3587261"/>
            <a:chOff x="255196" y="886265"/>
            <a:chExt cx="10605062" cy="29964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96" y="886265"/>
              <a:ext cx="5104595" cy="299641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1" t="3555" r="3251" b="3919"/>
            <a:stretch/>
          </p:blipFill>
          <p:spPr>
            <a:xfrm>
              <a:off x="5359791" y="886265"/>
              <a:ext cx="5500467" cy="29964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83697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E519-21F6-4808-BEF7-682B0F3B8682}" type="datetime3">
              <a:rPr lang="en-SG" smtClean="0"/>
              <a:t>20 November 2020</a:t>
            </a:fld>
            <a:endParaRPr lang="en-SG"/>
          </a:p>
        </p:txBody>
      </p:sp>
      <p:grpSp>
        <p:nvGrpSpPr>
          <p:cNvPr id="4" name="Group 3"/>
          <p:cNvGrpSpPr/>
          <p:nvPr/>
        </p:nvGrpSpPr>
        <p:grpSpPr>
          <a:xfrm>
            <a:off x="206302" y="1506582"/>
            <a:ext cx="1799565" cy="3033388"/>
            <a:chOff x="1321922" y="1539240"/>
            <a:chExt cx="1799565" cy="3033388"/>
          </a:xfrm>
        </p:grpSpPr>
        <p:grpSp>
          <p:nvGrpSpPr>
            <p:cNvPr id="5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8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" name="Notched Right Arrow 9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64229" y="2386764"/>
            <a:ext cx="94822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 আলোচনা করে </a:t>
            </a:r>
            <a:r>
              <a:rPr lang="as-IN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নিয়ে একটি আবৃত্তি প্রতিযোগিতার আয়োজন কর</a:t>
            </a:r>
            <a:endParaRPr lang="en-SG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A95-D940-4BD5-89AB-3F08580E89E1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3" name="Rounded Rectangle 2"/>
          <p:cNvSpPr/>
          <p:nvPr/>
        </p:nvSpPr>
        <p:spPr>
          <a:xfrm>
            <a:off x="4383314" y="304800"/>
            <a:ext cx="3265715" cy="1074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SG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045029" y="1625600"/>
            <a:ext cx="9811657" cy="4644571"/>
          </a:xfrm>
          <a:prstGeom prst="frame">
            <a:avLst>
              <a:gd name="adj1" fmla="val 2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‘সুবাস’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কী?</a:t>
            </a: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আহসান হাবীব কোথায়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জন্মগ্রহণ করেন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আকাশের রঙ কুড়িয়ে বেড়ায় কারা?</a:t>
            </a:r>
          </a:p>
          <a:p>
            <a:pPr>
              <a:buFont typeface="Wingdings" pitchFamily="2" charset="2"/>
              <a:buChar char="Ø"/>
            </a:pP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আহসান হাবীব পেশায় কী ছিলেন?</a:t>
            </a: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সাত সাগরে কীসের মেলা?</a:t>
            </a:r>
          </a:p>
          <a:p>
            <a:pPr>
              <a:buFont typeface="Wingdings" pitchFamily="2" charset="2"/>
              <a:buChar char="Ø"/>
            </a:pPr>
            <a:r>
              <a:rPr lang="as-IN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‘মেলা’ বলতে কবি কী বুঝিয়েছেন?</a:t>
            </a:r>
            <a:endParaRPr lang="as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60BA-DC5B-416F-B86E-032C3FA88475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3" name="Rounded Rectangle 2"/>
          <p:cNvSpPr/>
          <p:nvPr/>
        </p:nvSpPr>
        <p:spPr>
          <a:xfrm>
            <a:off x="4223656" y="290287"/>
            <a:ext cx="3875315" cy="10450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SG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SG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204687" y="4760686"/>
            <a:ext cx="10305142" cy="91440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কবিতাটিতে ব্যবহ্রত প্রকৃতিকেন্দ্রিক শব্দগুচ্ছের একটি তালিকা তৈরি করে আনবে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57" y="1567543"/>
            <a:ext cx="5573485" cy="2741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DACE-857D-400A-BE81-6D911914B521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4490404" y="180592"/>
            <a:ext cx="3659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5697415"/>
            <a:ext cx="12093525" cy="1024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72" y="1224620"/>
            <a:ext cx="9041528" cy="4143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473" y="861063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6951" y="2288830"/>
            <a:ext cx="5691674" cy="28598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কুলি- মজুর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9921" y="6412269"/>
            <a:ext cx="11782268" cy="381000"/>
            <a:chOff x="0" y="0"/>
            <a:chExt cx="9220200" cy="381000"/>
          </a:xfrm>
        </p:grpSpPr>
        <p:pic>
          <p:nvPicPr>
            <p:cNvPr id="7" name="Picture 6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9921" y="71203"/>
            <a:ext cx="11932171" cy="381000"/>
            <a:chOff x="0" y="0"/>
            <a:chExt cx="9220200" cy="381000"/>
          </a:xfrm>
        </p:grpSpPr>
        <p:pic>
          <p:nvPicPr>
            <p:cNvPr id="13" name="Picture 12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158932" y="5820773"/>
            <a:ext cx="2743200" cy="365125"/>
          </a:xfrm>
        </p:spPr>
        <p:txBody>
          <a:bodyPr/>
          <a:lstStyle/>
          <a:p>
            <a:fld id="{C35EC7B5-5FBB-408C-807B-90A13CAD37EA}" type="datetime3">
              <a:rPr lang="en-SG" smtClean="0"/>
              <a:t>20 November 2020</a:t>
            </a:fld>
            <a:endParaRPr lang="en-SG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76" y="2171483"/>
            <a:ext cx="2871958" cy="309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38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03632" y="2967335"/>
            <a:ext cx="112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51">
            <a:off x="11577" y="4429939"/>
            <a:ext cx="2152650" cy="2298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016">
            <a:off x="9863475" y="4553838"/>
            <a:ext cx="2152650" cy="22980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56032" y="3119735"/>
            <a:ext cx="112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29619" y="400972"/>
            <a:ext cx="5772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চিত্রে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as-I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as-I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চ্ছ?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51">
            <a:off x="163977" y="4582339"/>
            <a:ext cx="2152650" cy="22980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016">
            <a:off x="10015875" y="4706238"/>
            <a:ext cx="2152650" cy="2298029"/>
          </a:xfrm>
          <a:prstGeom prst="rect">
            <a:avLst/>
          </a:prstGeom>
        </p:spPr>
      </p:pic>
      <p:sp>
        <p:nvSpPr>
          <p:cNvPr id="29" name="Date Placeholder 15"/>
          <p:cNvSpPr txBox="1">
            <a:spLocks/>
          </p:cNvSpPr>
          <p:nvPr/>
        </p:nvSpPr>
        <p:spPr>
          <a:xfrm>
            <a:off x="2545080" y="645649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69A94F-2603-4288-8033-AE5E72B540E6}" type="datetime3">
              <a:rPr lang="en-SG" smtClean="0"/>
              <a:pPr/>
              <a:t>20 November 2020</a:t>
            </a:fld>
            <a:endParaRPr lang="en-SG" dirty="0"/>
          </a:p>
        </p:txBody>
      </p:sp>
      <p:grpSp>
        <p:nvGrpSpPr>
          <p:cNvPr id="17" name="Group 16"/>
          <p:cNvGrpSpPr/>
          <p:nvPr/>
        </p:nvGrpSpPr>
        <p:grpSpPr>
          <a:xfrm>
            <a:off x="599329" y="1483888"/>
            <a:ext cx="10492871" cy="2968418"/>
            <a:chOff x="599329" y="1483888"/>
            <a:chExt cx="10492871" cy="29684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073" y="1483888"/>
              <a:ext cx="5317127" cy="29623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" t="11799" b="19311"/>
            <a:stretch/>
          </p:blipFill>
          <p:spPr>
            <a:xfrm>
              <a:off x="599329" y="1489974"/>
              <a:ext cx="5018997" cy="29623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3348112" y="4942362"/>
            <a:ext cx="614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মেলা এবং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SG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6FA4-56A8-44EE-8C49-42314A104E8D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1575581" y="342642"/>
            <a:ext cx="91083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চ্ছ?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9309" y="5641145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ঢেউয়ের মেলা এবং রঙের মেলা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66092" y="1434905"/>
            <a:ext cx="9622302" cy="3840480"/>
            <a:chOff x="1266092" y="2270920"/>
            <a:chExt cx="9622302" cy="22729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092" y="2280389"/>
              <a:ext cx="5106133" cy="22634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25" y="2270920"/>
              <a:ext cx="4516169" cy="22729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1160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016">
            <a:off x="9824685" y="4553839"/>
            <a:ext cx="2152650" cy="2298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51">
            <a:off x="11577" y="4429939"/>
            <a:ext cx="2152650" cy="22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0862" y="304759"/>
            <a:ext cx="3786214" cy="10715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5316779" y="1376329"/>
            <a:ext cx="714380" cy="1143008"/>
          </a:xfrm>
          <a:prstGeom prst="up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8" name="Explosion 1 7"/>
          <p:cNvSpPr/>
          <p:nvPr/>
        </p:nvSpPr>
        <p:spPr>
          <a:xfrm>
            <a:off x="173502" y="112541"/>
            <a:ext cx="914400" cy="914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Explosion 1 8"/>
          <p:cNvSpPr/>
          <p:nvPr/>
        </p:nvSpPr>
        <p:spPr>
          <a:xfrm>
            <a:off x="11099409" y="112541"/>
            <a:ext cx="914400" cy="914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6F72-95DF-4C96-95E2-42233BDB64D4}" type="datetime3">
              <a:rPr lang="en-SG" smtClean="0"/>
              <a:t>20 November 2020</a:t>
            </a:fld>
            <a:endParaRPr lang="en-SG"/>
          </a:p>
        </p:txBody>
      </p:sp>
      <p:grpSp>
        <p:nvGrpSpPr>
          <p:cNvPr id="14" name="Group 13"/>
          <p:cNvGrpSpPr/>
          <p:nvPr/>
        </p:nvGrpSpPr>
        <p:grpSpPr>
          <a:xfrm>
            <a:off x="3199476" y="2519337"/>
            <a:ext cx="5359789" cy="3355072"/>
            <a:chOff x="3199476" y="2519337"/>
            <a:chExt cx="5359789" cy="3355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476" y="2519337"/>
              <a:ext cx="5359789" cy="335507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4883528" y="2519337"/>
              <a:ext cx="158088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s-IN" sz="7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মেলা</a:t>
              </a:r>
              <a:endPara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3468" y="3469889"/>
              <a:ext cx="353013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s-IN" sz="6000" b="1" cap="none" spc="0" dirty="0" smtClean="0">
                  <a:ln/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আহসান হাবীব</a:t>
              </a:r>
              <a:endParaRPr lang="en-US" sz="60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6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DF8F-1DC5-473F-85D1-FD2125F2CA02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4301445" y="1603773"/>
            <a:ext cx="3541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SG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29860"/>
              </p:ext>
            </p:extLst>
          </p:nvPr>
        </p:nvGraphicFramePr>
        <p:xfrm>
          <a:off x="3089772" y="2470537"/>
          <a:ext cx="5964701" cy="360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093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বলতে ও লিখতে</a:t>
                      </a:r>
                      <a:r>
                        <a:rPr lang="as-IN" sz="280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</a:p>
                    <a:p>
                      <a:endParaRPr lang="en-SG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93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কবিতাটি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শুদ্ধ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উচ্চারণে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পড়তে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8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093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নতুন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শব্দগুলোর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অর্থসহ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8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384"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চরণসমূহের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ভাবার্থ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বিশ্লেষণ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as-IN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bn-BD" sz="2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6-Point Star 9"/>
          <p:cNvSpPr/>
          <p:nvPr/>
        </p:nvSpPr>
        <p:spPr>
          <a:xfrm>
            <a:off x="10841071" y="5427248"/>
            <a:ext cx="1195754" cy="129422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6-Point Star 10"/>
          <p:cNvSpPr/>
          <p:nvPr/>
        </p:nvSpPr>
        <p:spPr>
          <a:xfrm>
            <a:off x="124265" y="0"/>
            <a:ext cx="1195754" cy="129422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Down Arrow Callout 2"/>
          <p:cNvSpPr/>
          <p:nvPr/>
        </p:nvSpPr>
        <p:spPr>
          <a:xfrm>
            <a:off x="4573913" y="548379"/>
            <a:ext cx="2996418" cy="914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44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0EA1-5505-47D8-B2DE-370CF482D2CC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4582150" y="519970"/>
            <a:ext cx="3198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হাবীব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t="613" r="21410" b="-1"/>
          <a:stretch/>
        </p:blipFill>
        <p:spPr>
          <a:xfrm>
            <a:off x="4449434" y="1619796"/>
            <a:ext cx="3331028" cy="3056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00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9544-ED23-48E6-A183-AD873926739A}" type="datetime3">
              <a:rPr lang="en-SG" smtClean="0"/>
              <a:t>20 November 2020</a:t>
            </a:fld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4918129" y="202085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0195167"/>
              </p:ext>
            </p:extLst>
          </p:nvPr>
        </p:nvGraphicFramePr>
        <p:xfrm>
          <a:off x="2138288" y="1125415"/>
          <a:ext cx="8890783" cy="501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74D90-029C-4DF5-966A-DC8278330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5E74D90-029C-4DF5-966A-DC8278330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6745CD-DA83-48FE-A371-570DE902E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456745CD-DA83-48FE-A371-570DE902E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84FCF2-DAB2-4985-B5A1-DCA644671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284FCF2-DAB2-4985-B5A1-DCA644671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31A53-87F0-46CE-A618-7A248A02D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07831A53-87F0-46CE-A618-7A248A02D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AEEFCD-0DAA-448D-B7F1-7FD2A6C34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80AEEFCD-0DAA-448D-B7F1-7FD2A6C34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DE3304-C0B5-4BCD-8E44-827A51DF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82DE3304-C0B5-4BCD-8E44-827A51DF2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B93986-0AA7-4B7A-93A3-44D04120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9B93986-0AA7-4B7A-93A3-44D041208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FA60E9-2EE4-4611-BB17-4A568F35E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05FA60E9-2EE4-4611-BB17-4A568F35E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356C0-3329-4B22-80E4-8DB6E9806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5B0356C0-3329-4B22-80E4-8DB6E9806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408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84</cp:revision>
  <dcterms:created xsi:type="dcterms:W3CDTF">2020-09-30T14:04:48Z</dcterms:created>
  <dcterms:modified xsi:type="dcterms:W3CDTF">2020-11-20T13:41:48Z</dcterms:modified>
</cp:coreProperties>
</file>