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93051-D065-4580-BD59-BABEA7DB058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3ECE4-68D6-4C2E-A473-0C24D156DC1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 Black" pitchFamily="34" charset="0"/>
            </a:rPr>
            <a:t>Past time</a:t>
          </a:r>
        </a:p>
      </dgm:t>
    </dgm:pt>
    <dgm:pt modelId="{BBD2C294-1CFA-4824-8350-FC5C0556747F}" type="parTrans" cxnId="{F2BB0CE5-3953-4FB1-BBEA-E2B789A6E32C}">
      <dgm:prSet/>
      <dgm:spPr/>
      <dgm:t>
        <a:bodyPr/>
        <a:lstStyle/>
        <a:p>
          <a:endParaRPr lang="en-US"/>
        </a:p>
      </dgm:t>
    </dgm:pt>
    <dgm:pt modelId="{80116C1B-8A23-468C-9CF9-EF51724D0DCD}" type="sibTrans" cxnId="{F2BB0CE5-3953-4FB1-BBEA-E2B789A6E32C}">
      <dgm:prSet/>
      <dgm:spPr/>
      <dgm:t>
        <a:bodyPr/>
        <a:lstStyle/>
        <a:p>
          <a:endParaRPr lang="en-US"/>
        </a:p>
      </dgm:t>
    </dgm:pt>
    <dgm:pt modelId="{30B481DF-A91E-4A48-A2D4-B7D474F43CB3}" type="asst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 Black" pitchFamily="34" charset="0"/>
            </a:rPr>
            <a:t>Online</a:t>
          </a:r>
        </a:p>
        <a:p>
          <a:r>
            <a:rPr lang="en-US" sz="2000" dirty="0" err="1" smtClean="0">
              <a:solidFill>
                <a:schemeClr val="tx1"/>
              </a:solidFill>
              <a:latin typeface="Arial Black" pitchFamily="34" charset="0"/>
            </a:rPr>
            <a:t>Programme</a:t>
          </a:r>
          <a:r>
            <a:rPr lang="en-US" sz="2000" dirty="0" smtClean="0">
              <a:solidFill>
                <a:schemeClr val="tx1"/>
              </a:solidFill>
              <a:latin typeface="Arial Black" pitchFamily="34" charset="0"/>
            </a:rPr>
            <a:t>  </a:t>
          </a:r>
        </a:p>
        <a:p>
          <a:r>
            <a:rPr lang="en-US" sz="2000" dirty="0" smtClean="0">
              <a:solidFill>
                <a:schemeClr val="tx1"/>
              </a:solidFill>
              <a:latin typeface="Arial Black" pitchFamily="34" charset="0"/>
            </a:rPr>
            <a:t>35%</a:t>
          </a:r>
          <a:endParaRPr lang="en-US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98E17EB5-43CD-4EBA-9933-8A48964710FB}" type="parTrans" cxnId="{3BDCB571-3624-416C-BC6D-89F3B25736E7}">
      <dgm:prSet/>
      <dgm:spPr/>
      <dgm:t>
        <a:bodyPr/>
        <a:lstStyle/>
        <a:p>
          <a:endParaRPr lang="en-US"/>
        </a:p>
      </dgm:t>
    </dgm:pt>
    <dgm:pt modelId="{6313E83B-18E5-4B67-8BEB-26EBB913651A}" type="sibTrans" cxnId="{3BDCB571-3624-416C-BC6D-89F3B25736E7}">
      <dgm:prSet/>
      <dgm:spPr/>
      <dgm:t>
        <a:bodyPr/>
        <a:lstStyle/>
        <a:p>
          <a:endParaRPr lang="en-US"/>
        </a:p>
      </dgm:t>
    </dgm:pt>
    <dgm:pt modelId="{AD9BBA5E-625D-46A9-BAC6-D097D75B3B3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Game /sports</a:t>
          </a:r>
        </a:p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35%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D750FF2B-D818-47A2-9267-F89C9E6213C9}" type="parTrans" cxnId="{0EFDD7B3-3E2C-4195-B997-A289199A68C8}">
      <dgm:prSet/>
      <dgm:spPr/>
      <dgm:t>
        <a:bodyPr/>
        <a:lstStyle/>
        <a:p>
          <a:endParaRPr lang="en-US"/>
        </a:p>
      </dgm:t>
    </dgm:pt>
    <dgm:pt modelId="{621095BA-9D41-4C89-AF0A-5FCC7CFFF46E}" type="sibTrans" cxnId="{0EFDD7B3-3E2C-4195-B997-A289199A68C8}">
      <dgm:prSet/>
      <dgm:spPr/>
      <dgm:t>
        <a:bodyPr/>
        <a:lstStyle/>
        <a:p>
          <a:endParaRPr lang="en-US"/>
        </a:p>
      </dgm:t>
    </dgm:pt>
    <dgm:pt modelId="{0B6A1ADF-FE3E-4917-93A5-F66257952FE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 Black" pitchFamily="34" charset="0"/>
            </a:rPr>
            <a:t>Others 5%</a:t>
          </a:r>
          <a:endParaRPr lang="en-US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DEB1BEA5-63D5-4547-967E-180EA76A1E88}" type="parTrans" cxnId="{1B68000E-9243-489E-A0AA-374E5EA87CAE}">
      <dgm:prSet/>
      <dgm:spPr/>
      <dgm:t>
        <a:bodyPr/>
        <a:lstStyle/>
        <a:p>
          <a:endParaRPr lang="en-US"/>
        </a:p>
      </dgm:t>
    </dgm:pt>
    <dgm:pt modelId="{99FEF188-E934-4F56-8148-5DCE99142E0A}" type="sibTrans" cxnId="{1B68000E-9243-489E-A0AA-374E5EA87CAE}">
      <dgm:prSet/>
      <dgm:spPr/>
      <dgm:t>
        <a:bodyPr/>
        <a:lstStyle/>
        <a:p>
          <a:endParaRPr lang="en-US"/>
        </a:p>
      </dgm:t>
    </dgm:pt>
    <dgm:pt modelId="{5D6CFB43-FAAE-4C84-91D0-3CBFB2DB283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Watching </a:t>
          </a:r>
        </a:p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TV 30%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5A57D078-7557-4243-ADD7-32CF068ECBED}" type="parTrans" cxnId="{E887AA4B-2AFC-4ADB-A956-E6189017AB49}">
      <dgm:prSet/>
      <dgm:spPr/>
      <dgm:t>
        <a:bodyPr/>
        <a:lstStyle/>
        <a:p>
          <a:endParaRPr lang="en-US"/>
        </a:p>
      </dgm:t>
    </dgm:pt>
    <dgm:pt modelId="{8E18E5ED-B14A-47F9-9997-5E907D52F4BC}" type="sibTrans" cxnId="{E887AA4B-2AFC-4ADB-A956-E6189017AB49}">
      <dgm:prSet/>
      <dgm:spPr/>
      <dgm:t>
        <a:bodyPr/>
        <a:lstStyle/>
        <a:p>
          <a:endParaRPr lang="en-US"/>
        </a:p>
      </dgm:t>
    </dgm:pt>
    <dgm:pt modelId="{4353BA2B-FA49-433A-817D-3CBC24C66685}" type="pres">
      <dgm:prSet presAssocID="{A1393051-D065-4580-BD59-BABEA7DB05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57C3E2-EDBD-42E0-ACC9-0166C23652C6}" type="pres">
      <dgm:prSet presAssocID="{11F3ECE4-68D6-4C2E-A473-0C24D156DC1B}" presName="hierRoot1" presStyleCnt="0">
        <dgm:presLayoutVars>
          <dgm:hierBranch val="init"/>
        </dgm:presLayoutVars>
      </dgm:prSet>
      <dgm:spPr/>
    </dgm:pt>
    <dgm:pt modelId="{11C92027-4B4C-4BA6-BEA6-24BDB5FE7945}" type="pres">
      <dgm:prSet presAssocID="{11F3ECE4-68D6-4C2E-A473-0C24D156DC1B}" presName="rootComposite1" presStyleCnt="0"/>
      <dgm:spPr/>
    </dgm:pt>
    <dgm:pt modelId="{7B8357B8-9B0E-4CE9-80C8-C8C2B8B3ACF9}" type="pres">
      <dgm:prSet presAssocID="{11F3ECE4-68D6-4C2E-A473-0C24D156DC1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13C0F-E0F0-4DE1-8D82-FE3713125AD3}" type="pres">
      <dgm:prSet presAssocID="{11F3ECE4-68D6-4C2E-A473-0C24D156DC1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A9FDEB-62B7-4A5E-8EA2-33D02F55AD1B}" type="pres">
      <dgm:prSet presAssocID="{11F3ECE4-68D6-4C2E-A473-0C24D156DC1B}" presName="hierChild2" presStyleCnt="0"/>
      <dgm:spPr/>
    </dgm:pt>
    <dgm:pt modelId="{310B920F-A3C8-404B-B52F-C703F32BBE29}" type="pres">
      <dgm:prSet presAssocID="{D750FF2B-D818-47A2-9267-F89C9E6213C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22C50CD-7EB0-4319-8C0A-D746C68743D7}" type="pres">
      <dgm:prSet presAssocID="{AD9BBA5E-625D-46A9-BAC6-D097D75B3B38}" presName="hierRoot2" presStyleCnt="0">
        <dgm:presLayoutVars>
          <dgm:hierBranch val="init"/>
        </dgm:presLayoutVars>
      </dgm:prSet>
      <dgm:spPr/>
    </dgm:pt>
    <dgm:pt modelId="{FD9480F3-334F-49FB-828A-3577AB6D7B9B}" type="pres">
      <dgm:prSet presAssocID="{AD9BBA5E-625D-46A9-BAC6-D097D75B3B38}" presName="rootComposite" presStyleCnt="0"/>
      <dgm:spPr/>
    </dgm:pt>
    <dgm:pt modelId="{13862302-D2D3-46C6-BDCD-E792666A9F39}" type="pres">
      <dgm:prSet presAssocID="{AD9BBA5E-625D-46A9-BAC6-D097D75B3B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6E81CE-6B13-48EB-8523-1B6BAFD40415}" type="pres">
      <dgm:prSet presAssocID="{AD9BBA5E-625D-46A9-BAC6-D097D75B3B38}" presName="rootConnector" presStyleLbl="node2" presStyleIdx="0" presStyleCnt="3"/>
      <dgm:spPr/>
      <dgm:t>
        <a:bodyPr/>
        <a:lstStyle/>
        <a:p>
          <a:endParaRPr lang="en-US"/>
        </a:p>
      </dgm:t>
    </dgm:pt>
    <dgm:pt modelId="{7B0C1CBA-D46D-4C6D-9444-9E71578BADE1}" type="pres">
      <dgm:prSet presAssocID="{AD9BBA5E-625D-46A9-BAC6-D097D75B3B38}" presName="hierChild4" presStyleCnt="0"/>
      <dgm:spPr/>
    </dgm:pt>
    <dgm:pt modelId="{692EC64D-AACB-4F2B-A93C-08B2D7C07542}" type="pres">
      <dgm:prSet presAssocID="{AD9BBA5E-625D-46A9-BAC6-D097D75B3B38}" presName="hierChild5" presStyleCnt="0"/>
      <dgm:spPr/>
    </dgm:pt>
    <dgm:pt modelId="{92B6EB87-E62F-42E9-96F4-8136869AAA45}" type="pres">
      <dgm:prSet presAssocID="{DEB1BEA5-63D5-4547-967E-180EA76A1E8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2C988AE-EBB9-4098-9CC9-2C4B5B2A8111}" type="pres">
      <dgm:prSet presAssocID="{0B6A1ADF-FE3E-4917-93A5-F66257952FE2}" presName="hierRoot2" presStyleCnt="0">
        <dgm:presLayoutVars>
          <dgm:hierBranch val="init"/>
        </dgm:presLayoutVars>
      </dgm:prSet>
      <dgm:spPr/>
    </dgm:pt>
    <dgm:pt modelId="{E05D6C1F-48E1-479D-92B3-80B32CA1E4F7}" type="pres">
      <dgm:prSet presAssocID="{0B6A1ADF-FE3E-4917-93A5-F66257952FE2}" presName="rootComposite" presStyleCnt="0"/>
      <dgm:spPr/>
    </dgm:pt>
    <dgm:pt modelId="{F2692837-605F-45DA-835C-B4957469D4ED}" type="pres">
      <dgm:prSet presAssocID="{0B6A1ADF-FE3E-4917-93A5-F66257952FE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EF0A1-2C8A-4698-9389-D9A83535D405}" type="pres">
      <dgm:prSet presAssocID="{0B6A1ADF-FE3E-4917-93A5-F66257952FE2}" presName="rootConnector" presStyleLbl="node2" presStyleIdx="1" presStyleCnt="3"/>
      <dgm:spPr/>
      <dgm:t>
        <a:bodyPr/>
        <a:lstStyle/>
        <a:p>
          <a:endParaRPr lang="en-US"/>
        </a:p>
      </dgm:t>
    </dgm:pt>
    <dgm:pt modelId="{B7464296-031F-4E0D-B877-03E483162029}" type="pres">
      <dgm:prSet presAssocID="{0B6A1ADF-FE3E-4917-93A5-F66257952FE2}" presName="hierChild4" presStyleCnt="0"/>
      <dgm:spPr/>
    </dgm:pt>
    <dgm:pt modelId="{ABDCF672-BE0F-4B27-B228-89129007C927}" type="pres">
      <dgm:prSet presAssocID="{0B6A1ADF-FE3E-4917-93A5-F66257952FE2}" presName="hierChild5" presStyleCnt="0"/>
      <dgm:spPr/>
    </dgm:pt>
    <dgm:pt modelId="{4CC2D024-0C50-45C6-844D-BAD8B342C071}" type="pres">
      <dgm:prSet presAssocID="{5A57D078-7557-4243-ADD7-32CF068ECBE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6BBFEFC-2323-4595-B6D2-59C589519807}" type="pres">
      <dgm:prSet presAssocID="{5D6CFB43-FAAE-4C84-91D0-3CBFB2DB2834}" presName="hierRoot2" presStyleCnt="0">
        <dgm:presLayoutVars>
          <dgm:hierBranch val="init"/>
        </dgm:presLayoutVars>
      </dgm:prSet>
      <dgm:spPr/>
    </dgm:pt>
    <dgm:pt modelId="{268235ED-19F5-4173-BF8C-E445BF98FD00}" type="pres">
      <dgm:prSet presAssocID="{5D6CFB43-FAAE-4C84-91D0-3CBFB2DB2834}" presName="rootComposite" presStyleCnt="0"/>
      <dgm:spPr/>
    </dgm:pt>
    <dgm:pt modelId="{367BADBD-3E0C-47D1-B867-A32BB5E6CE92}" type="pres">
      <dgm:prSet presAssocID="{5D6CFB43-FAAE-4C84-91D0-3CBFB2DB283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E564C-1C80-4991-B961-EEFFDC45AEAA}" type="pres">
      <dgm:prSet presAssocID="{5D6CFB43-FAAE-4C84-91D0-3CBFB2DB2834}" presName="rootConnector" presStyleLbl="node2" presStyleIdx="2" presStyleCnt="3"/>
      <dgm:spPr/>
      <dgm:t>
        <a:bodyPr/>
        <a:lstStyle/>
        <a:p>
          <a:endParaRPr lang="en-US"/>
        </a:p>
      </dgm:t>
    </dgm:pt>
    <dgm:pt modelId="{2795B23E-CDCD-4C7B-8F91-F34F0A8EA79A}" type="pres">
      <dgm:prSet presAssocID="{5D6CFB43-FAAE-4C84-91D0-3CBFB2DB2834}" presName="hierChild4" presStyleCnt="0"/>
      <dgm:spPr/>
    </dgm:pt>
    <dgm:pt modelId="{9714C909-1908-4BAC-BB5E-7E10B3445D65}" type="pres">
      <dgm:prSet presAssocID="{5D6CFB43-FAAE-4C84-91D0-3CBFB2DB2834}" presName="hierChild5" presStyleCnt="0"/>
      <dgm:spPr/>
    </dgm:pt>
    <dgm:pt modelId="{6F2AA322-CB25-4127-9F6C-31EA695E2364}" type="pres">
      <dgm:prSet presAssocID="{11F3ECE4-68D6-4C2E-A473-0C24D156DC1B}" presName="hierChild3" presStyleCnt="0"/>
      <dgm:spPr/>
    </dgm:pt>
    <dgm:pt modelId="{DF0A323E-1AAA-4199-BE16-24A3123E6CF4}" type="pres">
      <dgm:prSet presAssocID="{98E17EB5-43CD-4EBA-9933-8A48964710F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0248C82-94C1-4B35-9FEA-B8E9E8255F58}" type="pres">
      <dgm:prSet presAssocID="{30B481DF-A91E-4A48-A2D4-B7D474F43CB3}" presName="hierRoot3" presStyleCnt="0">
        <dgm:presLayoutVars>
          <dgm:hierBranch val="init"/>
        </dgm:presLayoutVars>
      </dgm:prSet>
      <dgm:spPr/>
    </dgm:pt>
    <dgm:pt modelId="{48516C81-E370-4FC6-A172-C8DAC8F5FE9A}" type="pres">
      <dgm:prSet presAssocID="{30B481DF-A91E-4A48-A2D4-B7D474F43CB3}" presName="rootComposite3" presStyleCnt="0"/>
      <dgm:spPr/>
    </dgm:pt>
    <dgm:pt modelId="{EFE5E334-814A-49B8-9F6C-01A4FF746A56}" type="pres">
      <dgm:prSet presAssocID="{30B481DF-A91E-4A48-A2D4-B7D474F43CB3}" presName="rootText3" presStyleLbl="asst1" presStyleIdx="0" presStyleCnt="1" custScaleX="159858" custScaleY="125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79437-8624-4EC4-87BF-FBC6D48F310F}" type="pres">
      <dgm:prSet presAssocID="{30B481DF-A91E-4A48-A2D4-B7D474F43CB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80BCE7F-126E-4D09-B02E-77ADF3C50EE2}" type="pres">
      <dgm:prSet presAssocID="{30B481DF-A91E-4A48-A2D4-B7D474F43CB3}" presName="hierChild6" presStyleCnt="0"/>
      <dgm:spPr/>
    </dgm:pt>
    <dgm:pt modelId="{5E5F4C46-54D9-48A0-AA68-7A29ED487972}" type="pres">
      <dgm:prSet presAssocID="{30B481DF-A91E-4A48-A2D4-B7D474F43CB3}" presName="hierChild7" presStyleCnt="0"/>
      <dgm:spPr/>
    </dgm:pt>
  </dgm:ptLst>
  <dgm:cxnLst>
    <dgm:cxn modelId="{E8B76D6A-FA0A-4640-972A-9FAE30F2905E}" type="presOf" srcId="{0B6A1ADF-FE3E-4917-93A5-F66257952FE2}" destId="{F2692837-605F-45DA-835C-B4957469D4ED}" srcOrd="0" destOrd="0" presId="urn:microsoft.com/office/officeart/2005/8/layout/orgChart1"/>
    <dgm:cxn modelId="{B3C25BA7-043D-4152-8A74-9FCFF78CC9AB}" type="presOf" srcId="{5A57D078-7557-4243-ADD7-32CF068ECBED}" destId="{4CC2D024-0C50-45C6-844D-BAD8B342C071}" srcOrd="0" destOrd="0" presId="urn:microsoft.com/office/officeart/2005/8/layout/orgChart1"/>
    <dgm:cxn modelId="{A94892FE-88C2-4CDC-9431-2BFAABAEB441}" type="presOf" srcId="{AD9BBA5E-625D-46A9-BAC6-D097D75B3B38}" destId="{13862302-D2D3-46C6-BDCD-E792666A9F39}" srcOrd="0" destOrd="0" presId="urn:microsoft.com/office/officeart/2005/8/layout/orgChart1"/>
    <dgm:cxn modelId="{08674147-8B11-4FD3-88E4-97C14EA33051}" type="presOf" srcId="{98E17EB5-43CD-4EBA-9933-8A48964710FB}" destId="{DF0A323E-1AAA-4199-BE16-24A3123E6CF4}" srcOrd="0" destOrd="0" presId="urn:microsoft.com/office/officeart/2005/8/layout/orgChart1"/>
    <dgm:cxn modelId="{F2BB0CE5-3953-4FB1-BBEA-E2B789A6E32C}" srcId="{A1393051-D065-4580-BD59-BABEA7DB0585}" destId="{11F3ECE4-68D6-4C2E-A473-0C24D156DC1B}" srcOrd="0" destOrd="0" parTransId="{BBD2C294-1CFA-4824-8350-FC5C0556747F}" sibTransId="{80116C1B-8A23-468C-9CF9-EF51724D0DCD}"/>
    <dgm:cxn modelId="{1B68000E-9243-489E-A0AA-374E5EA87CAE}" srcId="{11F3ECE4-68D6-4C2E-A473-0C24D156DC1B}" destId="{0B6A1ADF-FE3E-4917-93A5-F66257952FE2}" srcOrd="2" destOrd="0" parTransId="{DEB1BEA5-63D5-4547-967E-180EA76A1E88}" sibTransId="{99FEF188-E934-4F56-8148-5DCE99142E0A}"/>
    <dgm:cxn modelId="{89FC257D-1F3F-452E-ABCD-DAC13BE2DBCF}" type="presOf" srcId="{30B481DF-A91E-4A48-A2D4-B7D474F43CB3}" destId="{EFE5E334-814A-49B8-9F6C-01A4FF746A56}" srcOrd="0" destOrd="0" presId="urn:microsoft.com/office/officeart/2005/8/layout/orgChart1"/>
    <dgm:cxn modelId="{7E4A0127-0ACA-47D3-ADF3-EE30DF979629}" type="presOf" srcId="{AD9BBA5E-625D-46A9-BAC6-D097D75B3B38}" destId="{7C6E81CE-6B13-48EB-8523-1B6BAFD40415}" srcOrd="1" destOrd="0" presId="urn:microsoft.com/office/officeart/2005/8/layout/orgChart1"/>
    <dgm:cxn modelId="{0EFDD7B3-3E2C-4195-B997-A289199A68C8}" srcId="{11F3ECE4-68D6-4C2E-A473-0C24D156DC1B}" destId="{AD9BBA5E-625D-46A9-BAC6-D097D75B3B38}" srcOrd="1" destOrd="0" parTransId="{D750FF2B-D818-47A2-9267-F89C9E6213C9}" sibTransId="{621095BA-9D41-4C89-AF0A-5FCC7CFFF46E}"/>
    <dgm:cxn modelId="{7B1C03DB-B6BB-4FD6-9D2D-AF2C73CBCE19}" type="presOf" srcId="{5D6CFB43-FAAE-4C84-91D0-3CBFB2DB2834}" destId="{367BADBD-3E0C-47D1-B867-A32BB5E6CE92}" srcOrd="0" destOrd="0" presId="urn:microsoft.com/office/officeart/2005/8/layout/orgChart1"/>
    <dgm:cxn modelId="{37383164-14E7-4C0E-9CE9-5E268D4A556C}" type="presOf" srcId="{11F3ECE4-68D6-4C2E-A473-0C24D156DC1B}" destId="{7B8357B8-9B0E-4CE9-80C8-C8C2B8B3ACF9}" srcOrd="0" destOrd="0" presId="urn:microsoft.com/office/officeart/2005/8/layout/orgChart1"/>
    <dgm:cxn modelId="{E148CAD0-D428-4937-B899-98C742E9061D}" type="presOf" srcId="{0B6A1ADF-FE3E-4917-93A5-F66257952FE2}" destId="{A90EF0A1-2C8A-4698-9389-D9A83535D405}" srcOrd="1" destOrd="0" presId="urn:microsoft.com/office/officeart/2005/8/layout/orgChart1"/>
    <dgm:cxn modelId="{50BA294A-D16D-40A0-B009-5144C2B266C8}" type="presOf" srcId="{A1393051-D065-4580-BD59-BABEA7DB0585}" destId="{4353BA2B-FA49-433A-817D-3CBC24C66685}" srcOrd="0" destOrd="0" presId="urn:microsoft.com/office/officeart/2005/8/layout/orgChart1"/>
    <dgm:cxn modelId="{C3BA9947-DBAF-4529-A82B-66712C350ECF}" type="presOf" srcId="{D750FF2B-D818-47A2-9267-F89C9E6213C9}" destId="{310B920F-A3C8-404B-B52F-C703F32BBE29}" srcOrd="0" destOrd="0" presId="urn:microsoft.com/office/officeart/2005/8/layout/orgChart1"/>
    <dgm:cxn modelId="{7FABCC74-826C-4786-8D53-6DDE2F0DD952}" type="presOf" srcId="{11F3ECE4-68D6-4C2E-A473-0C24D156DC1B}" destId="{FF613C0F-E0F0-4DE1-8D82-FE3713125AD3}" srcOrd="1" destOrd="0" presId="urn:microsoft.com/office/officeart/2005/8/layout/orgChart1"/>
    <dgm:cxn modelId="{F37F3DE8-7C96-49F6-A7CE-B364C6CAC627}" type="presOf" srcId="{5D6CFB43-FAAE-4C84-91D0-3CBFB2DB2834}" destId="{752E564C-1C80-4991-B961-EEFFDC45AEAA}" srcOrd="1" destOrd="0" presId="urn:microsoft.com/office/officeart/2005/8/layout/orgChart1"/>
    <dgm:cxn modelId="{E887AA4B-2AFC-4ADB-A956-E6189017AB49}" srcId="{11F3ECE4-68D6-4C2E-A473-0C24D156DC1B}" destId="{5D6CFB43-FAAE-4C84-91D0-3CBFB2DB2834}" srcOrd="3" destOrd="0" parTransId="{5A57D078-7557-4243-ADD7-32CF068ECBED}" sibTransId="{8E18E5ED-B14A-47F9-9997-5E907D52F4BC}"/>
    <dgm:cxn modelId="{3BDCB571-3624-416C-BC6D-89F3B25736E7}" srcId="{11F3ECE4-68D6-4C2E-A473-0C24D156DC1B}" destId="{30B481DF-A91E-4A48-A2D4-B7D474F43CB3}" srcOrd="0" destOrd="0" parTransId="{98E17EB5-43CD-4EBA-9933-8A48964710FB}" sibTransId="{6313E83B-18E5-4B67-8BEB-26EBB913651A}"/>
    <dgm:cxn modelId="{44F15BDC-78BB-4793-99B5-8B46F5F6449D}" type="presOf" srcId="{DEB1BEA5-63D5-4547-967E-180EA76A1E88}" destId="{92B6EB87-E62F-42E9-96F4-8136869AAA45}" srcOrd="0" destOrd="0" presId="urn:microsoft.com/office/officeart/2005/8/layout/orgChart1"/>
    <dgm:cxn modelId="{B2B8771F-DC20-4DD1-A485-B09354ED07C1}" type="presOf" srcId="{30B481DF-A91E-4A48-A2D4-B7D474F43CB3}" destId="{7DD79437-8624-4EC4-87BF-FBC6D48F310F}" srcOrd="1" destOrd="0" presId="urn:microsoft.com/office/officeart/2005/8/layout/orgChart1"/>
    <dgm:cxn modelId="{D0B77FC3-B9A2-4A10-ADD2-CEE249EB653E}" type="presParOf" srcId="{4353BA2B-FA49-433A-817D-3CBC24C66685}" destId="{3857C3E2-EDBD-42E0-ACC9-0166C23652C6}" srcOrd="0" destOrd="0" presId="urn:microsoft.com/office/officeart/2005/8/layout/orgChart1"/>
    <dgm:cxn modelId="{77F2DD5F-55DD-415D-A7DA-2ABB487A49A5}" type="presParOf" srcId="{3857C3E2-EDBD-42E0-ACC9-0166C23652C6}" destId="{11C92027-4B4C-4BA6-BEA6-24BDB5FE7945}" srcOrd="0" destOrd="0" presId="urn:microsoft.com/office/officeart/2005/8/layout/orgChart1"/>
    <dgm:cxn modelId="{E7083B36-6DE7-4FE3-BEBF-0E5796DD9138}" type="presParOf" srcId="{11C92027-4B4C-4BA6-BEA6-24BDB5FE7945}" destId="{7B8357B8-9B0E-4CE9-80C8-C8C2B8B3ACF9}" srcOrd="0" destOrd="0" presId="urn:microsoft.com/office/officeart/2005/8/layout/orgChart1"/>
    <dgm:cxn modelId="{37FE39EC-11D1-4824-9094-2ECBB24016A6}" type="presParOf" srcId="{11C92027-4B4C-4BA6-BEA6-24BDB5FE7945}" destId="{FF613C0F-E0F0-4DE1-8D82-FE3713125AD3}" srcOrd="1" destOrd="0" presId="urn:microsoft.com/office/officeart/2005/8/layout/orgChart1"/>
    <dgm:cxn modelId="{90B7F189-03E3-48C2-89FE-BC8B478A04EC}" type="presParOf" srcId="{3857C3E2-EDBD-42E0-ACC9-0166C23652C6}" destId="{A3A9FDEB-62B7-4A5E-8EA2-33D02F55AD1B}" srcOrd="1" destOrd="0" presId="urn:microsoft.com/office/officeart/2005/8/layout/orgChart1"/>
    <dgm:cxn modelId="{75ADE2BF-4118-4EB4-9514-A3F456087B04}" type="presParOf" srcId="{A3A9FDEB-62B7-4A5E-8EA2-33D02F55AD1B}" destId="{310B920F-A3C8-404B-B52F-C703F32BBE29}" srcOrd="0" destOrd="0" presId="urn:microsoft.com/office/officeart/2005/8/layout/orgChart1"/>
    <dgm:cxn modelId="{899B3200-AD35-473A-9B78-A8EC5802F5D2}" type="presParOf" srcId="{A3A9FDEB-62B7-4A5E-8EA2-33D02F55AD1B}" destId="{B22C50CD-7EB0-4319-8C0A-D746C68743D7}" srcOrd="1" destOrd="0" presId="urn:microsoft.com/office/officeart/2005/8/layout/orgChart1"/>
    <dgm:cxn modelId="{54A304E7-5946-420E-B1F7-C9DA29413FA7}" type="presParOf" srcId="{B22C50CD-7EB0-4319-8C0A-D746C68743D7}" destId="{FD9480F3-334F-49FB-828A-3577AB6D7B9B}" srcOrd="0" destOrd="0" presId="urn:microsoft.com/office/officeart/2005/8/layout/orgChart1"/>
    <dgm:cxn modelId="{84CC8837-6532-4DC9-AED8-A3A941F3B9BF}" type="presParOf" srcId="{FD9480F3-334F-49FB-828A-3577AB6D7B9B}" destId="{13862302-D2D3-46C6-BDCD-E792666A9F39}" srcOrd="0" destOrd="0" presId="urn:microsoft.com/office/officeart/2005/8/layout/orgChart1"/>
    <dgm:cxn modelId="{0F6F6A4F-A2EA-476A-AFC7-B5DD365A4DED}" type="presParOf" srcId="{FD9480F3-334F-49FB-828A-3577AB6D7B9B}" destId="{7C6E81CE-6B13-48EB-8523-1B6BAFD40415}" srcOrd="1" destOrd="0" presId="urn:microsoft.com/office/officeart/2005/8/layout/orgChart1"/>
    <dgm:cxn modelId="{98F68D8B-751B-472C-B5E2-71BC0BA53761}" type="presParOf" srcId="{B22C50CD-7EB0-4319-8C0A-D746C68743D7}" destId="{7B0C1CBA-D46D-4C6D-9444-9E71578BADE1}" srcOrd="1" destOrd="0" presId="urn:microsoft.com/office/officeart/2005/8/layout/orgChart1"/>
    <dgm:cxn modelId="{1221E1D4-42A2-4286-B8FD-50B984A66E3C}" type="presParOf" srcId="{B22C50CD-7EB0-4319-8C0A-D746C68743D7}" destId="{692EC64D-AACB-4F2B-A93C-08B2D7C07542}" srcOrd="2" destOrd="0" presId="urn:microsoft.com/office/officeart/2005/8/layout/orgChart1"/>
    <dgm:cxn modelId="{931F54F0-6903-4AFE-891D-123CF6C3658E}" type="presParOf" srcId="{A3A9FDEB-62B7-4A5E-8EA2-33D02F55AD1B}" destId="{92B6EB87-E62F-42E9-96F4-8136869AAA45}" srcOrd="2" destOrd="0" presId="urn:microsoft.com/office/officeart/2005/8/layout/orgChart1"/>
    <dgm:cxn modelId="{7B165D0C-8379-4B8E-A717-8233DB9F46DB}" type="presParOf" srcId="{A3A9FDEB-62B7-4A5E-8EA2-33D02F55AD1B}" destId="{E2C988AE-EBB9-4098-9CC9-2C4B5B2A8111}" srcOrd="3" destOrd="0" presId="urn:microsoft.com/office/officeart/2005/8/layout/orgChart1"/>
    <dgm:cxn modelId="{18B2A4DD-512D-459B-8925-61F7CA2B8695}" type="presParOf" srcId="{E2C988AE-EBB9-4098-9CC9-2C4B5B2A8111}" destId="{E05D6C1F-48E1-479D-92B3-80B32CA1E4F7}" srcOrd="0" destOrd="0" presId="urn:microsoft.com/office/officeart/2005/8/layout/orgChart1"/>
    <dgm:cxn modelId="{0346B7AD-74F1-40E6-A6F7-7CEA78D0CE32}" type="presParOf" srcId="{E05D6C1F-48E1-479D-92B3-80B32CA1E4F7}" destId="{F2692837-605F-45DA-835C-B4957469D4ED}" srcOrd="0" destOrd="0" presId="urn:microsoft.com/office/officeart/2005/8/layout/orgChart1"/>
    <dgm:cxn modelId="{D7D08D17-6E40-4DE0-B77E-A2F132C34AC7}" type="presParOf" srcId="{E05D6C1F-48E1-479D-92B3-80B32CA1E4F7}" destId="{A90EF0A1-2C8A-4698-9389-D9A83535D405}" srcOrd="1" destOrd="0" presId="urn:microsoft.com/office/officeart/2005/8/layout/orgChart1"/>
    <dgm:cxn modelId="{63635A40-2FA4-4AE0-935B-C4D286FD5E7C}" type="presParOf" srcId="{E2C988AE-EBB9-4098-9CC9-2C4B5B2A8111}" destId="{B7464296-031F-4E0D-B877-03E483162029}" srcOrd="1" destOrd="0" presId="urn:microsoft.com/office/officeart/2005/8/layout/orgChart1"/>
    <dgm:cxn modelId="{7D0772EA-3F8D-4C03-B8B4-93E636613BC9}" type="presParOf" srcId="{E2C988AE-EBB9-4098-9CC9-2C4B5B2A8111}" destId="{ABDCF672-BE0F-4B27-B228-89129007C927}" srcOrd="2" destOrd="0" presId="urn:microsoft.com/office/officeart/2005/8/layout/orgChart1"/>
    <dgm:cxn modelId="{829C75F6-E319-44DC-BE79-20454EF21FCB}" type="presParOf" srcId="{A3A9FDEB-62B7-4A5E-8EA2-33D02F55AD1B}" destId="{4CC2D024-0C50-45C6-844D-BAD8B342C071}" srcOrd="4" destOrd="0" presId="urn:microsoft.com/office/officeart/2005/8/layout/orgChart1"/>
    <dgm:cxn modelId="{0CF252CA-49FC-4CAA-A843-A196055EB133}" type="presParOf" srcId="{A3A9FDEB-62B7-4A5E-8EA2-33D02F55AD1B}" destId="{D6BBFEFC-2323-4595-B6D2-59C589519807}" srcOrd="5" destOrd="0" presId="urn:microsoft.com/office/officeart/2005/8/layout/orgChart1"/>
    <dgm:cxn modelId="{02829616-50AD-4D6D-974A-C401BF01F70B}" type="presParOf" srcId="{D6BBFEFC-2323-4595-B6D2-59C589519807}" destId="{268235ED-19F5-4173-BF8C-E445BF98FD00}" srcOrd="0" destOrd="0" presId="urn:microsoft.com/office/officeart/2005/8/layout/orgChart1"/>
    <dgm:cxn modelId="{9CB46F85-0060-406A-933E-BF5E2F049CFA}" type="presParOf" srcId="{268235ED-19F5-4173-BF8C-E445BF98FD00}" destId="{367BADBD-3E0C-47D1-B867-A32BB5E6CE92}" srcOrd="0" destOrd="0" presId="urn:microsoft.com/office/officeart/2005/8/layout/orgChart1"/>
    <dgm:cxn modelId="{EAFB3FCB-1039-426D-B38C-823307C8CD99}" type="presParOf" srcId="{268235ED-19F5-4173-BF8C-E445BF98FD00}" destId="{752E564C-1C80-4991-B961-EEFFDC45AEAA}" srcOrd="1" destOrd="0" presId="urn:microsoft.com/office/officeart/2005/8/layout/orgChart1"/>
    <dgm:cxn modelId="{4E87B633-7C58-4450-9694-EBCF4E4D1A74}" type="presParOf" srcId="{D6BBFEFC-2323-4595-B6D2-59C589519807}" destId="{2795B23E-CDCD-4C7B-8F91-F34F0A8EA79A}" srcOrd="1" destOrd="0" presId="urn:microsoft.com/office/officeart/2005/8/layout/orgChart1"/>
    <dgm:cxn modelId="{1092E480-68B2-4E38-A80C-B4CC7C88C827}" type="presParOf" srcId="{D6BBFEFC-2323-4595-B6D2-59C589519807}" destId="{9714C909-1908-4BAC-BB5E-7E10B3445D65}" srcOrd="2" destOrd="0" presId="urn:microsoft.com/office/officeart/2005/8/layout/orgChart1"/>
    <dgm:cxn modelId="{0D13EB7C-2F6A-41B1-8BAD-EFE083B59BD8}" type="presParOf" srcId="{3857C3E2-EDBD-42E0-ACC9-0166C23652C6}" destId="{6F2AA322-CB25-4127-9F6C-31EA695E2364}" srcOrd="2" destOrd="0" presId="urn:microsoft.com/office/officeart/2005/8/layout/orgChart1"/>
    <dgm:cxn modelId="{13522D90-86D3-4EE0-A46A-71A1FA9CA3EF}" type="presParOf" srcId="{6F2AA322-CB25-4127-9F6C-31EA695E2364}" destId="{DF0A323E-1AAA-4199-BE16-24A3123E6CF4}" srcOrd="0" destOrd="0" presId="urn:microsoft.com/office/officeart/2005/8/layout/orgChart1"/>
    <dgm:cxn modelId="{4D83EFD2-F68C-412E-AEFC-4362FE44FD5D}" type="presParOf" srcId="{6F2AA322-CB25-4127-9F6C-31EA695E2364}" destId="{F0248C82-94C1-4B35-9FEA-B8E9E8255F58}" srcOrd="1" destOrd="0" presId="urn:microsoft.com/office/officeart/2005/8/layout/orgChart1"/>
    <dgm:cxn modelId="{F53F84C6-FC0B-4185-A3BC-454A2D81A0AF}" type="presParOf" srcId="{F0248C82-94C1-4B35-9FEA-B8E9E8255F58}" destId="{48516C81-E370-4FC6-A172-C8DAC8F5FE9A}" srcOrd="0" destOrd="0" presId="urn:microsoft.com/office/officeart/2005/8/layout/orgChart1"/>
    <dgm:cxn modelId="{5DE0F2EF-778D-4E7C-AC51-BD66AB21D564}" type="presParOf" srcId="{48516C81-E370-4FC6-A172-C8DAC8F5FE9A}" destId="{EFE5E334-814A-49B8-9F6C-01A4FF746A56}" srcOrd="0" destOrd="0" presId="urn:microsoft.com/office/officeart/2005/8/layout/orgChart1"/>
    <dgm:cxn modelId="{B2D8FFFC-2B0E-4FBE-AFC3-70F44D71271F}" type="presParOf" srcId="{48516C81-E370-4FC6-A172-C8DAC8F5FE9A}" destId="{7DD79437-8624-4EC4-87BF-FBC6D48F310F}" srcOrd="1" destOrd="0" presId="urn:microsoft.com/office/officeart/2005/8/layout/orgChart1"/>
    <dgm:cxn modelId="{0227C529-9B14-4E5F-9571-9EE5A0B3866C}" type="presParOf" srcId="{F0248C82-94C1-4B35-9FEA-B8E9E8255F58}" destId="{480BCE7F-126E-4D09-B02E-77ADF3C50EE2}" srcOrd="1" destOrd="0" presId="urn:microsoft.com/office/officeart/2005/8/layout/orgChart1"/>
    <dgm:cxn modelId="{E6CA1AC4-3B4F-4A03-9C74-984DCDC14CF9}" type="presParOf" srcId="{F0248C82-94C1-4B35-9FEA-B8E9E8255F58}" destId="{5E5F4C46-54D9-48A0-AA68-7A29ED48797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50320b2b6ec51134ba95075df64157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53669"/>
            <a:ext cx="5715000" cy="5004333"/>
          </a:xfrm>
          <a:prstGeom prst="rect">
            <a:avLst/>
          </a:prstGeom>
        </p:spPr>
      </p:pic>
      <p:pic>
        <p:nvPicPr>
          <p:cNvPr id="5" name="Picture 4" descr="animated-welcome-image-02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0"/>
            <a:ext cx="6477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 Black" pitchFamily="34" charset="0"/>
              </a:rPr>
              <a:t> Discuss  these questions with your partner and  write down your ideas of Past time.</a:t>
            </a:r>
          </a:p>
          <a:p>
            <a:endParaRPr lang="en-US" sz="2400" i="1" dirty="0"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057400"/>
            <a:ext cx="9144000" cy="37565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/>
              <a:t>1.What is pastimes activities?</a:t>
            </a:r>
          </a:p>
          <a:p>
            <a:r>
              <a:rPr lang="en-US" sz="2400" b="1" i="1" dirty="0" smtClean="0"/>
              <a:t>2. Do you think the pastime activities in Bangladesh are changing?</a:t>
            </a:r>
          </a:p>
          <a:p>
            <a:r>
              <a:rPr lang="en-US" sz="2400" b="1" i="1" dirty="0" smtClean="0"/>
              <a:t>3.What kind of pastime activities are useful for the students in Bangladesh?</a:t>
            </a:r>
            <a:endParaRPr lang="en-US" sz="24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statue or\FB_IMG_1478256841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934200" cy="50280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152400"/>
            <a:ext cx="3064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latin typeface="Arial Black" pitchFamily="34" charset="0"/>
              </a:rPr>
              <a:t>Home work</a:t>
            </a:r>
            <a:endParaRPr lang="en-US" sz="3600" b="1" i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248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 Black" pitchFamily="34" charset="0"/>
              </a:rPr>
              <a:t>Write a paragraph on Past time</a:t>
            </a:r>
            <a:endParaRPr lang="en-US" sz="24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5235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85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 Black" pitchFamily="34" charset="0"/>
              </a:rPr>
              <a:t>Thanks to all</a:t>
            </a:r>
            <a:endParaRPr lang="en-US" sz="36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idx="1"/>
          </p:nvPr>
        </p:nvSpPr>
        <p:spPr>
          <a:xfrm>
            <a:off x="0" y="1219202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n-US" i="1" dirty="0" smtClean="0">
                <a:latin typeface="Bodoni MT Black" pitchFamily="18" charset="0"/>
              </a:rPr>
              <a:t>Md. </a:t>
            </a:r>
            <a:r>
              <a:rPr lang="en-US" i="1" dirty="0" err="1" smtClean="0">
                <a:latin typeface="Bodoni MT Black" pitchFamily="18" charset="0"/>
              </a:rPr>
              <a:t>Safiqur</a:t>
            </a:r>
            <a:r>
              <a:rPr lang="en-US" i="1" dirty="0" smtClean="0">
                <a:latin typeface="Bodoni MT Black" pitchFamily="18" charset="0"/>
              </a:rPr>
              <a:t> </a:t>
            </a:r>
            <a:r>
              <a:rPr lang="en-US" i="1" dirty="0" err="1" smtClean="0">
                <a:latin typeface="Bodoni MT Black" pitchFamily="18" charset="0"/>
              </a:rPr>
              <a:t>Rahman</a:t>
            </a:r>
            <a:r>
              <a:rPr lang="en-US" i="1" dirty="0" smtClean="0">
                <a:latin typeface="Bodoni MT Black" pitchFamily="18" charset="0"/>
              </a:rPr>
              <a:t/>
            </a:r>
            <a:br>
              <a:rPr lang="en-US" i="1" dirty="0" smtClean="0">
                <a:latin typeface="Bodoni MT Black" pitchFamily="18" charset="0"/>
              </a:rPr>
            </a:br>
            <a:r>
              <a:rPr lang="en-US" i="1" dirty="0" err="1" smtClean="0">
                <a:latin typeface="Bodoni MT Black" pitchFamily="18" charset="0"/>
              </a:rPr>
              <a:t>Asst.Headteacher</a:t>
            </a:r>
            <a:r>
              <a:rPr lang="en-US" i="1" dirty="0" smtClean="0">
                <a:latin typeface="Bodoni MT Black" pitchFamily="18" charset="0"/>
              </a:rPr>
              <a:t/>
            </a:r>
            <a:br>
              <a:rPr lang="en-US" i="1" dirty="0" smtClean="0">
                <a:latin typeface="Bodoni MT Black" pitchFamily="18" charset="0"/>
              </a:rPr>
            </a:br>
            <a:r>
              <a:rPr lang="en-US" i="1" dirty="0" err="1" smtClean="0">
                <a:latin typeface="Bodoni MT Black" pitchFamily="18" charset="0"/>
              </a:rPr>
              <a:t>Raipura</a:t>
            </a:r>
            <a:r>
              <a:rPr lang="en-US" i="1" dirty="0" smtClean="0">
                <a:latin typeface="Bodoni MT Black" pitchFamily="18" charset="0"/>
              </a:rPr>
              <a:t> pilot Girls High School</a:t>
            </a:r>
            <a:endParaRPr lang="en-US" i="1" dirty="0">
              <a:latin typeface="Bodoni MT Blac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Presented by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3" name="Picture 2" descr="H:\My Photos\20171202_11404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247168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Let’s enjoy some picture</a:t>
            </a:r>
            <a:endParaRPr lang="en-US" sz="3200" i="1" dirty="0">
              <a:latin typeface="Arial Black" pitchFamily="34" charset="0"/>
            </a:endParaRPr>
          </a:p>
        </p:txBody>
      </p:sp>
      <p:pic>
        <p:nvPicPr>
          <p:cNvPr id="1027" name="Picture 3" descr="H:\Content Aids\Contant aids of memories\ready_drive_golf_ball_tee_grass_blue_background_cg1p521857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2857500" cy="2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Content Aids\Contant aids of memories\FB_IMG_1475948900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762002"/>
            <a:ext cx="2466975" cy="185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:\Content Aids\Contant aids of memories\FB_IMG_1475948925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5601" y="-3352800"/>
            <a:ext cx="2010314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:\Content Aids\Contant aids of memories\FB_IMG_14759489813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038600" y="-3048000"/>
            <a:ext cx="2814172" cy="1624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:\Content Aids\Contant aids of memories\FB_IMG_14763670277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1" y="3048000"/>
            <a:ext cx="2238375" cy="2169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:\Content Aids\computer\com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029200"/>
            <a:ext cx="230505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F:\memories\variety_sports_equipment_black_background_including_cg2p125261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1" y="2819402"/>
            <a:ext cx="2743200" cy="2481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:\Content Aids\Contant aids of memories\IMG_20170830_003458.jpg"/>
          <p:cNvPicPr>
            <a:picLocks noChangeAspect="1" noChangeArrowheads="1"/>
          </p:cNvPicPr>
          <p:nvPr/>
        </p:nvPicPr>
        <p:blipFill>
          <a:blip r:embed="rId9" cstate="print"/>
          <a:srcRect t="20724" r="5263" b="20066"/>
          <a:stretch>
            <a:fillRect/>
          </a:stretch>
        </p:blipFill>
        <p:spPr bwMode="auto">
          <a:xfrm>
            <a:off x="457200" y="5334000"/>
            <a:ext cx="13716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ight Arrow 13"/>
          <p:cNvSpPr/>
          <p:nvPr/>
        </p:nvSpPr>
        <p:spPr>
          <a:xfrm>
            <a:off x="2743200" y="1524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667000" y="3962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743200" y="5791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50228_205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533402"/>
            <a:ext cx="3733800" cy="3156857"/>
          </a:xfrm>
          <a:prstGeom prst="rect">
            <a:avLst/>
          </a:prstGeom>
        </p:spPr>
      </p:pic>
      <p:pic>
        <p:nvPicPr>
          <p:cNvPr id="5" name="Picture 4" descr="IMG_20150228_205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0400" y="406400"/>
            <a:ext cx="3175000" cy="3124200"/>
          </a:xfrm>
          <a:prstGeom prst="rect">
            <a:avLst/>
          </a:prstGeom>
        </p:spPr>
      </p:pic>
      <p:pic>
        <p:nvPicPr>
          <p:cNvPr id="6" name="Picture 5" descr="sligo-yoga-cla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36848"/>
            <a:ext cx="3901440" cy="3121152"/>
          </a:xfrm>
          <a:prstGeom prst="rect">
            <a:avLst/>
          </a:prstGeom>
        </p:spPr>
      </p:pic>
      <p:pic>
        <p:nvPicPr>
          <p:cNvPr id="7" name="Picture 6" descr="SunsetYo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657602"/>
            <a:ext cx="3505200" cy="302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Lesson Identity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3498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Subject : English </a:t>
            </a:r>
            <a:r>
              <a:rPr lang="en-US" sz="2000" b="1" dirty="0" smtClean="0">
                <a:cs typeface="NikoshBAN" pitchFamily="2" charset="0"/>
              </a:rPr>
              <a:t>1</a:t>
            </a:r>
            <a:r>
              <a:rPr lang="en-US" sz="2000" b="1" baseline="30000" dirty="0" smtClean="0">
                <a:cs typeface="NikoshBAN" pitchFamily="2" charset="0"/>
              </a:rPr>
              <a:t>st</a:t>
            </a:r>
            <a:r>
              <a:rPr lang="en-US" sz="2000" b="1" dirty="0" smtClean="0">
                <a:cs typeface="NikoshBAN" pitchFamily="2" charset="0"/>
              </a:rPr>
              <a:t> Paper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Class :  Nine &amp; Ten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Content Name: Changing Past time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2000" b="1" dirty="0" smtClean="0">
                <a:cs typeface="NikoshBAN" pitchFamily="2" charset="0"/>
              </a:rPr>
              <a:t>50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Minute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143000"/>
            <a:ext cx="3039666" cy="40926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i="1" dirty="0" smtClean="0">
                <a:latin typeface="Arial Black" pitchFamily="34" charset="0"/>
              </a:rPr>
              <a:t>Ideas of past  time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i="1" dirty="0" smtClean="0">
                <a:latin typeface="Arial Black" pitchFamily="34" charset="0"/>
              </a:rPr>
              <a:t>Improving reading skill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i="1" dirty="0" smtClean="0">
                <a:latin typeface="Arial Black" pitchFamily="34" charset="0"/>
              </a:rPr>
              <a:t>Understand Yoga.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i="1" dirty="0" smtClean="0">
                <a:latin typeface="Arial Black" pitchFamily="34" charset="0"/>
              </a:rPr>
              <a:t>Knowing the health benefit of Yoga .</a:t>
            </a:r>
          </a:p>
          <a:p>
            <a:pPr marL="342900" indent="-342900"/>
            <a:r>
              <a:rPr lang="en-US" sz="2000" i="1" dirty="0" smtClean="0">
                <a:latin typeface="Arial Black" pitchFamily="34" charset="0"/>
              </a:rPr>
              <a:t>Will able to make in  conversation and discussion.</a:t>
            </a:r>
          </a:p>
          <a:p>
            <a:pPr marL="342900" indent="-342900">
              <a:buAutoNum type="arabicPeriod"/>
            </a:pP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6666"/>
                </a:solidFill>
                <a:latin typeface="Arial Black" pitchFamily="34" charset="0"/>
              </a:rPr>
              <a:t>Learning outcomes</a:t>
            </a:r>
            <a:endParaRPr lang="en-US" sz="2800" i="1" dirty="0">
              <a:solidFill>
                <a:srgbClr val="0066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 Black" pitchFamily="34" charset="0"/>
              </a:rPr>
              <a:t>Vocabulary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Arial Black" pitchFamily="34" charset="0"/>
              </a:rPr>
              <a:t>Cronic</a:t>
            </a:r>
            <a:endParaRPr lang="en-US" sz="3200" i="1" dirty="0">
              <a:latin typeface="Arial Black" pitchFamily="34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371602"/>
            <a:ext cx="2181225" cy="1433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Depression</a:t>
            </a:r>
            <a:endParaRPr lang="en-US" sz="2800" i="1" dirty="0">
              <a:latin typeface="Arial Black" pitchFamily="34" charset="0"/>
            </a:endParaRPr>
          </a:p>
        </p:txBody>
      </p:sp>
      <p:pic>
        <p:nvPicPr>
          <p:cNvPr id="1026" name="Picture 2" descr="H:\Content Aids\poet\dsfs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95602"/>
            <a:ext cx="2152650" cy="2124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9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Decline</a:t>
            </a:r>
            <a:endParaRPr lang="en-US" sz="2800" i="1" dirty="0">
              <a:latin typeface="Arial Black" pitchFamily="34" charset="0"/>
            </a:endParaRPr>
          </a:p>
        </p:txBody>
      </p:sp>
      <p:pic>
        <p:nvPicPr>
          <p:cNvPr id="10" name="Picture 9" descr="graph-reduction-percent-244238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334000"/>
            <a:ext cx="1768463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167640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Severe</a:t>
            </a:r>
            <a:endParaRPr lang="en-US" sz="3200" i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581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Dumps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791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Decrease</a:t>
            </a: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ntent Aids\Biggapon\maggi-ad-n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304802"/>
            <a:ext cx="2642647" cy="1875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1" y="609602"/>
            <a:ext cx="25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 Black" pitchFamily="34" charset="0"/>
              </a:rPr>
              <a:t>Posture(Noun)</a:t>
            </a:r>
            <a:endParaRPr lang="en-US" sz="2400" i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8580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 Black" pitchFamily="34" charset="0"/>
              </a:rPr>
              <a:t>Gesture/</a:t>
            </a:r>
          </a:p>
          <a:p>
            <a:r>
              <a:rPr lang="en-US" sz="2400" i="1" dirty="0" smtClean="0">
                <a:latin typeface="Arial Black" pitchFamily="34" charset="0"/>
              </a:rPr>
              <a:t>pose</a:t>
            </a:r>
            <a:endParaRPr lang="en-US" sz="2400" i="1" dirty="0">
              <a:latin typeface="Arial Black" pitchFamily="34" charset="0"/>
            </a:endParaRPr>
          </a:p>
        </p:txBody>
      </p:sp>
      <p:pic>
        <p:nvPicPr>
          <p:cNvPr id="2051" name="Picture 3" descr="H:\Content Aids\Animals\endangered-animals-in-austr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2362201"/>
            <a:ext cx="2743201" cy="2057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3276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Dens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276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Hole</a:t>
            </a:r>
            <a:endParaRPr lang="en-US" sz="2800" i="1" dirty="0">
              <a:latin typeface="Arial Black" pitchFamily="34" charset="0"/>
            </a:endParaRPr>
          </a:p>
        </p:txBody>
      </p:sp>
      <p:pic>
        <p:nvPicPr>
          <p:cNvPr id="10" name="Picture 9" descr="aa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605390"/>
            <a:ext cx="2819400" cy="20274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71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Tradition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791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Customs</a:t>
            </a: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Individual works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914400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  <a:latin typeface="Arial Black" pitchFamily="34" charset="0"/>
              </a:rPr>
              <a:t>Make  a  list  of  your own  pastimes.  Following the charts</a:t>
            </a:r>
            <a:endParaRPr lang="en-US" sz="20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10668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166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Presented by</vt:lpstr>
      <vt:lpstr>Let’s enjoy some picture</vt:lpstr>
      <vt:lpstr>Slide 4</vt:lpstr>
      <vt:lpstr>Lesson Identity</vt:lpstr>
      <vt:lpstr>Learning outcomes</vt:lpstr>
      <vt:lpstr>Vocabulary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82</cp:revision>
  <dcterms:created xsi:type="dcterms:W3CDTF">2006-08-16T00:00:00Z</dcterms:created>
  <dcterms:modified xsi:type="dcterms:W3CDTF">2020-11-20T11:54:09Z</dcterms:modified>
</cp:coreProperties>
</file>