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88" r:id="rId2"/>
    <p:sldId id="290" r:id="rId3"/>
    <p:sldId id="272" r:id="rId4"/>
    <p:sldId id="295" r:id="rId5"/>
    <p:sldId id="285" r:id="rId6"/>
    <p:sldId id="273" r:id="rId7"/>
    <p:sldId id="294" r:id="rId8"/>
    <p:sldId id="305" r:id="rId9"/>
    <p:sldId id="261" r:id="rId10"/>
    <p:sldId id="274" r:id="rId11"/>
    <p:sldId id="275" r:id="rId12"/>
    <p:sldId id="276" r:id="rId13"/>
    <p:sldId id="277" r:id="rId14"/>
    <p:sldId id="300" r:id="rId15"/>
    <p:sldId id="302" r:id="rId16"/>
    <p:sldId id="297" r:id="rId17"/>
    <p:sldId id="278" r:id="rId18"/>
    <p:sldId id="279" r:id="rId19"/>
    <p:sldId id="280" r:id="rId20"/>
    <p:sldId id="281" r:id="rId21"/>
    <p:sldId id="304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6" autoAdjust="0"/>
    <p:restoredTop sz="94660"/>
  </p:normalViewPr>
  <p:slideViewPr>
    <p:cSldViewPr>
      <p:cViewPr>
        <p:scale>
          <a:sx n="70" d="100"/>
          <a:sy n="70" d="100"/>
        </p:scale>
        <p:origin x="-122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E79D0-D92C-4C7F-834D-D298321F5C4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13054-1322-459B-9120-C65AF13CAE38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পর্বত</a:t>
          </a:r>
          <a:endParaRPr lang="en-US" dirty="0"/>
        </a:p>
      </dgm:t>
    </dgm:pt>
    <dgm:pt modelId="{AAC4B8A6-908E-494A-9722-8B65330C9A63}" type="parTrans" cxnId="{B0018BF7-0995-4215-9364-52BC835FC505}">
      <dgm:prSet/>
      <dgm:spPr/>
      <dgm:t>
        <a:bodyPr/>
        <a:lstStyle/>
        <a:p>
          <a:endParaRPr lang="en-US"/>
        </a:p>
      </dgm:t>
    </dgm:pt>
    <dgm:pt modelId="{49B6B8FE-25B1-4DE0-A8FF-7CFDAFB2F246}" type="sibTrans" cxnId="{B0018BF7-0995-4215-9364-52BC835FC505}">
      <dgm:prSet/>
      <dgm:spPr/>
      <dgm:t>
        <a:bodyPr/>
        <a:lstStyle/>
        <a:p>
          <a:endParaRPr lang="en-US"/>
        </a:p>
      </dgm:t>
    </dgm:pt>
    <dgm:pt modelId="{D300C7F8-4597-4FBD-A163-8E155272F6F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ভঙ্গিল</a:t>
          </a:r>
          <a:endParaRPr lang="en-US" dirty="0"/>
        </a:p>
      </dgm:t>
    </dgm:pt>
    <dgm:pt modelId="{0D771A72-C661-49C7-B902-9E1AD43683C9}" type="parTrans" cxnId="{8656F061-69AF-4BCA-9555-E86BBABABED4}">
      <dgm:prSet/>
      <dgm:spPr/>
      <dgm:t>
        <a:bodyPr/>
        <a:lstStyle/>
        <a:p>
          <a:endParaRPr lang="en-US"/>
        </a:p>
      </dgm:t>
    </dgm:pt>
    <dgm:pt modelId="{DCEA8C1D-A012-477C-AC48-477064D8225F}" type="sibTrans" cxnId="{8656F061-69AF-4BCA-9555-E86BBABABED4}">
      <dgm:prSet/>
      <dgm:spPr/>
      <dgm:t>
        <a:bodyPr/>
        <a:lstStyle/>
        <a:p>
          <a:endParaRPr lang="en-US"/>
        </a:p>
      </dgm:t>
    </dgm:pt>
    <dgm:pt modelId="{66784669-FB17-43D6-9F93-4A5FF6A6A2E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আগ্নেয়</a:t>
          </a:r>
          <a:endParaRPr lang="en-US" dirty="0"/>
        </a:p>
      </dgm:t>
    </dgm:pt>
    <dgm:pt modelId="{42117442-2845-402D-9D87-338F8A8BA7D9}" type="parTrans" cxnId="{8718B5F7-245E-4E61-9E89-BCF9CFF7BE32}">
      <dgm:prSet/>
      <dgm:spPr/>
      <dgm:t>
        <a:bodyPr/>
        <a:lstStyle/>
        <a:p>
          <a:endParaRPr lang="en-US"/>
        </a:p>
      </dgm:t>
    </dgm:pt>
    <dgm:pt modelId="{02BD91A1-D2A3-4F0E-AFEF-0FE5B162580B}" type="sibTrans" cxnId="{8718B5F7-245E-4E61-9E89-BCF9CFF7BE32}">
      <dgm:prSet/>
      <dgm:spPr/>
      <dgm:t>
        <a:bodyPr/>
        <a:lstStyle/>
        <a:p>
          <a:endParaRPr lang="en-US"/>
        </a:p>
      </dgm:t>
    </dgm:pt>
    <dgm:pt modelId="{BCB19CE0-97AD-4EF7-862E-F3BBEA4B2C0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ল্যাকোলি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থ</a:t>
          </a:r>
          <a:endParaRPr lang="en-US" dirty="0"/>
        </a:p>
      </dgm:t>
    </dgm:pt>
    <dgm:pt modelId="{872C09A7-5752-4047-9140-E02B7B2AA1BE}" type="parTrans" cxnId="{165F1B70-9F40-43D5-B482-E1E568CDE0DA}">
      <dgm:prSet/>
      <dgm:spPr/>
      <dgm:t>
        <a:bodyPr/>
        <a:lstStyle/>
        <a:p>
          <a:endParaRPr lang="en-US"/>
        </a:p>
      </dgm:t>
    </dgm:pt>
    <dgm:pt modelId="{E05706FB-F6AA-4766-AC8F-C1873D4BD0AC}" type="sibTrans" cxnId="{165F1B70-9F40-43D5-B482-E1E568CDE0DA}">
      <dgm:prSet/>
      <dgm:spPr/>
      <dgm:t>
        <a:bodyPr/>
        <a:lstStyle/>
        <a:p>
          <a:endParaRPr lang="en-US"/>
        </a:p>
      </dgm:t>
    </dgm:pt>
    <dgm:pt modelId="{DF0CFD2A-D471-45E7-B270-04C46EE2912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স্তূপ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32FD57C-696F-44C3-AC37-0B5A8349CD20}" type="parTrans" cxnId="{D6B39DF2-9217-4121-B351-3E7C1F580552}">
      <dgm:prSet/>
      <dgm:spPr/>
      <dgm:t>
        <a:bodyPr/>
        <a:lstStyle/>
        <a:p>
          <a:endParaRPr lang="en-US"/>
        </a:p>
      </dgm:t>
    </dgm:pt>
    <dgm:pt modelId="{980B2246-6D73-4981-B34C-1D4AEA741E2D}" type="sibTrans" cxnId="{D6B39DF2-9217-4121-B351-3E7C1F580552}">
      <dgm:prSet/>
      <dgm:spPr/>
      <dgm:t>
        <a:bodyPr/>
        <a:lstStyle/>
        <a:p>
          <a:endParaRPr lang="en-US"/>
        </a:p>
      </dgm:t>
    </dgm:pt>
    <dgm:pt modelId="{A1635769-5473-42F9-85DC-DF18CBD35E4F}" type="pres">
      <dgm:prSet presAssocID="{392E79D0-D92C-4C7F-834D-D298321F5C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545E1B-1198-4F12-AAD3-7C56D58AFD06}" type="pres">
      <dgm:prSet presAssocID="{2E413054-1322-459B-9120-C65AF13CAE38}" presName="centerShape" presStyleLbl="node0" presStyleIdx="0" presStyleCnt="1"/>
      <dgm:spPr/>
      <dgm:t>
        <a:bodyPr/>
        <a:lstStyle/>
        <a:p>
          <a:endParaRPr lang="en-US"/>
        </a:p>
      </dgm:t>
    </dgm:pt>
    <dgm:pt modelId="{97814EF6-F495-4A92-BA3F-5CE32C4DA4E6}" type="pres">
      <dgm:prSet presAssocID="{D300C7F8-4597-4FBD-A163-8E155272F6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B7642-F627-40B0-931C-3F7A151ADF00}" type="pres">
      <dgm:prSet presAssocID="{D300C7F8-4597-4FBD-A163-8E155272F6F6}" presName="dummy" presStyleCnt="0"/>
      <dgm:spPr/>
    </dgm:pt>
    <dgm:pt modelId="{65945D45-6890-479F-BF6E-D7E7FF7236E4}" type="pres">
      <dgm:prSet presAssocID="{DCEA8C1D-A012-477C-AC48-477064D8225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DF62F19-D8C8-4623-A1B7-422BC453D174}" type="pres">
      <dgm:prSet presAssocID="{66784669-FB17-43D6-9F93-4A5FF6A6A2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6C709-D308-44B2-8EC9-222048DB3EF9}" type="pres">
      <dgm:prSet presAssocID="{66784669-FB17-43D6-9F93-4A5FF6A6A2E8}" presName="dummy" presStyleCnt="0"/>
      <dgm:spPr/>
    </dgm:pt>
    <dgm:pt modelId="{8F0C4BE5-CFC6-4812-9CF1-81DAC5CDEC05}" type="pres">
      <dgm:prSet presAssocID="{02BD91A1-D2A3-4F0E-AFEF-0FE5B162580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5C5B97C-2124-4E28-9130-EFA5DBFEB4FB}" type="pres">
      <dgm:prSet presAssocID="{DF0CFD2A-D471-45E7-B270-04C46EE291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FBDA4-AA8A-43A8-B572-49C113E6D565}" type="pres">
      <dgm:prSet presAssocID="{DF0CFD2A-D471-45E7-B270-04C46EE2912D}" presName="dummy" presStyleCnt="0"/>
      <dgm:spPr/>
    </dgm:pt>
    <dgm:pt modelId="{A34203FE-1707-47D4-ADE3-16BD827523EE}" type="pres">
      <dgm:prSet presAssocID="{980B2246-6D73-4981-B34C-1D4AEA741E2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DBD9A4F-3980-4CFC-8D00-4E8A22AD2D65}" type="pres">
      <dgm:prSet presAssocID="{BCB19CE0-97AD-4EF7-862E-F3BBEA4B2C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42C94-4437-4923-91FB-93924C939A77}" type="pres">
      <dgm:prSet presAssocID="{BCB19CE0-97AD-4EF7-862E-F3BBEA4B2C04}" presName="dummy" presStyleCnt="0"/>
      <dgm:spPr/>
    </dgm:pt>
    <dgm:pt modelId="{F17779E3-E6DE-42B7-AAAC-D63E6C5F7EDE}" type="pres">
      <dgm:prSet presAssocID="{E05706FB-F6AA-4766-AC8F-C1873D4BD0A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0018BF7-0995-4215-9364-52BC835FC505}" srcId="{392E79D0-D92C-4C7F-834D-D298321F5C42}" destId="{2E413054-1322-459B-9120-C65AF13CAE38}" srcOrd="0" destOrd="0" parTransId="{AAC4B8A6-908E-494A-9722-8B65330C9A63}" sibTransId="{49B6B8FE-25B1-4DE0-A8FF-7CFDAFB2F246}"/>
    <dgm:cxn modelId="{55AA3681-EBC7-4CE8-A6DC-D207F0125875}" type="presOf" srcId="{02BD91A1-D2A3-4F0E-AFEF-0FE5B162580B}" destId="{8F0C4BE5-CFC6-4812-9CF1-81DAC5CDEC05}" srcOrd="0" destOrd="0" presId="urn:microsoft.com/office/officeart/2005/8/layout/radial6"/>
    <dgm:cxn modelId="{226BD7E0-7556-46C0-948F-20905356CB6B}" type="presOf" srcId="{D300C7F8-4597-4FBD-A163-8E155272F6F6}" destId="{97814EF6-F495-4A92-BA3F-5CE32C4DA4E6}" srcOrd="0" destOrd="0" presId="urn:microsoft.com/office/officeart/2005/8/layout/radial6"/>
    <dgm:cxn modelId="{D6B39DF2-9217-4121-B351-3E7C1F580552}" srcId="{2E413054-1322-459B-9120-C65AF13CAE38}" destId="{DF0CFD2A-D471-45E7-B270-04C46EE2912D}" srcOrd="2" destOrd="0" parTransId="{532FD57C-696F-44C3-AC37-0B5A8349CD20}" sibTransId="{980B2246-6D73-4981-B34C-1D4AEA741E2D}"/>
    <dgm:cxn modelId="{C7075C06-504D-4FBA-80B0-8CAC4FAE3D34}" type="presOf" srcId="{E05706FB-F6AA-4766-AC8F-C1873D4BD0AC}" destId="{F17779E3-E6DE-42B7-AAAC-D63E6C5F7EDE}" srcOrd="0" destOrd="0" presId="urn:microsoft.com/office/officeart/2005/8/layout/radial6"/>
    <dgm:cxn modelId="{8718B5F7-245E-4E61-9E89-BCF9CFF7BE32}" srcId="{2E413054-1322-459B-9120-C65AF13CAE38}" destId="{66784669-FB17-43D6-9F93-4A5FF6A6A2E8}" srcOrd="1" destOrd="0" parTransId="{42117442-2845-402D-9D87-338F8A8BA7D9}" sibTransId="{02BD91A1-D2A3-4F0E-AFEF-0FE5B162580B}"/>
    <dgm:cxn modelId="{E75E21F5-B489-4EF3-8102-83BD808FF6CD}" type="presOf" srcId="{DF0CFD2A-D471-45E7-B270-04C46EE2912D}" destId="{85C5B97C-2124-4E28-9130-EFA5DBFEB4FB}" srcOrd="0" destOrd="0" presId="urn:microsoft.com/office/officeart/2005/8/layout/radial6"/>
    <dgm:cxn modelId="{B56E6C07-57E2-4D69-9508-08FF357A934F}" type="presOf" srcId="{980B2246-6D73-4981-B34C-1D4AEA741E2D}" destId="{A34203FE-1707-47D4-ADE3-16BD827523EE}" srcOrd="0" destOrd="0" presId="urn:microsoft.com/office/officeart/2005/8/layout/radial6"/>
    <dgm:cxn modelId="{3E3CEF45-5AED-41E6-9DAE-4D8E700B55C6}" type="presOf" srcId="{DCEA8C1D-A012-477C-AC48-477064D8225F}" destId="{65945D45-6890-479F-BF6E-D7E7FF7236E4}" srcOrd="0" destOrd="0" presId="urn:microsoft.com/office/officeart/2005/8/layout/radial6"/>
    <dgm:cxn modelId="{165F1B70-9F40-43D5-B482-E1E568CDE0DA}" srcId="{2E413054-1322-459B-9120-C65AF13CAE38}" destId="{BCB19CE0-97AD-4EF7-862E-F3BBEA4B2C04}" srcOrd="3" destOrd="0" parTransId="{872C09A7-5752-4047-9140-E02B7B2AA1BE}" sibTransId="{E05706FB-F6AA-4766-AC8F-C1873D4BD0AC}"/>
    <dgm:cxn modelId="{2B90CB57-8C9D-43E7-99C3-D16E7D6B9123}" type="presOf" srcId="{2E413054-1322-459B-9120-C65AF13CAE38}" destId="{06545E1B-1198-4F12-AAD3-7C56D58AFD06}" srcOrd="0" destOrd="0" presId="urn:microsoft.com/office/officeart/2005/8/layout/radial6"/>
    <dgm:cxn modelId="{4F51966E-2DE0-4ED2-AAB3-6568B1737E34}" type="presOf" srcId="{392E79D0-D92C-4C7F-834D-D298321F5C42}" destId="{A1635769-5473-42F9-85DC-DF18CBD35E4F}" srcOrd="0" destOrd="0" presId="urn:microsoft.com/office/officeart/2005/8/layout/radial6"/>
    <dgm:cxn modelId="{568FF947-4139-42F7-9DAE-1DCAD839A111}" type="presOf" srcId="{66784669-FB17-43D6-9F93-4A5FF6A6A2E8}" destId="{FDF62F19-D8C8-4623-A1B7-422BC453D174}" srcOrd="0" destOrd="0" presId="urn:microsoft.com/office/officeart/2005/8/layout/radial6"/>
    <dgm:cxn modelId="{E592B6F8-7B3E-4C06-8812-8282B6FC4DF8}" type="presOf" srcId="{BCB19CE0-97AD-4EF7-862E-F3BBEA4B2C04}" destId="{EDBD9A4F-3980-4CFC-8D00-4E8A22AD2D65}" srcOrd="0" destOrd="0" presId="urn:microsoft.com/office/officeart/2005/8/layout/radial6"/>
    <dgm:cxn modelId="{8656F061-69AF-4BCA-9555-E86BBABABED4}" srcId="{2E413054-1322-459B-9120-C65AF13CAE38}" destId="{D300C7F8-4597-4FBD-A163-8E155272F6F6}" srcOrd="0" destOrd="0" parTransId="{0D771A72-C661-49C7-B902-9E1AD43683C9}" sibTransId="{DCEA8C1D-A012-477C-AC48-477064D8225F}"/>
    <dgm:cxn modelId="{528A2293-977A-4E98-B44B-17C4C5F42C18}" type="presParOf" srcId="{A1635769-5473-42F9-85DC-DF18CBD35E4F}" destId="{06545E1B-1198-4F12-AAD3-7C56D58AFD06}" srcOrd="0" destOrd="0" presId="urn:microsoft.com/office/officeart/2005/8/layout/radial6"/>
    <dgm:cxn modelId="{1B1C5AF3-19BB-4D66-B94F-2F2235B6C20D}" type="presParOf" srcId="{A1635769-5473-42F9-85DC-DF18CBD35E4F}" destId="{97814EF6-F495-4A92-BA3F-5CE32C4DA4E6}" srcOrd="1" destOrd="0" presId="urn:microsoft.com/office/officeart/2005/8/layout/radial6"/>
    <dgm:cxn modelId="{58C5BC80-723D-4BA2-8831-C2C9E8A5550C}" type="presParOf" srcId="{A1635769-5473-42F9-85DC-DF18CBD35E4F}" destId="{16FB7642-F627-40B0-931C-3F7A151ADF00}" srcOrd="2" destOrd="0" presId="urn:microsoft.com/office/officeart/2005/8/layout/radial6"/>
    <dgm:cxn modelId="{A8125251-7E6D-45ED-B35A-550A41672022}" type="presParOf" srcId="{A1635769-5473-42F9-85DC-DF18CBD35E4F}" destId="{65945D45-6890-479F-BF6E-D7E7FF7236E4}" srcOrd="3" destOrd="0" presId="urn:microsoft.com/office/officeart/2005/8/layout/radial6"/>
    <dgm:cxn modelId="{C8B52266-B72C-468F-AB4D-DD40AC6DCAF9}" type="presParOf" srcId="{A1635769-5473-42F9-85DC-DF18CBD35E4F}" destId="{FDF62F19-D8C8-4623-A1B7-422BC453D174}" srcOrd="4" destOrd="0" presId="urn:microsoft.com/office/officeart/2005/8/layout/radial6"/>
    <dgm:cxn modelId="{FA444D0F-94D2-4BC4-9D39-ACFB29B9337D}" type="presParOf" srcId="{A1635769-5473-42F9-85DC-DF18CBD35E4F}" destId="{55C6C709-D308-44B2-8EC9-222048DB3EF9}" srcOrd="5" destOrd="0" presId="urn:microsoft.com/office/officeart/2005/8/layout/radial6"/>
    <dgm:cxn modelId="{473DE419-07D8-4E51-A4B1-D2EC5457C99F}" type="presParOf" srcId="{A1635769-5473-42F9-85DC-DF18CBD35E4F}" destId="{8F0C4BE5-CFC6-4812-9CF1-81DAC5CDEC05}" srcOrd="6" destOrd="0" presId="urn:microsoft.com/office/officeart/2005/8/layout/radial6"/>
    <dgm:cxn modelId="{A7B79401-95A7-49C7-A948-874CC182A2B8}" type="presParOf" srcId="{A1635769-5473-42F9-85DC-DF18CBD35E4F}" destId="{85C5B97C-2124-4E28-9130-EFA5DBFEB4FB}" srcOrd="7" destOrd="0" presId="urn:microsoft.com/office/officeart/2005/8/layout/radial6"/>
    <dgm:cxn modelId="{6632F519-E87F-451D-AEEA-946746517470}" type="presParOf" srcId="{A1635769-5473-42F9-85DC-DF18CBD35E4F}" destId="{37AFBDA4-AA8A-43A8-B572-49C113E6D565}" srcOrd="8" destOrd="0" presId="urn:microsoft.com/office/officeart/2005/8/layout/radial6"/>
    <dgm:cxn modelId="{AE5101B3-A6CA-48B5-B836-79A3F35DF6F9}" type="presParOf" srcId="{A1635769-5473-42F9-85DC-DF18CBD35E4F}" destId="{A34203FE-1707-47D4-ADE3-16BD827523EE}" srcOrd="9" destOrd="0" presId="urn:microsoft.com/office/officeart/2005/8/layout/radial6"/>
    <dgm:cxn modelId="{48800936-FBCA-4290-A3D8-40EABB861A67}" type="presParOf" srcId="{A1635769-5473-42F9-85DC-DF18CBD35E4F}" destId="{EDBD9A4F-3980-4CFC-8D00-4E8A22AD2D65}" srcOrd="10" destOrd="0" presId="urn:microsoft.com/office/officeart/2005/8/layout/radial6"/>
    <dgm:cxn modelId="{01AAD310-B323-4318-AB0D-4B6A54C891F2}" type="presParOf" srcId="{A1635769-5473-42F9-85DC-DF18CBD35E4F}" destId="{1E742C94-4437-4923-91FB-93924C939A77}" srcOrd="11" destOrd="0" presId="urn:microsoft.com/office/officeart/2005/8/layout/radial6"/>
    <dgm:cxn modelId="{6388B645-9E0B-4898-813C-A9697402922F}" type="presParOf" srcId="{A1635769-5473-42F9-85DC-DF18CBD35E4F}" destId="{F17779E3-E6DE-42B7-AAAC-D63E6C5F7EDE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6339-A286-44A0-BEC5-299BC38A738E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7C77-C128-43EF-894C-3AEA78482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70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https://www.youtube.com/watch?v=-hTVNidxg2sS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FCB22-673C-4264-B7BC-CCD5EFC2C28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45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13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32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44F680-6A52-47ED-BEC1-88337785B1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57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7625AD-69BD-43F8-A6E4-E6E723A8766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3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0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79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21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47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36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50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0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81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01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09600"/>
            <a:ext cx="6019800" cy="1140374"/>
          </a:xfrm>
          <a:noFill/>
        </p:spPr>
        <p:txBody>
          <a:bodyPr>
            <a:noAutofit/>
          </a:bodyPr>
          <a:lstStyle/>
          <a:p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ck\Pictures\2020-08-10 o\o 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1722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03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87425"/>
          </a:xfrm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ভঙ্গিল পর্বত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(Fold Mountains)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495800" cy="5715000"/>
          </a:xfrm>
        </p:spPr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উঁচু-নিচু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ভাজ বিশিষ্ট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পর্বত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ভূ-পৃষ্ঠের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কোনো অংশে প্রবল পার্শ্ব চাপের ফলে ভু-ভাগে ক্রমোন্নতি-অবনতির সৃষ্টি হলে সেই স্থানটিতে ভঙ্গিল পর্বত সৃষ্টি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হয়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পৃথিবীর প্রধান প্রধান পার্বত্য অঞ্চলগুলোতে এই ধরনের পর্বতের আধিক্য দৃষ্টিগোচর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হয়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হিমালয়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, আল্পস, আটলাস প্রভৃতি ভঙ্গিল পর্বতের প্রকৃষ্ট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447800"/>
            <a:ext cx="3733800" cy="3048000"/>
          </a:xfrm>
        </p:spPr>
      </p:pic>
      <p:sp>
        <p:nvSpPr>
          <p:cNvPr id="7" name="Rectangle 6"/>
          <p:cNvSpPr/>
          <p:nvPr/>
        </p:nvSpPr>
        <p:spPr>
          <a:xfrm>
            <a:off x="533401" y="4724400"/>
            <a:ext cx="350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এশিয়ার হিমালয় 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054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27709" y="-14922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আগ্নেয় পর্বত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(Volcanic Mountains)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371600"/>
            <a:ext cx="4038600" cy="4530725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অগ্নুৎপাত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হতে সৃষ্ট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মোচাকৃতির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লাভা সঞ্চিত হয়ে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ভিসুভিয়াস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 ফুজিয়ামা ইত্যাদি আগ্নেয়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4029946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293" y="5181600"/>
            <a:ext cx="37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ইতালির ভিসুভিয়াস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03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7162800" cy="11398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চ্যুতি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স্তুপ  পর্বত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(Fault-block Mountains)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209800"/>
            <a:ext cx="4038600" cy="45307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ভূঅভ্যন্তরের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প্লেটের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স্থানচুত্যির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 ।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কোণাবিশিষ্ট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বিন্ধ্যা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সাতপুরা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স্তুপ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পর্বত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752600"/>
            <a:ext cx="3886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9" y="5867400"/>
            <a:ext cx="380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জার্মানির ব্ল্যাক ফরেস্ট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35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229600" cy="1139825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ল্যাকোলিথ পর্বত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ভূত্বকের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ম্যাগমা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বেধে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শৃঙ্গ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হেনরী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 l="13048" r="14000" b="9947"/>
          <a:stretch/>
        </p:blipFill>
        <p:spPr>
          <a:xfrm>
            <a:off x="685801" y="1752601"/>
            <a:ext cx="4114800" cy="3187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5105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 যুক্তরাষ্ট্রের হেনরী পর্বত।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161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2" y="228600"/>
            <a:ext cx="3533467" cy="707886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পর্বতের শ্রেণিবিভাগ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914400" y="13970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3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2356C6-4259-4939-97E6-124F10F4ABB5}"/>
              </a:ext>
            </a:extLst>
          </p:cNvPr>
          <p:cNvSpPr txBox="1"/>
          <p:nvPr/>
        </p:nvSpPr>
        <p:spPr>
          <a:xfrm>
            <a:off x="2126384" y="730947"/>
            <a:ext cx="525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50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6256" y="303050"/>
            <a:ext cx="264454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1542" y="4688115"/>
            <a:ext cx="353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 কাকে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486" y="1508766"/>
            <a:ext cx="2783342" cy="2270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001" y="1508766"/>
            <a:ext cx="2598113" cy="22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3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533400"/>
            <a:ext cx="3505200" cy="113982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276601"/>
            <a:ext cx="8229600" cy="1752599"/>
          </a:xfrm>
        </p:spPr>
        <p:txBody>
          <a:bodyPr/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বৈশিষ্ট লিখ ।</a:t>
            </a:r>
          </a:p>
          <a:p>
            <a:endParaRPr lang="bn-BD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1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04800"/>
            <a:ext cx="54864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371600"/>
            <a:ext cx="8153400" cy="4530725"/>
          </a:xfrm>
        </p:spPr>
        <p:txBody>
          <a:bodyPr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গঠনপ্রনালী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ল্যাকলিথ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7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229600" cy="1139825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00200"/>
            <a:ext cx="8153400" cy="4530725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গম্বুজাকৃতির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?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উদগিরণের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উঁচু-নিচু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বিন্ধ্যা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সাতপুরা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endParaRPr lang="bn-BD" sz="4400" dirty="0" smtClean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7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743200"/>
            <a:ext cx="7239000" cy="313932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জেসমিন আক্তার </a:t>
            </a:r>
            <a:endParaRPr lang="en-AU" sz="54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sz="4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4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48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bn-BD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 উচ্চ বিদ্যালয়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AU" sz="48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ফুলগাজী</a:t>
            </a:r>
            <a:r>
              <a:rPr lang="en-AU" sz="4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4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48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2971" y="282314"/>
            <a:ext cx="5076668" cy="14465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AU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BB80F31A-9693-4B47-B99F-D568BE93D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022" y="38100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1096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39825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2743201"/>
            <a:ext cx="8001000" cy="2667000"/>
          </a:xfrm>
        </p:spPr>
        <p:txBody>
          <a:bodyPr/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মতের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7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530" y="1752600"/>
            <a:ext cx="1668940" cy="2881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3E7E76-482C-4554-AE65-DCBBD7F7A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276600"/>
            <a:ext cx="1981200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359D9B-F873-4DF2-B4ED-3B15E4291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90600" y="3294531"/>
            <a:ext cx="2057400" cy="2151529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3505200" y="152400"/>
            <a:ext cx="3048000" cy="10668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প্রশ্ন 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869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1816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My Pic\Facebook\Digital\FB_IMG_1582124679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76400"/>
            <a:ext cx="5105400" cy="411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26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828800"/>
            <a:ext cx="7924800" cy="4419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শ্রেণিঃ নবম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বিষয়ঃ ভূগোল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pPr marL="0" indent="0" algn="ctr">
              <a:buNone/>
            </a:pPr>
            <a:r>
              <a:rPr lang="bn-BD" sz="5400" b="1" smtClean="0">
                <a:latin typeface="NikoshBAN" pitchFamily="2" charset="0"/>
                <a:cs typeface="NikoshBAN" pitchFamily="2" charset="0"/>
              </a:rPr>
              <a:t>পাঠ-পর্বত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0"/>
            <a:ext cx="38862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933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352800" cy="1795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33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90600"/>
            <a:ext cx="2667000" cy="1845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895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ভঙ্গিল পর্বত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971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চ্যুতি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স্তূপ পর্বত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586038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আগ্নেয় পর্বত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57600"/>
            <a:ext cx="3352800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5400" y="6019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ল্যাকো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লিথ পর্বত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28600"/>
            <a:ext cx="3581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6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5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99" y="1295400"/>
            <a:ext cx="6553201" cy="5029200"/>
          </a:xfrm>
        </p:spPr>
      </p:pic>
      <p:sp>
        <p:nvSpPr>
          <p:cNvPr id="3" name="TextBox 2"/>
          <p:cNvSpPr txBox="1"/>
          <p:nvPr/>
        </p:nvSpPr>
        <p:spPr>
          <a:xfrm>
            <a:off x="2057400" y="14478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28600"/>
            <a:ext cx="4953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77813"/>
            <a:ext cx="4343400" cy="86518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sz="5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53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ফলঃ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</a:b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752601"/>
            <a:ext cx="8915400" cy="3124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পর্বতের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ংজ্ঞা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পর্বতের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বর্ননা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পর্বতের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গঠনপ্রণালী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। </a:t>
            </a:r>
            <a:endParaRPr lang="bn-BD" sz="4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081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029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সমুদ্রতল থেকে অন্তত ১,০০০ মিটারের বেশি উচুঁ সুবিস্তৃত ও খাড়া ঢালবিশিষ্ট শিলাস্তূপকে পর্বত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0571" y="1097281"/>
            <a:ext cx="5350330" cy="3855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4170" y="303045"/>
            <a:ext cx="281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 কাকে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9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38400" y="533400"/>
            <a:ext cx="4267200" cy="762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 কাকে বলে?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447801"/>
            <a:ext cx="7010400" cy="3352800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457200" y="5486400"/>
            <a:ext cx="8382000" cy="990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 ৬০০ থেকে ১০০০ মিটার উঁচু স্বল্প বিস্তৃত শিলাস্তূপকে পাহাড় বলে।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2.96296E-6 L 0.79544 0.00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9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76400"/>
            <a:ext cx="3962400" cy="4876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4836"/>
            <a:ext cx="3810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676400"/>
            <a:ext cx="4038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6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369</Words>
  <Application>Microsoft Office PowerPoint</Application>
  <PresentationFormat>On-screen Show (4:3)</PresentationFormat>
  <Paragraphs>81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Package</vt:lpstr>
      <vt:lpstr> স্বাগতম</vt:lpstr>
      <vt:lpstr>Slide 2</vt:lpstr>
      <vt:lpstr>Slide 3</vt:lpstr>
      <vt:lpstr>Slide 4</vt:lpstr>
      <vt:lpstr>Slide 5</vt:lpstr>
      <vt:lpstr> শিখন ফলঃ </vt:lpstr>
      <vt:lpstr>Slide 7</vt:lpstr>
      <vt:lpstr>Slide 8</vt:lpstr>
      <vt:lpstr>পাহাড় ও পর্বত</vt:lpstr>
      <vt:lpstr>ভঙ্গিল পর্বত (Fold Mountains)</vt:lpstr>
      <vt:lpstr>আগ্নেয় পর্বত (Volcanic Mountains)</vt:lpstr>
      <vt:lpstr>চ্যুতি-স্তুপ  পর্বত (Fault-block Mountains)</vt:lpstr>
      <vt:lpstr>ল্যাকোলিথ পর্বত</vt:lpstr>
      <vt:lpstr>Slide 14</vt:lpstr>
      <vt:lpstr>Slide 15</vt:lpstr>
      <vt:lpstr>Slide 16</vt:lpstr>
      <vt:lpstr>    জোড়ায় কাজ</vt:lpstr>
      <vt:lpstr>               দলীয় কাজ</vt:lpstr>
      <vt:lpstr>মূল্যায়ন</vt:lpstr>
      <vt:lpstr>বাড়ির কাজ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bd</cp:lastModifiedBy>
  <cp:revision>211</cp:revision>
  <dcterms:created xsi:type="dcterms:W3CDTF">2006-08-16T00:00:00Z</dcterms:created>
  <dcterms:modified xsi:type="dcterms:W3CDTF">2020-11-21T10:59:26Z</dcterms:modified>
</cp:coreProperties>
</file>