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79" r:id="rId3"/>
    <p:sldId id="258" r:id="rId4"/>
    <p:sldId id="261" r:id="rId5"/>
    <p:sldId id="278" r:id="rId6"/>
    <p:sldId id="259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74" r:id="rId15"/>
    <p:sldId id="268" r:id="rId16"/>
    <p:sldId id="273" r:id="rId17"/>
    <p:sldId id="276" r:id="rId18"/>
    <p:sldId id="269" r:id="rId19"/>
    <p:sldId id="270" r:id="rId20"/>
    <p:sldId id="271" r:id="rId21"/>
    <p:sldId id="27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 snapToGrid="0">
      <p:cViewPr varScale="1">
        <p:scale>
          <a:sx n="70" d="100"/>
          <a:sy n="70" d="100"/>
        </p:scale>
        <p:origin x="7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5F33E3-EDAD-4905-8348-5B7E097DF718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7B4F08-0324-4272-BD8C-FD629D831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77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পাঠ ঘোষণা</a:t>
            </a: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2C692C6-552E-4F6D-BC50-B7EFB6AC067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637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B4F08-0324-4272-BD8C-FD629D8317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93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6D7E61-C346-45C8-849B-372287487274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4EB7B9-6536-49E5-BB32-EE41BDC6C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072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6D7E61-C346-45C8-849B-372287487274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4EB7B9-6536-49E5-BB32-EE41BDC6C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100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6D7E61-C346-45C8-849B-372287487274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4EB7B9-6536-49E5-BB32-EE41BDC6C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473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6D7E61-C346-45C8-849B-372287487274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4EB7B9-6536-49E5-BB32-EE41BDC6C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237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6D7E61-C346-45C8-849B-372287487274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4EB7B9-6536-49E5-BB32-EE41BDC6C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770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6D7E61-C346-45C8-849B-372287487274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4EB7B9-6536-49E5-BB32-EE41BDC6C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572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6D7E61-C346-45C8-849B-372287487274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4EB7B9-6536-49E5-BB32-EE41BDC6C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591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6D7E61-C346-45C8-849B-372287487274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4EB7B9-6536-49E5-BB32-EE41BDC6C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438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6D7E61-C346-45C8-849B-372287487274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4EB7B9-6536-49E5-BB32-EE41BDC6C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880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6D7E61-C346-45C8-849B-372287487274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4EB7B9-6536-49E5-BB32-EE41BDC6C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613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6D7E61-C346-45C8-849B-372287487274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4EB7B9-6536-49E5-BB32-EE41BDC6C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978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2">
                <a:lumMod val="75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7645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710" y="901463"/>
            <a:ext cx="8966578" cy="505507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80876" y="1272680"/>
            <a:ext cx="539602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dirty="0" err="1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hosBan"/>
              </a:rPr>
              <a:t>সকলকে</a:t>
            </a:r>
            <a:r>
              <a:rPr lang="en-US" sz="80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hosBan"/>
              </a:rPr>
              <a:t> </a:t>
            </a:r>
            <a:r>
              <a:rPr lang="en-US" sz="8000" dirty="0" err="1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hosBan"/>
              </a:rPr>
              <a:t>শুভেচ্ছা</a:t>
            </a:r>
            <a:endParaRPr lang="en-US" sz="8000" b="0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hosBan"/>
            </a:endParaRPr>
          </a:p>
        </p:txBody>
      </p:sp>
    </p:spTree>
    <p:extLst>
      <p:ext uri="{BB962C8B-B14F-4D97-AF65-F5344CB8AC3E}">
        <p14:creationId xmlns:p14="http://schemas.microsoft.com/office/powerpoint/2010/main" val="233570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379" y="1555845"/>
            <a:ext cx="8816454" cy="43126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66782" y="914400"/>
            <a:ext cx="3562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hosBan"/>
              </a:rPr>
              <a:t>       </a:t>
            </a:r>
            <a:r>
              <a:rPr lang="en-US" sz="4000" dirty="0" err="1" smtClean="0">
                <a:latin typeface="NikhosBan"/>
              </a:rPr>
              <a:t>সরব</a:t>
            </a:r>
            <a:r>
              <a:rPr lang="en-US" sz="4000" dirty="0" smtClean="0">
                <a:latin typeface="NikhosBan"/>
              </a:rPr>
              <a:t> </a:t>
            </a:r>
            <a:r>
              <a:rPr lang="en-US" sz="4000" dirty="0" err="1" smtClean="0">
                <a:latin typeface="NikhosBan"/>
              </a:rPr>
              <a:t>পাঠঃ</a:t>
            </a:r>
            <a:endParaRPr lang="en-US" sz="4000" dirty="0">
              <a:latin typeface="NikhosBan"/>
            </a:endParaRPr>
          </a:p>
        </p:txBody>
      </p:sp>
    </p:spTree>
    <p:extLst>
      <p:ext uri="{BB962C8B-B14F-4D97-AF65-F5344CB8AC3E}">
        <p14:creationId xmlns:p14="http://schemas.microsoft.com/office/powerpoint/2010/main" val="158401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03260" y="928048"/>
            <a:ext cx="40260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hosBan"/>
              </a:rPr>
              <a:t>         </a:t>
            </a:r>
            <a:r>
              <a:rPr lang="en-US" sz="4000" dirty="0" err="1" smtClean="0">
                <a:latin typeface="NikhosBan"/>
              </a:rPr>
              <a:t>শব্দার্থ</a:t>
            </a:r>
            <a:endParaRPr lang="en-US" sz="4000" dirty="0">
              <a:latin typeface="NikhosBan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2088107" y="2060812"/>
            <a:ext cx="2156347" cy="982639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hosBan"/>
              </a:rPr>
              <a:t>নিখিল</a:t>
            </a:r>
            <a:endParaRPr lang="en-US" sz="2400" dirty="0">
              <a:solidFill>
                <a:schemeClr val="tx1"/>
              </a:solidFill>
              <a:latin typeface="NikhosBan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088107" y="3848669"/>
            <a:ext cx="2156347" cy="996286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hosBan"/>
              </a:rPr>
              <a:t>সিংহদ্বার</a:t>
            </a:r>
            <a:endParaRPr lang="en-US" sz="2400" dirty="0">
              <a:solidFill>
                <a:schemeClr val="tx1"/>
              </a:solidFill>
              <a:latin typeface="NikhosBan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2088107" y="4967785"/>
            <a:ext cx="1992574" cy="928048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hosBan"/>
              </a:rPr>
              <a:t>খন্ডযুদ্ধ</a:t>
            </a:r>
            <a:endParaRPr lang="en-US" sz="2400" dirty="0">
              <a:solidFill>
                <a:schemeClr val="tx1"/>
              </a:solidFill>
              <a:latin typeface="NikhosB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83439" y="2251881"/>
            <a:ext cx="3125337" cy="7915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hosBan"/>
              </a:rPr>
              <a:t>সমগ্র,পুরো,সমুদয়</a:t>
            </a:r>
            <a:endParaRPr lang="en-US" sz="2400" dirty="0">
              <a:solidFill>
                <a:schemeClr val="tx1"/>
              </a:solidFill>
              <a:latin typeface="NikhosB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83439" y="3532973"/>
            <a:ext cx="3125336" cy="9025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hosBan"/>
              </a:rPr>
              <a:t>মুল</a:t>
            </a:r>
            <a:r>
              <a:rPr lang="en-US" sz="2400" dirty="0" smtClean="0">
                <a:solidFill>
                  <a:schemeClr val="tx1"/>
                </a:solidFill>
                <a:latin typeface="NikhosBan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hosBan"/>
              </a:rPr>
              <a:t>দরোজা</a:t>
            </a:r>
            <a:r>
              <a:rPr lang="en-US" sz="2400" dirty="0" smtClean="0">
                <a:solidFill>
                  <a:schemeClr val="tx1"/>
                </a:solidFill>
                <a:latin typeface="NikhosBan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hosBan"/>
              </a:rPr>
              <a:t>বা</a:t>
            </a:r>
            <a:r>
              <a:rPr lang="en-US" sz="2400" dirty="0" smtClean="0">
                <a:solidFill>
                  <a:schemeClr val="tx1"/>
                </a:solidFill>
                <a:latin typeface="NikhosBan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hosBan"/>
              </a:rPr>
              <a:t>প্রবেশ</a:t>
            </a:r>
            <a:r>
              <a:rPr lang="en-US" sz="2400" dirty="0" smtClean="0">
                <a:solidFill>
                  <a:schemeClr val="tx1"/>
                </a:solidFill>
                <a:latin typeface="NikhosBan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hosBan"/>
              </a:rPr>
              <a:t>পথ</a:t>
            </a:r>
            <a:endParaRPr lang="en-US" sz="2400" dirty="0">
              <a:solidFill>
                <a:schemeClr val="tx1"/>
              </a:solidFill>
              <a:latin typeface="NikhosB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83439" y="4940489"/>
            <a:ext cx="3125336" cy="6550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hosBan"/>
              </a:rPr>
              <a:t>ছোট</a:t>
            </a:r>
            <a:r>
              <a:rPr lang="en-US" sz="2400" dirty="0" smtClean="0">
                <a:solidFill>
                  <a:schemeClr val="tx1"/>
                </a:solidFill>
                <a:latin typeface="NikhosBan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hosBan"/>
              </a:rPr>
              <a:t>ছোট</a:t>
            </a:r>
            <a:r>
              <a:rPr lang="en-US" sz="2400" dirty="0" smtClean="0">
                <a:solidFill>
                  <a:schemeClr val="tx1"/>
                </a:solidFill>
                <a:latin typeface="NikhosBan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hosBan"/>
              </a:rPr>
              <a:t>সংঘর্ষ</a:t>
            </a:r>
            <a:r>
              <a:rPr lang="en-US" sz="2400" dirty="0" smtClean="0">
                <a:solidFill>
                  <a:schemeClr val="tx1"/>
                </a:solidFill>
                <a:latin typeface="NikhosBan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hosBan"/>
              </a:rPr>
              <a:t>বা</a:t>
            </a:r>
            <a:r>
              <a:rPr lang="en-US" sz="2400" dirty="0" smtClean="0">
                <a:solidFill>
                  <a:schemeClr val="tx1"/>
                </a:solidFill>
                <a:latin typeface="NikhosBan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hosBan"/>
              </a:rPr>
              <a:t>যুদ্ধ</a:t>
            </a:r>
            <a:endParaRPr lang="en-US" sz="2400" dirty="0" smtClean="0">
              <a:solidFill>
                <a:schemeClr val="tx1"/>
              </a:solidFill>
              <a:latin typeface="NikhosBan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029" y="1852328"/>
            <a:ext cx="2876550" cy="119112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616" y="3129318"/>
            <a:ext cx="2747963" cy="149727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642" y="4722268"/>
            <a:ext cx="2641910" cy="117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668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1760561" y="928048"/>
            <a:ext cx="2429302" cy="1105468"/>
          </a:xfrm>
          <a:prstGeom prst="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hosBan"/>
              </a:rPr>
              <a:t>দাবানল</a:t>
            </a:r>
            <a:endParaRPr lang="en-US" sz="2400" dirty="0">
              <a:solidFill>
                <a:schemeClr val="tx1"/>
              </a:solidFill>
              <a:latin typeface="NikhosB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97087" y="1187355"/>
            <a:ext cx="2838734" cy="9416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hosBan"/>
              </a:rPr>
              <a:t>আগুনের</a:t>
            </a:r>
            <a:r>
              <a:rPr lang="en-US" sz="2400" dirty="0" smtClean="0">
                <a:solidFill>
                  <a:schemeClr val="tx1"/>
                </a:solidFill>
                <a:latin typeface="NikhosBan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hosBan"/>
              </a:rPr>
              <a:t>প্রবাহ</a:t>
            </a:r>
            <a:r>
              <a:rPr lang="en-US" sz="2400" dirty="0" smtClean="0">
                <a:solidFill>
                  <a:schemeClr val="tx1"/>
                </a:solidFill>
                <a:latin typeface="NikhosBan"/>
              </a:rPr>
              <a:t>। </a:t>
            </a:r>
            <a:r>
              <a:rPr lang="en-US" sz="2400" dirty="0" err="1" smtClean="0">
                <a:solidFill>
                  <a:schemeClr val="tx1"/>
                </a:solidFill>
                <a:latin typeface="NikhosBan"/>
              </a:rPr>
              <a:t>ছড়িয়ে</a:t>
            </a:r>
            <a:r>
              <a:rPr lang="en-US" sz="2400" dirty="0" smtClean="0">
                <a:solidFill>
                  <a:schemeClr val="tx1"/>
                </a:solidFill>
                <a:latin typeface="NikhosBan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hosBan"/>
              </a:rPr>
              <a:t>পড়া</a:t>
            </a:r>
            <a:r>
              <a:rPr lang="en-US" sz="2400" dirty="0" smtClean="0">
                <a:solidFill>
                  <a:schemeClr val="tx1"/>
                </a:solidFill>
                <a:latin typeface="NikhosBan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hosBan"/>
              </a:rPr>
              <a:t>আগুন</a:t>
            </a:r>
            <a:r>
              <a:rPr lang="en-US" sz="2400" dirty="0" smtClean="0">
                <a:solidFill>
                  <a:schemeClr val="tx1"/>
                </a:solidFill>
                <a:latin typeface="NikhosBan"/>
              </a:rPr>
              <a:t>।</a:t>
            </a:r>
            <a:endParaRPr lang="en-US" sz="2400" dirty="0">
              <a:solidFill>
                <a:schemeClr val="tx1"/>
              </a:solidFill>
              <a:latin typeface="NikhosBan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1760561" y="3589361"/>
            <a:ext cx="2429302" cy="1132764"/>
          </a:xfrm>
          <a:prstGeom prst="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hosBan"/>
              </a:rPr>
              <a:t>অপরাহ্ন</a:t>
            </a:r>
            <a:endParaRPr lang="en-US" sz="2400" dirty="0">
              <a:solidFill>
                <a:schemeClr val="tx1"/>
              </a:solidFill>
              <a:latin typeface="NikhosB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65826" y="3841844"/>
            <a:ext cx="2470245" cy="6277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hosBan"/>
              </a:rPr>
              <a:t>দিনের</a:t>
            </a:r>
            <a:r>
              <a:rPr lang="en-US" sz="2400" dirty="0" smtClean="0">
                <a:solidFill>
                  <a:schemeClr val="tx1"/>
                </a:solidFill>
                <a:latin typeface="NikhosBan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hosBan"/>
              </a:rPr>
              <a:t>শেষ</a:t>
            </a:r>
            <a:r>
              <a:rPr lang="en-US" sz="2400" dirty="0" smtClean="0">
                <a:solidFill>
                  <a:schemeClr val="tx1"/>
                </a:solidFill>
                <a:latin typeface="NikhosBan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hosBan"/>
              </a:rPr>
              <a:t>ভাগ।বিকেল</a:t>
            </a:r>
            <a:r>
              <a:rPr lang="en-US" sz="2400" dirty="0" smtClean="0">
                <a:solidFill>
                  <a:schemeClr val="tx1"/>
                </a:solidFill>
                <a:latin typeface="NikhosBan"/>
              </a:rPr>
              <a:t>।</a:t>
            </a:r>
            <a:endParaRPr lang="en-US" sz="2400" dirty="0">
              <a:solidFill>
                <a:schemeClr val="tx1"/>
              </a:solidFill>
              <a:latin typeface="NikhosBan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725" y="1045760"/>
            <a:ext cx="2857500" cy="1600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94" y="3355642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34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084" y="929646"/>
            <a:ext cx="5143500" cy="30316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67584" y="1050878"/>
            <a:ext cx="3727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hosBan"/>
              </a:rPr>
              <a:t>জোড়ায়</a:t>
            </a:r>
            <a:r>
              <a:rPr lang="en-US" sz="5400" dirty="0" smtClean="0">
                <a:latin typeface="NikhosBan"/>
              </a:rPr>
              <a:t> </a:t>
            </a:r>
            <a:r>
              <a:rPr lang="en-US" sz="5400" dirty="0" err="1" smtClean="0">
                <a:latin typeface="NikhosBan"/>
              </a:rPr>
              <a:t>কাজঃ</a:t>
            </a:r>
            <a:endParaRPr lang="en-US" sz="5400" dirty="0">
              <a:latin typeface="NikhosB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01504" y="4318464"/>
            <a:ext cx="869362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hosBan"/>
              </a:rPr>
              <a:t>সিংহদ্বার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hosBan"/>
              </a:rPr>
              <a:t> ,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hosBan"/>
              </a:rPr>
              <a:t>খন্ডযুদ্ধ,অপরাহ্ন,দাবানল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hosBan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hosBan"/>
              </a:rPr>
              <a:t>শব্দের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hosBan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hosBan"/>
              </a:rPr>
              <a:t>শব্দার্থসহ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hosBan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hosBan"/>
              </a:rPr>
              <a:t>বাক্য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hosBan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hosBan"/>
              </a:rPr>
              <a:t>তৈরী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hosBan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hosBan"/>
              </a:rPr>
              <a:t>কর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hosBan"/>
              </a:rPr>
              <a:t>।</a:t>
            </a:r>
            <a:endParaRPr lang="en-US" sz="2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hosBan"/>
            </a:endParaRPr>
          </a:p>
        </p:txBody>
      </p:sp>
    </p:spTree>
    <p:extLst>
      <p:ext uri="{BB962C8B-B14F-4D97-AF65-F5344CB8AC3E}">
        <p14:creationId xmlns:p14="http://schemas.microsoft.com/office/powerpoint/2010/main" val="187462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D:\Bangla Model Content\CLASS SIX\21 February\6_190244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379" y="914400"/>
            <a:ext cx="3930556" cy="5076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D:\DIGITAL CONTENT RELATED\Digital Content\Picture &amp; Amimation\51544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935" y="914400"/>
            <a:ext cx="5008728" cy="5076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231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:\Bangla Model Content\CLASS SIX\21 February\elius_1297594073_1-2._Saheed_Rafi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08245" y="1860730"/>
            <a:ext cx="2819400" cy="34608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10" descr="http://s3.amazonaws.com/somewherein/assets/images/thumbs/elius_1297505298_1-4._Shaheed_Abdul_Jabba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54610" y="1860730"/>
            <a:ext cx="2770909" cy="34680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12" descr="http://imli.gov.bd/wp-content/uploads/2012/06/Shafiu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2484" y="1869101"/>
            <a:ext cx="2667000" cy="34596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456597" y="996287"/>
            <a:ext cx="65236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hosBan"/>
              </a:rPr>
              <a:t>             </a:t>
            </a:r>
            <a:r>
              <a:rPr lang="en-US" sz="4000" dirty="0" err="1" smtClean="0">
                <a:latin typeface="NikhosBan"/>
              </a:rPr>
              <a:t>এরা</a:t>
            </a:r>
            <a:r>
              <a:rPr lang="en-US" sz="4000" dirty="0" smtClean="0">
                <a:latin typeface="NikhosBan"/>
              </a:rPr>
              <a:t> </a:t>
            </a:r>
            <a:r>
              <a:rPr lang="en-US" sz="4000" dirty="0" err="1" smtClean="0">
                <a:latin typeface="NikhosBan"/>
              </a:rPr>
              <a:t>ভাষা</a:t>
            </a:r>
            <a:r>
              <a:rPr lang="en-US" sz="4000" dirty="0" smtClean="0">
                <a:latin typeface="NikhosBan"/>
              </a:rPr>
              <a:t> </a:t>
            </a:r>
            <a:r>
              <a:rPr lang="en-US" sz="4000" dirty="0" err="1" smtClean="0">
                <a:latin typeface="NikhosBan"/>
              </a:rPr>
              <a:t>শহীদ</a:t>
            </a:r>
            <a:endParaRPr lang="en-US" sz="4000" dirty="0">
              <a:latin typeface="NikhosBan"/>
            </a:endParaRPr>
          </a:p>
        </p:txBody>
      </p:sp>
    </p:spTree>
    <p:extLst>
      <p:ext uri="{BB962C8B-B14F-4D97-AF65-F5344CB8AC3E}">
        <p14:creationId xmlns:p14="http://schemas.microsoft.com/office/powerpoint/2010/main" val="371386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nsidebd.net/wp-content/uploads/2015/02/21st_bg__4028432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674" y="955342"/>
            <a:ext cx="8884693" cy="4943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2345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92322" y="1138535"/>
            <a:ext cx="8625386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সারমর্মঃ</a:t>
            </a:r>
            <a:endParaRPr lang="en-US" sz="2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</a:endParaRPr>
          </a:p>
          <a:p>
            <a:pPr algn="ctr"/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রক্ত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দিয়ে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মায়ের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ভাষা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অধিকার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আদায়ের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মাস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ফেব্রুয়ারী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। ১৯৪৭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সালে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দ্বিজাতি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ত্বত্তের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ভিত্তিতে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পাকিস্তানে্র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জন্মের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পর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থেকেই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বঞ্চিত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ও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শোষিত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পূর্ব-পাকিস্তানের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জনগোষ্ঠি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নিজের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ভাষায়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কথা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বলার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জন্য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১৯৪৭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সাল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থেকে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যে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সংগ্রাম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শুরু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করে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তা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বিভিন্ন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চড়াই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উতরাই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পেরিয়ে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চূড়ান্ত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রুপ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লাভ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করেছিল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১৯৫২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এর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২১শে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ফেব্রুয়ারী।তবে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ভাষার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অধিকার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প্রতিষ্ঠার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জন্য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বাংগালী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জনগোষ্ঠিকে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অপেক্ষা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করতে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হয়েছে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দীর্ঘ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৫টি বছর।১৯৫৬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সালের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২৬শে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ফেব্রুয়ারী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পাকিস্তান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সংবিধান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উর্দূর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পাশপাশি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বাংলাকে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রাষ্ট্রভাষা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হিসাবে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স্বীকৃতি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প্রদান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করে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।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দীর্ঘ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সংগ্রামের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পর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অর্জিত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হয়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মায়ের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ভাষার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কথা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বলার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স্বাধীনতা,আর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এই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ভাষ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আন্দোলনের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সাফল্যের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পথ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বেয়েই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রোপিত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হয়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স্বাধীন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বাংলাদেশের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বীজ।এই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জন্য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আমরা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প্রতিবছর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২১শে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ফেব্রুয়ারী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পালন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করি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।</a:t>
            </a:r>
          </a:p>
          <a:p>
            <a:pPr algn="ctr"/>
            <a:endParaRPr lang="en-US" sz="24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13483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32" y="955343"/>
            <a:ext cx="5143500" cy="29479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81232" y="982638"/>
            <a:ext cx="3754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hosBan"/>
              </a:rPr>
              <a:t>    </a:t>
            </a:r>
            <a:r>
              <a:rPr lang="en-US" sz="4000" dirty="0" err="1" smtClean="0">
                <a:latin typeface="NikhosBan"/>
              </a:rPr>
              <a:t>দলীয়</a:t>
            </a:r>
            <a:r>
              <a:rPr lang="en-US" sz="4000" dirty="0" smtClean="0">
                <a:latin typeface="NikhosBan"/>
              </a:rPr>
              <a:t> </a:t>
            </a:r>
            <a:r>
              <a:rPr lang="en-US" sz="4000" dirty="0" err="1" smtClean="0">
                <a:latin typeface="NikhosBan"/>
              </a:rPr>
              <a:t>কাজঃ</a:t>
            </a:r>
            <a:endParaRPr lang="en-US" sz="4000" dirty="0">
              <a:latin typeface="NikhosB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37732" y="4681182"/>
            <a:ext cx="8898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err="1" smtClean="0">
                <a:latin typeface="NikhosBan"/>
              </a:rPr>
              <a:t>একুশে</a:t>
            </a:r>
            <a:r>
              <a:rPr lang="en-US" sz="3600" dirty="0" smtClean="0">
                <a:latin typeface="NikhosBan"/>
              </a:rPr>
              <a:t> </a:t>
            </a:r>
            <a:r>
              <a:rPr lang="en-US" sz="3600" dirty="0" err="1" smtClean="0">
                <a:latin typeface="NikhosBan"/>
              </a:rPr>
              <a:t>ফেব্রুয়ারীর</a:t>
            </a:r>
            <a:r>
              <a:rPr lang="en-US" sz="3600" dirty="0" smtClean="0">
                <a:latin typeface="NikhosBan"/>
              </a:rPr>
              <a:t> </a:t>
            </a:r>
            <a:r>
              <a:rPr lang="en-US" sz="3600" dirty="0" err="1" smtClean="0">
                <a:latin typeface="NikhosBan"/>
              </a:rPr>
              <a:t>গুরুত্ব</a:t>
            </a:r>
            <a:r>
              <a:rPr lang="en-US" sz="3600" dirty="0" smtClean="0">
                <a:latin typeface="NikhosBan"/>
              </a:rPr>
              <a:t> </a:t>
            </a:r>
            <a:r>
              <a:rPr lang="en-US" sz="3600" dirty="0" err="1" smtClean="0">
                <a:latin typeface="NikhosBan"/>
              </a:rPr>
              <a:t>আলোচনা</a:t>
            </a:r>
            <a:r>
              <a:rPr lang="en-US" sz="3600" dirty="0" smtClean="0">
                <a:latin typeface="NikhosBan"/>
              </a:rPr>
              <a:t> </a:t>
            </a:r>
            <a:r>
              <a:rPr lang="en-US" sz="3600" dirty="0" err="1" smtClean="0">
                <a:latin typeface="NikhosBan"/>
              </a:rPr>
              <a:t>কর</a:t>
            </a:r>
            <a:r>
              <a:rPr lang="en-US" sz="3600" dirty="0">
                <a:latin typeface="NikhosBan"/>
              </a:rPr>
              <a:t>।</a:t>
            </a:r>
            <a:endParaRPr lang="en-US" sz="3600" dirty="0" smtClean="0">
              <a:latin typeface="NikhosBan"/>
            </a:endParaRPr>
          </a:p>
        </p:txBody>
      </p:sp>
    </p:spTree>
    <p:extLst>
      <p:ext uri="{BB962C8B-B14F-4D97-AF65-F5344CB8AC3E}">
        <p14:creationId xmlns:p14="http://schemas.microsoft.com/office/powerpoint/2010/main" val="3991858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16657" y="941696"/>
            <a:ext cx="46538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hosBan"/>
              </a:rPr>
              <a:t>           </a:t>
            </a:r>
            <a:r>
              <a:rPr lang="en-US" sz="4000" dirty="0" err="1" smtClean="0">
                <a:latin typeface="NikhosBan"/>
              </a:rPr>
              <a:t>মূল্যায়নঃ</a:t>
            </a:r>
            <a:endParaRPr lang="en-US" sz="4000" dirty="0">
              <a:latin typeface="NikhosB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0437" y="3384645"/>
            <a:ext cx="88710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 err="1" smtClean="0">
                <a:latin typeface="NikhosBan"/>
              </a:rPr>
              <a:t>অমর</a:t>
            </a:r>
            <a:r>
              <a:rPr lang="en-US" sz="3200" dirty="0" smtClean="0">
                <a:latin typeface="NikhosBan"/>
              </a:rPr>
              <a:t> </a:t>
            </a:r>
            <a:r>
              <a:rPr lang="en-US" sz="3200" dirty="0" err="1" smtClean="0">
                <a:latin typeface="NikhosBan"/>
              </a:rPr>
              <a:t>একুশের</a:t>
            </a:r>
            <a:r>
              <a:rPr lang="en-US" sz="3200" dirty="0" smtClean="0">
                <a:latin typeface="NikhosBan"/>
              </a:rPr>
              <a:t> </a:t>
            </a:r>
            <a:r>
              <a:rPr lang="en-US" sz="3200" dirty="0" err="1" smtClean="0">
                <a:latin typeface="NikhosBan"/>
              </a:rPr>
              <a:t>লেখক</a:t>
            </a:r>
            <a:r>
              <a:rPr lang="en-US" sz="3200" dirty="0" smtClean="0">
                <a:latin typeface="NikhosBan"/>
              </a:rPr>
              <a:t> </a:t>
            </a:r>
            <a:r>
              <a:rPr lang="en-US" sz="3200" dirty="0" err="1" smtClean="0">
                <a:latin typeface="NikhosBan"/>
              </a:rPr>
              <a:t>কে</a:t>
            </a:r>
            <a:r>
              <a:rPr lang="en-US" sz="3200" dirty="0" smtClean="0">
                <a:latin typeface="NikhosBan"/>
              </a:rPr>
              <a:t>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 err="1" smtClean="0">
                <a:latin typeface="NikhosBan"/>
              </a:rPr>
              <a:t>রফিকুল</a:t>
            </a:r>
            <a:r>
              <a:rPr lang="en-US" sz="3200" dirty="0" smtClean="0">
                <a:latin typeface="NikhosBan"/>
              </a:rPr>
              <a:t> </a:t>
            </a:r>
            <a:r>
              <a:rPr lang="en-US" sz="3200" dirty="0" err="1" smtClean="0">
                <a:latin typeface="NikhosBan"/>
              </a:rPr>
              <a:t>ইসলামের</a:t>
            </a:r>
            <a:r>
              <a:rPr lang="en-US" sz="3200" dirty="0" smtClean="0">
                <a:latin typeface="NikhosBan"/>
              </a:rPr>
              <a:t> </a:t>
            </a:r>
            <a:r>
              <a:rPr lang="en-US" sz="3200" dirty="0" err="1" smtClean="0">
                <a:latin typeface="NikhosBan"/>
              </a:rPr>
              <a:t>উল্লেখযোগ্য</a:t>
            </a:r>
            <a:r>
              <a:rPr lang="en-US" sz="3200" dirty="0" smtClean="0">
                <a:latin typeface="NikhosBan"/>
              </a:rPr>
              <a:t> </a:t>
            </a:r>
            <a:r>
              <a:rPr lang="en-US" sz="3200" dirty="0" err="1" smtClean="0">
                <a:latin typeface="NikhosBan"/>
              </a:rPr>
              <a:t>দুইটি</a:t>
            </a:r>
            <a:r>
              <a:rPr lang="en-US" sz="3200" dirty="0" smtClean="0">
                <a:latin typeface="NikhosBan"/>
              </a:rPr>
              <a:t> </a:t>
            </a:r>
            <a:r>
              <a:rPr lang="en-US" sz="3200" dirty="0" err="1" smtClean="0">
                <a:latin typeface="NikhosBan"/>
              </a:rPr>
              <a:t>গ্রন্থের</a:t>
            </a:r>
            <a:r>
              <a:rPr lang="en-US" sz="3200" dirty="0" smtClean="0">
                <a:latin typeface="NikhosBan"/>
              </a:rPr>
              <a:t> </a:t>
            </a:r>
            <a:r>
              <a:rPr lang="en-US" sz="3200" dirty="0" err="1" smtClean="0">
                <a:latin typeface="NikhosBan"/>
              </a:rPr>
              <a:t>নাম</a:t>
            </a:r>
            <a:r>
              <a:rPr lang="en-US" sz="3200" dirty="0" smtClean="0">
                <a:latin typeface="NikhosBan"/>
              </a:rPr>
              <a:t> </a:t>
            </a:r>
            <a:r>
              <a:rPr lang="en-US" sz="3200" dirty="0" err="1" smtClean="0">
                <a:latin typeface="NikhosBan"/>
              </a:rPr>
              <a:t>বল</a:t>
            </a:r>
            <a:r>
              <a:rPr lang="en-US" sz="3200" dirty="0" smtClean="0">
                <a:latin typeface="NikhosBan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 err="1" smtClean="0">
                <a:latin typeface="NikhosBan"/>
              </a:rPr>
              <a:t>তর্কবাগীশ</a:t>
            </a:r>
            <a:r>
              <a:rPr lang="en-US" sz="3200" dirty="0" smtClean="0">
                <a:latin typeface="NikhosBan"/>
              </a:rPr>
              <a:t> </a:t>
            </a:r>
            <a:r>
              <a:rPr lang="en-US" sz="3200" dirty="0" err="1" smtClean="0">
                <a:latin typeface="NikhosBan"/>
              </a:rPr>
              <a:t>শব্দের</a:t>
            </a:r>
            <a:r>
              <a:rPr lang="en-US" sz="3200" dirty="0" smtClean="0">
                <a:latin typeface="NikhosBan"/>
              </a:rPr>
              <a:t> </a:t>
            </a:r>
            <a:r>
              <a:rPr lang="en-US" sz="3200" dirty="0" err="1" smtClean="0">
                <a:latin typeface="NikhosBan"/>
              </a:rPr>
              <a:t>অর্থ</a:t>
            </a:r>
            <a:r>
              <a:rPr lang="en-US" sz="3200" dirty="0" smtClean="0">
                <a:latin typeface="NikhosBan"/>
              </a:rPr>
              <a:t> </a:t>
            </a:r>
            <a:r>
              <a:rPr lang="en-US" sz="3200" dirty="0" err="1" smtClean="0">
                <a:latin typeface="NikhosBan"/>
              </a:rPr>
              <a:t>কি</a:t>
            </a:r>
            <a:r>
              <a:rPr lang="en-US" sz="3200" dirty="0" smtClean="0">
                <a:latin typeface="NikhosBan"/>
              </a:rPr>
              <a:t>?</a:t>
            </a:r>
            <a:endParaRPr lang="en-US" sz="3200" dirty="0">
              <a:latin typeface="NikhosBan"/>
            </a:endParaRPr>
          </a:p>
        </p:txBody>
      </p:sp>
    </p:spTree>
    <p:extLst>
      <p:ext uri="{BB962C8B-B14F-4D97-AF65-F5344CB8AC3E}">
        <p14:creationId xmlns:p14="http://schemas.microsoft.com/office/powerpoint/2010/main" val="47386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81600" y="1028701"/>
            <a:ext cx="19431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30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3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867400" y="2000250"/>
            <a:ext cx="0" cy="302895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981700" y="2114550"/>
            <a:ext cx="0" cy="302895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096000" y="2228850"/>
            <a:ext cx="0" cy="302895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992573" y="3300496"/>
            <a:ext cx="353027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শেফালী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রানী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গিয়াস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উদ্দিন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উচ্চ বিদ্যালয়</a:t>
            </a:r>
          </a:p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,লালমনিরহাট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365" y="880412"/>
            <a:ext cx="725371" cy="7253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034" y="1243096"/>
            <a:ext cx="1779453" cy="18430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532679" y="1783768"/>
            <a:ext cx="3352800" cy="320949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endParaRPr lang="en-US" sz="8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hosBan"/>
              </a:rPr>
              <a:t>৬ষ্ঠ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hosBan"/>
              </a:rPr>
              <a:t>শ্রেনী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hosBan"/>
            </a:endParaRPr>
          </a:p>
          <a:p>
            <a:pPr algn="ctr"/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hosBan"/>
              </a:rPr>
              <a:t>বিষয়ঃ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hosBan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hosBan"/>
              </a:rPr>
              <a:t>বাংলা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hosBan"/>
              </a:rPr>
              <a:t> 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hosBan"/>
              </a:rPr>
              <a:t>(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hosBan"/>
              </a:rPr>
              <a:t>গদ্য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hosBan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8501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31" y="928048"/>
            <a:ext cx="4967785" cy="30161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605516" y="1023582"/>
            <a:ext cx="39032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hosBan"/>
              </a:rPr>
              <a:t>     </a:t>
            </a:r>
            <a:r>
              <a:rPr lang="en-US" sz="4000" dirty="0" err="1" smtClean="0">
                <a:latin typeface="NikhosBan"/>
              </a:rPr>
              <a:t>বাড়ির</a:t>
            </a:r>
            <a:r>
              <a:rPr lang="en-US" sz="4000" dirty="0" smtClean="0">
                <a:latin typeface="NikhosBan"/>
              </a:rPr>
              <a:t> </a:t>
            </a:r>
            <a:r>
              <a:rPr lang="en-US" sz="4000" dirty="0" err="1" smtClean="0">
                <a:latin typeface="NikhosBan"/>
              </a:rPr>
              <a:t>কাজঃ</a:t>
            </a:r>
            <a:endParaRPr lang="en-US" sz="4000" dirty="0">
              <a:latin typeface="NikhosB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97038" y="4735773"/>
            <a:ext cx="8871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 err="1" smtClean="0">
                <a:latin typeface="NikhosBan"/>
              </a:rPr>
              <a:t>ভাষা</a:t>
            </a:r>
            <a:r>
              <a:rPr lang="en-US" sz="3600" dirty="0" smtClean="0">
                <a:latin typeface="NikhosBan"/>
              </a:rPr>
              <a:t> </a:t>
            </a:r>
            <a:r>
              <a:rPr lang="en-US" sz="3600" dirty="0" err="1" smtClean="0">
                <a:latin typeface="NikhosBan"/>
              </a:rPr>
              <a:t>আন্দোলনের</a:t>
            </a:r>
            <a:r>
              <a:rPr lang="en-US" sz="3600" dirty="0" smtClean="0">
                <a:latin typeface="NikhosBan"/>
              </a:rPr>
              <a:t> </a:t>
            </a:r>
            <a:r>
              <a:rPr lang="en-US" sz="3600" dirty="0" err="1" smtClean="0">
                <a:latin typeface="NikhosBan"/>
              </a:rPr>
              <a:t>সংক্ষিপ্ত</a:t>
            </a:r>
            <a:r>
              <a:rPr lang="en-US" sz="3600" dirty="0" smtClean="0">
                <a:latin typeface="NikhosBan"/>
              </a:rPr>
              <a:t> </a:t>
            </a:r>
            <a:r>
              <a:rPr lang="en-US" sz="3600" dirty="0" err="1" smtClean="0">
                <a:latin typeface="NikhosBan"/>
              </a:rPr>
              <a:t>ইতিহাস</a:t>
            </a:r>
            <a:r>
              <a:rPr lang="en-US" sz="3600" dirty="0" smtClean="0">
                <a:latin typeface="NikhosBan"/>
              </a:rPr>
              <a:t> </a:t>
            </a:r>
            <a:r>
              <a:rPr lang="en-US" sz="3600" dirty="0" err="1" smtClean="0">
                <a:latin typeface="NikhosBan"/>
              </a:rPr>
              <a:t>লিখে</a:t>
            </a:r>
            <a:r>
              <a:rPr lang="en-US" sz="3600" dirty="0" smtClean="0">
                <a:latin typeface="NikhosBan"/>
              </a:rPr>
              <a:t> </a:t>
            </a:r>
            <a:r>
              <a:rPr lang="en-US" sz="3600" dirty="0" err="1" smtClean="0">
                <a:latin typeface="NikhosBan"/>
              </a:rPr>
              <a:t>আনবে</a:t>
            </a:r>
            <a:r>
              <a:rPr lang="en-US" sz="3600" dirty="0" smtClean="0">
                <a:latin typeface="NikhosBan"/>
              </a:rPr>
              <a:t>।</a:t>
            </a:r>
            <a:endParaRPr lang="en-US" sz="3600" dirty="0">
              <a:latin typeface="NikhosBan"/>
            </a:endParaRPr>
          </a:p>
        </p:txBody>
      </p:sp>
    </p:spTree>
    <p:extLst>
      <p:ext uri="{BB962C8B-B14F-4D97-AF65-F5344CB8AC3E}">
        <p14:creationId xmlns:p14="http://schemas.microsoft.com/office/powerpoint/2010/main" val="3351518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493" y="818867"/>
            <a:ext cx="8966579" cy="51861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66281" y="2251881"/>
            <a:ext cx="57866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latin typeface="NikhosBan"/>
              </a:rPr>
              <a:t>     </a:t>
            </a:r>
            <a:r>
              <a:rPr lang="en-US" sz="9600" dirty="0" err="1" smtClean="0">
                <a:latin typeface="NikhosBan"/>
              </a:rPr>
              <a:t>ধন্যবাদ</a:t>
            </a:r>
            <a:endParaRPr lang="en-US" sz="9600" dirty="0">
              <a:latin typeface="NikhosBan"/>
            </a:endParaRPr>
          </a:p>
        </p:txBody>
      </p:sp>
    </p:spTree>
    <p:extLst>
      <p:ext uri="{BB962C8B-B14F-4D97-AF65-F5344CB8AC3E}">
        <p14:creationId xmlns:p14="http://schemas.microsoft.com/office/powerpoint/2010/main" val="180870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8677207"/>
              </p:ext>
            </p:extLst>
          </p:nvPr>
        </p:nvGraphicFramePr>
        <p:xfrm>
          <a:off x="7939016" y="189625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6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9016" y="1896258"/>
                        <a:ext cx="914400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2144091" y="1056648"/>
            <a:ext cx="72635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hosBan"/>
              </a:rPr>
              <a:t>এবার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hosBan"/>
              </a:rPr>
              <a:t> 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hosBan"/>
              </a:rPr>
              <a:t>আমরা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hosBan"/>
              </a:rPr>
              <a:t> 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hosBan"/>
              </a:rPr>
              <a:t>একটি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hosBan"/>
              </a:rPr>
              <a:t> 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hosBan"/>
              </a:rPr>
              <a:t>গানের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hosBan"/>
              </a:rPr>
              <a:t> 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hosBan"/>
              </a:rPr>
              <a:t>অংশ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hosBan"/>
              </a:rPr>
              <a:t> 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hosBan"/>
              </a:rPr>
              <a:t>বিশেষ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hosBan"/>
              </a:rPr>
              <a:t> 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hosBan"/>
              </a:rPr>
              <a:t>দেখি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hosBan"/>
              </a:rPr>
              <a:t>---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hosB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78675" y="2967335"/>
            <a:ext cx="883010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hosBan"/>
              </a:rPr>
              <a:t>তোমরা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hosBan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hosBan"/>
              </a:rPr>
              <a:t>বলতে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hosBan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hosBan"/>
              </a:rPr>
              <a:t>পার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hosBan"/>
              </a:rPr>
              <a:t>---</a:t>
            </a:r>
          </a:p>
          <a:p>
            <a:pPr algn="ctr"/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hosBan"/>
              </a:rPr>
              <a:t>আমারা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hosBan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hosBan"/>
              </a:rPr>
              <a:t>শহীত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hosBan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hosBan"/>
              </a:rPr>
              <a:t>মিনারে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hosBan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hosBan"/>
              </a:rPr>
              <a:t>ফুল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hosBan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hosBan"/>
              </a:rPr>
              <a:t>দেই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hosBan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hosBan"/>
              </a:rPr>
              <a:t>কে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hosBan"/>
              </a:rPr>
              <a:t>ন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hosBan"/>
              </a:rPr>
              <a:t>।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hosBan"/>
              </a:rPr>
              <a:t>কাদের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hosBan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hosBan"/>
              </a:rPr>
              <a:t>উদ্দেশ্যে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hosBan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hosBan"/>
              </a:rPr>
              <a:t>ফুল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hosBan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hosBan"/>
              </a:rPr>
              <a:t>দেই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hosBan"/>
              </a:rPr>
              <a:t>। </a:t>
            </a:r>
          </a:p>
          <a:p>
            <a:pPr algn="ctr"/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hosBan"/>
              </a:rPr>
              <a:t>কোন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hosBan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hosBan"/>
              </a:rPr>
              <a:t>দিন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hosBan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hosBan"/>
              </a:rPr>
              <a:t>দেই।ঐ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hosBan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hosBan"/>
              </a:rPr>
              <a:t>দিনটিকে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hosBan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hosBan"/>
              </a:rPr>
              <a:t>কি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hosBan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hosBan"/>
              </a:rPr>
              <a:t>বলা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hosBan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hosBan"/>
              </a:rPr>
              <a:t>হয়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hosBan"/>
              </a:rPr>
              <a:t>।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hosBan"/>
            </a:endParaRPr>
          </a:p>
        </p:txBody>
      </p:sp>
    </p:spTree>
    <p:extLst>
      <p:ext uri="{BB962C8B-B14F-4D97-AF65-F5344CB8AC3E}">
        <p14:creationId xmlns:p14="http://schemas.microsoft.com/office/powerpoint/2010/main" val="410659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30873" y="1729426"/>
            <a:ext cx="7018268" cy="221599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13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অমর</a:t>
            </a:r>
            <a:r>
              <a:rPr lang="en-US" sz="13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একুশে</a:t>
            </a:r>
            <a:endParaRPr lang="en-US" sz="13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171" name="TextBox 4"/>
          <p:cNvSpPr txBox="1">
            <a:spLocks noChangeArrowheads="1"/>
          </p:cNvSpPr>
          <p:nvPr/>
        </p:nvSpPr>
        <p:spPr bwMode="auto">
          <a:xfrm>
            <a:off x="7148583" y="4049359"/>
            <a:ext cx="391463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smtClean="0">
                <a:solidFill>
                  <a:srgbClr val="7030A0"/>
                </a:solidFill>
                <a:latin typeface="NikoshBAN" panose="02000000000000000000" pitchFamily="2" charset="0"/>
              </a:rPr>
              <a:t>-</a:t>
            </a:r>
            <a:r>
              <a:rPr lang="en-US" alt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</a:rPr>
              <a:t>রফিকুল</a:t>
            </a:r>
            <a:r>
              <a:rPr lang="en-US" altLang="en-US" sz="4400" b="1" dirty="0" smtClean="0">
                <a:solidFill>
                  <a:srgbClr val="7030A0"/>
                </a:solidFill>
                <a:latin typeface="NikoshBAN" panose="02000000000000000000" pitchFamily="2" charset="0"/>
              </a:rPr>
              <a:t> </a:t>
            </a:r>
            <a:r>
              <a:rPr lang="en-US" altLang="en-US" sz="4400" b="1" dirty="0" err="1">
                <a:solidFill>
                  <a:srgbClr val="7030A0"/>
                </a:solidFill>
                <a:latin typeface="NikoshBAN" panose="02000000000000000000" pitchFamily="2" charset="0"/>
              </a:rPr>
              <a:t>ইসলাম</a:t>
            </a:r>
            <a:endParaRPr lang="en-US" altLang="en-US" sz="4400" b="1" dirty="0">
              <a:solidFill>
                <a:srgbClr val="7030A0"/>
              </a:solidFill>
              <a:latin typeface="NikoshBAN" panose="02000000000000000000" pitchFamily="2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148583" y="4819296"/>
            <a:ext cx="35814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7030A0"/>
                </a:solidFill>
                <a:latin typeface="NikoshBAN" panose="02000000000000000000" pitchFamily="2" charset="0"/>
              </a:rPr>
              <a:t>(</a:t>
            </a:r>
            <a:r>
              <a:rPr lang="en-US" altLang="en-US" sz="4400" b="1" dirty="0" err="1">
                <a:solidFill>
                  <a:srgbClr val="7030A0"/>
                </a:solidFill>
                <a:latin typeface="NikoshBAN" panose="02000000000000000000" pitchFamily="2" charset="0"/>
              </a:rPr>
              <a:t>প্রথম</a:t>
            </a:r>
            <a:r>
              <a:rPr lang="en-US" altLang="en-US" sz="4400" b="1" dirty="0">
                <a:solidFill>
                  <a:srgbClr val="7030A0"/>
                </a:solidFill>
                <a:latin typeface="NikoshBAN" panose="02000000000000000000" pitchFamily="2" charset="0"/>
              </a:rPr>
              <a:t> </a:t>
            </a:r>
            <a:r>
              <a:rPr lang="en-US" altLang="en-US" sz="4400" b="1" dirty="0" err="1">
                <a:solidFill>
                  <a:srgbClr val="7030A0"/>
                </a:solidFill>
                <a:latin typeface="NikoshBAN" panose="02000000000000000000" pitchFamily="2" charset="0"/>
              </a:rPr>
              <a:t>অংশ</a:t>
            </a:r>
            <a:r>
              <a:rPr lang="en-US" altLang="en-US" sz="4400" b="1" dirty="0">
                <a:solidFill>
                  <a:srgbClr val="7030A0"/>
                </a:solidFill>
                <a:latin typeface="NikoshBAN" panose="02000000000000000000" pitchFamily="2" charset="0"/>
              </a:rPr>
              <a:t>)</a:t>
            </a:r>
          </a:p>
        </p:txBody>
      </p:sp>
      <p:pic>
        <p:nvPicPr>
          <p:cNvPr id="6" name="Picture 2" descr="D:\Bangla Model Content\CLASS SIX\21 February\Shaheed_Minar.JPG"/>
          <p:cNvPicPr>
            <a:picLocks noChangeAspect="1" noChangeArrowheads="1"/>
          </p:cNvPicPr>
          <p:nvPr/>
        </p:nvPicPr>
        <p:blipFill>
          <a:blip r:embed="rId3" cstate="print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027" y="3629026"/>
            <a:ext cx="5158854" cy="2335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80179" y="928048"/>
            <a:ext cx="51997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hosBan"/>
              </a:rPr>
              <a:t>পাঠ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hosBan"/>
              </a:rPr>
              <a:t> </a:t>
            </a:r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hosBan"/>
              </a:rPr>
              <a:t>শিরনাম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hosBan"/>
              </a:rPr>
              <a:t>---</a:t>
            </a:r>
            <a:endParaRPr lang="en-US" sz="44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hosBan"/>
            </a:endParaRPr>
          </a:p>
        </p:txBody>
      </p:sp>
    </p:spTree>
    <p:extLst>
      <p:ext uri="{BB962C8B-B14F-4D97-AF65-F5344CB8AC3E}">
        <p14:creationId xmlns:p14="http://schemas.microsoft.com/office/powerpoint/2010/main" val="1945132210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171" grpId="0"/>
      <p:bldP spid="5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68" y="0"/>
            <a:ext cx="12050331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92321" y="2605698"/>
            <a:ext cx="888469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en-US" sz="2800" dirty="0" err="1" smtClean="0">
                <a:latin typeface="NikoshBAN" panose="02000000000000000000" pitchFamily="2" charset="0"/>
              </a:rPr>
              <a:t>এই</a:t>
            </a:r>
            <a:r>
              <a:rPr lang="en-US" altLang="en-US" sz="2800" dirty="0" smtClean="0">
                <a:latin typeface="NikoshBAN" panose="02000000000000000000" pitchFamily="2" charset="0"/>
              </a:rPr>
              <a:t> </a:t>
            </a:r>
            <a:r>
              <a:rPr lang="en-US" altLang="en-US" sz="2800" dirty="0" err="1" smtClean="0">
                <a:latin typeface="NikoshBAN" panose="02000000000000000000" pitchFamily="2" charset="0"/>
              </a:rPr>
              <a:t>পাঠ</a:t>
            </a:r>
            <a:r>
              <a:rPr lang="en-US" altLang="en-US" sz="2800" dirty="0" smtClean="0">
                <a:latin typeface="NikoshBAN" panose="02000000000000000000" pitchFamily="2" charset="0"/>
              </a:rPr>
              <a:t> </a:t>
            </a:r>
            <a:r>
              <a:rPr lang="en-US" altLang="en-US" sz="2800" dirty="0" err="1" smtClean="0">
                <a:latin typeface="NikoshBAN" panose="02000000000000000000" pitchFamily="2" charset="0"/>
              </a:rPr>
              <a:t>শেষে</a:t>
            </a:r>
            <a:r>
              <a:rPr lang="en-US" altLang="en-US" sz="2800" dirty="0" smtClean="0">
                <a:latin typeface="NikoshBAN" panose="02000000000000000000" pitchFamily="2" charset="0"/>
              </a:rPr>
              <a:t> </a:t>
            </a:r>
            <a:r>
              <a:rPr lang="en-US" altLang="en-US" sz="2800" dirty="0" err="1" smtClean="0">
                <a:latin typeface="NikoshBAN" panose="02000000000000000000" pitchFamily="2" charset="0"/>
              </a:rPr>
              <a:t>শিক্ষার্থীরা</a:t>
            </a:r>
            <a:r>
              <a:rPr lang="en-US" altLang="en-US" sz="2800" dirty="0" smtClean="0">
                <a:latin typeface="NikoshBAN" panose="02000000000000000000" pitchFamily="2" charset="0"/>
              </a:rPr>
              <a:t>------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en-US" sz="2800" dirty="0" smtClean="0">
                <a:latin typeface="NikoshBAN" panose="02000000000000000000" pitchFamily="2" charset="0"/>
              </a:rPr>
              <a:t>১। </a:t>
            </a:r>
            <a:r>
              <a:rPr lang="en-US" altLang="en-US" sz="2800" dirty="0" err="1" smtClean="0">
                <a:latin typeface="NikoshBAN" panose="02000000000000000000" pitchFamily="2" charset="0"/>
              </a:rPr>
              <a:t>লেখক</a:t>
            </a:r>
            <a:r>
              <a:rPr lang="en-US" altLang="en-US" sz="2800" dirty="0" smtClean="0">
                <a:latin typeface="NikoshBAN" panose="02000000000000000000" pitchFamily="2" charset="0"/>
              </a:rPr>
              <a:t> </a:t>
            </a:r>
            <a:r>
              <a:rPr lang="en-US" altLang="en-US" sz="2800" dirty="0" err="1" smtClean="0">
                <a:latin typeface="NikoshBAN" panose="02000000000000000000" pitchFamily="2" charset="0"/>
              </a:rPr>
              <a:t>পরিচিতি</a:t>
            </a:r>
            <a:r>
              <a:rPr lang="en-US" altLang="en-US" sz="2800" dirty="0" smtClean="0">
                <a:latin typeface="NikoshBAN" panose="02000000000000000000" pitchFamily="2" charset="0"/>
              </a:rPr>
              <a:t> </a:t>
            </a:r>
            <a:r>
              <a:rPr lang="en-US" altLang="en-US" sz="2800" dirty="0" err="1" smtClean="0">
                <a:latin typeface="NikoshBAN" panose="02000000000000000000" pitchFamily="2" charset="0"/>
              </a:rPr>
              <a:t>উল্লেখ</a:t>
            </a:r>
            <a:r>
              <a:rPr lang="en-US" altLang="en-US" sz="2800" dirty="0" smtClean="0">
                <a:latin typeface="NikoshBAN" panose="02000000000000000000" pitchFamily="2" charset="0"/>
              </a:rPr>
              <a:t> </a:t>
            </a:r>
            <a:r>
              <a:rPr lang="en-US" altLang="en-US" sz="2800" dirty="0" err="1" smtClean="0">
                <a:latin typeface="NikoshBAN" panose="02000000000000000000" pitchFamily="2" charset="0"/>
              </a:rPr>
              <a:t>করতে</a:t>
            </a:r>
            <a:r>
              <a:rPr lang="en-US" altLang="en-US" sz="2800" dirty="0" smtClean="0">
                <a:latin typeface="NikoshBAN" panose="02000000000000000000" pitchFamily="2" charset="0"/>
              </a:rPr>
              <a:t> </a:t>
            </a:r>
            <a:r>
              <a:rPr lang="en-US" altLang="en-US" sz="2800" dirty="0" err="1" smtClean="0">
                <a:latin typeface="NikoshBAN" panose="02000000000000000000" pitchFamily="2" charset="0"/>
              </a:rPr>
              <a:t>পারবে</a:t>
            </a:r>
            <a:r>
              <a:rPr lang="en-US" altLang="en-US" sz="2800" dirty="0" smtClean="0">
                <a:latin typeface="NikoshBAN" panose="02000000000000000000" pitchFamily="2" charset="0"/>
              </a:rPr>
              <a:t>।</a:t>
            </a:r>
          </a:p>
          <a:p>
            <a:pPr>
              <a:spcBef>
                <a:spcPct val="0"/>
              </a:spcBef>
            </a:pPr>
            <a:r>
              <a:rPr lang="en-US" altLang="en-US" sz="2800" dirty="0" smtClean="0">
                <a:latin typeface="NikoshBAN" panose="02000000000000000000" pitchFamily="2" charset="0"/>
              </a:rPr>
              <a:t>২। </a:t>
            </a:r>
            <a:r>
              <a:rPr lang="en-US" altLang="en-US" sz="2800" dirty="0" err="1" smtClean="0">
                <a:latin typeface="NikoshBAN" panose="02000000000000000000" pitchFamily="2" charset="0"/>
              </a:rPr>
              <a:t>শুদ্ধ</a:t>
            </a:r>
            <a:r>
              <a:rPr lang="en-US" altLang="en-US" sz="2800" dirty="0" smtClean="0">
                <a:latin typeface="NikoshBAN" panose="02000000000000000000" pitchFamily="2" charset="0"/>
              </a:rPr>
              <a:t> </a:t>
            </a:r>
            <a:r>
              <a:rPr lang="en-US" altLang="en-US" sz="2800" dirty="0" err="1" smtClean="0">
                <a:latin typeface="NikoshBAN" panose="02000000000000000000" pitchFamily="2" charset="0"/>
              </a:rPr>
              <a:t>উচ্চারণে</a:t>
            </a:r>
            <a:r>
              <a:rPr lang="en-US" altLang="en-US" sz="2800" dirty="0" smtClean="0">
                <a:latin typeface="NikoshBAN" panose="02000000000000000000" pitchFamily="2" charset="0"/>
              </a:rPr>
              <a:t> </a:t>
            </a:r>
            <a:r>
              <a:rPr lang="en-US" altLang="en-US" sz="2800" dirty="0" err="1" smtClean="0">
                <a:latin typeface="NikoshBAN" panose="02000000000000000000" pitchFamily="2" charset="0"/>
              </a:rPr>
              <a:t>নির্ধারিত</a:t>
            </a:r>
            <a:r>
              <a:rPr lang="en-US" altLang="en-US" sz="2800" dirty="0" smtClean="0">
                <a:latin typeface="NikoshBAN" panose="02000000000000000000" pitchFamily="2" charset="0"/>
              </a:rPr>
              <a:t> </a:t>
            </a:r>
            <a:r>
              <a:rPr lang="en-US" altLang="en-US" sz="2800" dirty="0" err="1" smtClean="0">
                <a:latin typeface="NikoshBAN" panose="02000000000000000000" pitchFamily="2" charset="0"/>
              </a:rPr>
              <a:t>অংশটুকু</a:t>
            </a:r>
            <a:r>
              <a:rPr lang="en-US" altLang="en-US" sz="2800" dirty="0" smtClean="0">
                <a:latin typeface="NikoshBAN" panose="02000000000000000000" pitchFamily="2" charset="0"/>
              </a:rPr>
              <a:t> (১৯৫২ </a:t>
            </a:r>
            <a:r>
              <a:rPr lang="en-US" altLang="en-US" sz="2800" dirty="0" err="1" smtClean="0">
                <a:latin typeface="NikoshBAN" panose="02000000000000000000" pitchFamily="2" charset="0"/>
              </a:rPr>
              <a:t>সালের</a:t>
            </a:r>
            <a:r>
              <a:rPr lang="en-US" altLang="en-US" sz="2800" dirty="0" smtClean="0">
                <a:latin typeface="NikoshBAN" panose="02000000000000000000" pitchFamily="2" charset="0"/>
              </a:rPr>
              <a:t> -------</a:t>
            </a:r>
          </a:p>
          <a:p>
            <a:pPr>
              <a:spcBef>
                <a:spcPct val="0"/>
              </a:spcBef>
            </a:pPr>
            <a:r>
              <a:rPr lang="en-US" altLang="en-US" sz="2800" dirty="0" smtClean="0">
                <a:latin typeface="NikoshBAN" panose="02000000000000000000" pitchFamily="2" charset="0"/>
              </a:rPr>
              <a:t>    </a:t>
            </a:r>
            <a:r>
              <a:rPr lang="en-US" altLang="en-US" sz="2800" dirty="0" err="1" smtClean="0">
                <a:latin typeface="NikoshBAN" panose="02000000000000000000" pitchFamily="2" charset="0"/>
              </a:rPr>
              <a:t>আবুল</a:t>
            </a:r>
            <a:r>
              <a:rPr lang="en-US" altLang="en-US" sz="2800" dirty="0" smtClean="0">
                <a:latin typeface="NikoshBAN" panose="02000000000000000000" pitchFamily="2" charset="0"/>
              </a:rPr>
              <a:t> </a:t>
            </a:r>
            <a:r>
              <a:rPr lang="en-US" altLang="en-US" sz="2800" dirty="0" err="1" smtClean="0">
                <a:latin typeface="NikoshBAN" panose="02000000000000000000" pitchFamily="2" charset="0"/>
              </a:rPr>
              <a:t>বরকত</a:t>
            </a:r>
            <a:r>
              <a:rPr lang="en-US" altLang="en-US" sz="2800" dirty="0" smtClean="0">
                <a:latin typeface="NikoshBAN" panose="02000000000000000000" pitchFamily="2" charset="0"/>
              </a:rPr>
              <a:t> </a:t>
            </a:r>
            <a:r>
              <a:rPr lang="en-US" altLang="en-US" sz="2800" dirty="0" err="1" smtClean="0">
                <a:latin typeface="NikoshBAN" panose="02000000000000000000" pitchFamily="2" charset="0"/>
              </a:rPr>
              <a:t>শহিদ</a:t>
            </a:r>
            <a:r>
              <a:rPr lang="en-US" altLang="en-US" sz="2800" dirty="0" smtClean="0">
                <a:latin typeface="NikoshBAN" panose="02000000000000000000" pitchFamily="2" charset="0"/>
              </a:rPr>
              <a:t> </a:t>
            </a:r>
            <a:r>
              <a:rPr lang="en-US" altLang="en-US" sz="2800" dirty="0" err="1" smtClean="0">
                <a:latin typeface="NikoshBAN" panose="02000000000000000000" pitchFamily="2" charset="0"/>
              </a:rPr>
              <a:t>হন</a:t>
            </a:r>
            <a:r>
              <a:rPr lang="en-US" altLang="en-US" sz="2800" dirty="0" smtClean="0">
                <a:latin typeface="NikoshBAN" panose="02000000000000000000" pitchFamily="2" charset="0"/>
              </a:rPr>
              <a:t>) </a:t>
            </a:r>
            <a:r>
              <a:rPr lang="en-US" altLang="en-US" sz="2800" dirty="0" err="1" smtClean="0">
                <a:latin typeface="NikoshBAN" panose="02000000000000000000" pitchFamily="2" charset="0"/>
              </a:rPr>
              <a:t>পড়তে</a:t>
            </a:r>
            <a:r>
              <a:rPr lang="en-US" altLang="en-US" sz="2800" dirty="0" smtClean="0">
                <a:latin typeface="NikoshBAN" panose="02000000000000000000" pitchFamily="2" charset="0"/>
              </a:rPr>
              <a:t> </a:t>
            </a:r>
            <a:r>
              <a:rPr lang="en-US" altLang="en-US" sz="2800" dirty="0" err="1" smtClean="0">
                <a:latin typeface="NikoshBAN" panose="02000000000000000000" pitchFamily="2" charset="0"/>
              </a:rPr>
              <a:t>পারবে</a:t>
            </a:r>
            <a:r>
              <a:rPr lang="en-US" altLang="en-US" sz="2800" dirty="0" smtClean="0">
                <a:latin typeface="NikoshBAN" panose="02000000000000000000" pitchFamily="2" charset="0"/>
              </a:rPr>
              <a:t>।</a:t>
            </a:r>
          </a:p>
          <a:p>
            <a:pPr>
              <a:spcBef>
                <a:spcPct val="0"/>
              </a:spcBef>
            </a:pPr>
            <a:r>
              <a:rPr lang="en-US" altLang="en-US" sz="2800" dirty="0" smtClean="0">
                <a:latin typeface="NikoshBAN" panose="02000000000000000000" pitchFamily="2" charset="0"/>
              </a:rPr>
              <a:t>৩। </a:t>
            </a:r>
            <a:r>
              <a:rPr lang="en-US" altLang="en-US" sz="2800" dirty="0" err="1" smtClean="0">
                <a:latin typeface="NikoshBAN" panose="02000000000000000000" pitchFamily="2" charset="0"/>
              </a:rPr>
              <a:t>নতুন</a:t>
            </a:r>
            <a:r>
              <a:rPr lang="en-US" altLang="en-US" sz="2800" dirty="0" smtClean="0">
                <a:latin typeface="NikoshBAN" panose="02000000000000000000" pitchFamily="2" charset="0"/>
              </a:rPr>
              <a:t> </a:t>
            </a:r>
            <a:r>
              <a:rPr lang="en-US" altLang="en-US" sz="2800" dirty="0" err="1" smtClean="0">
                <a:latin typeface="NikoshBAN" panose="02000000000000000000" pitchFamily="2" charset="0"/>
              </a:rPr>
              <a:t>শব্দগুলো</a:t>
            </a:r>
            <a:r>
              <a:rPr lang="en-US" altLang="en-US" sz="2800" dirty="0" smtClean="0">
                <a:latin typeface="NikoshBAN" panose="02000000000000000000" pitchFamily="2" charset="0"/>
              </a:rPr>
              <a:t> </a:t>
            </a:r>
            <a:r>
              <a:rPr lang="en-US" altLang="en-US" sz="2800" dirty="0" err="1" smtClean="0">
                <a:latin typeface="NikoshBAN" panose="02000000000000000000" pitchFamily="2" charset="0"/>
              </a:rPr>
              <a:t>বাক্যে</a:t>
            </a:r>
            <a:r>
              <a:rPr lang="en-US" altLang="en-US" sz="2800" dirty="0" smtClean="0">
                <a:latin typeface="NikoshBAN" panose="02000000000000000000" pitchFamily="2" charset="0"/>
              </a:rPr>
              <a:t> </a:t>
            </a:r>
            <a:r>
              <a:rPr lang="en-US" altLang="en-US" sz="2800" dirty="0" err="1" smtClean="0">
                <a:latin typeface="NikoshBAN" panose="02000000000000000000" pitchFamily="2" charset="0"/>
              </a:rPr>
              <a:t>প্রয়োগ</a:t>
            </a:r>
            <a:r>
              <a:rPr lang="en-US" altLang="en-US" sz="2800" dirty="0" smtClean="0">
                <a:latin typeface="NikoshBAN" panose="02000000000000000000" pitchFamily="2" charset="0"/>
              </a:rPr>
              <a:t> </a:t>
            </a:r>
            <a:r>
              <a:rPr lang="en-US" altLang="en-US" sz="2800" dirty="0" err="1" smtClean="0">
                <a:latin typeface="NikoshBAN" panose="02000000000000000000" pitchFamily="2" charset="0"/>
              </a:rPr>
              <a:t>করতে</a:t>
            </a:r>
            <a:r>
              <a:rPr lang="en-US" altLang="en-US" sz="2800" dirty="0" smtClean="0">
                <a:latin typeface="NikoshBAN" panose="02000000000000000000" pitchFamily="2" charset="0"/>
              </a:rPr>
              <a:t> </a:t>
            </a:r>
            <a:r>
              <a:rPr lang="en-US" altLang="en-US" sz="2800" dirty="0" err="1" smtClean="0">
                <a:latin typeface="NikoshBAN" panose="02000000000000000000" pitchFamily="2" charset="0"/>
              </a:rPr>
              <a:t>পারবে</a:t>
            </a:r>
            <a:r>
              <a:rPr lang="en-US" altLang="en-US" sz="2800" dirty="0" smtClean="0">
                <a:latin typeface="NikoshBAN" panose="02000000000000000000" pitchFamily="2" charset="0"/>
              </a:rPr>
              <a:t>।</a:t>
            </a:r>
          </a:p>
          <a:p>
            <a:pPr>
              <a:spcBef>
                <a:spcPct val="0"/>
              </a:spcBef>
            </a:pPr>
            <a:r>
              <a:rPr lang="en-US" altLang="en-US" sz="2800" dirty="0" smtClean="0">
                <a:latin typeface="NikoshBAN" panose="02000000000000000000" pitchFamily="2" charset="0"/>
              </a:rPr>
              <a:t>৪। </a:t>
            </a:r>
            <a:r>
              <a:rPr lang="en-US" altLang="en-US" sz="2800" dirty="0" err="1" smtClean="0">
                <a:latin typeface="NikoshBAN" panose="02000000000000000000" pitchFamily="2" charset="0"/>
              </a:rPr>
              <a:t>ভাষা</a:t>
            </a:r>
            <a:r>
              <a:rPr lang="en-US" altLang="en-US" sz="2800" dirty="0" smtClean="0">
                <a:latin typeface="NikoshBAN" panose="02000000000000000000" pitchFamily="2" charset="0"/>
              </a:rPr>
              <a:t> </a:t>
            </a:r>
            <a:r>
              <a:rPr lang="en-US" altLang="en-US" sz="2800" dirty="0" err="1" smtClean="0">
                <a:latin typeface="NikoshBAN" panose="02000000000000000000" pitchFamily="2" charset="0"/>
              </a:rPr>
              <a:t>আন্দোলনের</a:t>
            </a:r>
            <a:r>
              <a:rPr lang="en-US" altLang="en-US" sz="2800" dirty="0" smtClean="0">
                <a:latin typeface="NikoshBAN" panose="02000000000000000000" pitchFamily="2" charset="0"/>
              </a:rPr>
              <a:t> </a:t>
            </a:r>
            <a:r>
              <a:rPr lang="en-US" altLang="en-US" sz="2800" dirty="0" err="1" smtClean="0">
                <a:latin typeface="NikoshBAN" panose="02000000000000000000" pitchFamily="2" charset="0"/>
              </a:rPr>
              <a:t>গুরুত্ব</a:t>
            </a:r>
            <a:r>
              <a:rPr lang="en-US" altLang="en-US" sz="2800" dirty="0" smtClean="0">
                <a:latin typeface="NikoshBAN" panose="02000000000000000000" pitchFamily="2" charset="0"/>
              </a:rPr>
              <a:t> </a:t>
            </a:r>
            <a:r>
              <a:rPr lang="en-US" altLang="en-US" sz="2800" dirty="0" err="1" smtClean="0">
                <a:latin typeface="NikoshBAN" panose="02000000000000000000" pitchFamily="2" charset="0"/>
              </a:rPr>
              <a:t>ব্যাখ্যা</a:t>
            </a:r>
            <a:r>
              <a:rPr lang="en-US" altLang="en-US" sz="2800" dirty="0" smtClean="0">
                <a:latin typeface="NikoshBAN" panose="02000000000000000000" pitchFamily="2" charset="0"/>
              </a:rPr>
              <a:t> </a:t>
            </a:r>
            <a:r>
              <a:rPr lang="en-US" altLang="en-US" sz="2800" dirty="0" err="1" smtClean="0">
                <a:latin typeface="NikoshBAN" panose="02000000000000000000" pitchFamily="2" charset="0"/>
              </a:rPr>
              <a:t>করতে</a:t>
            </a:r>
            <a:r>
              <a:rPr lang="en-US" altLang="en-US" sz="2800" dirty="0" smtClean="0">
                <a:latin typeface="NikoshBAN" panose="02000000000000000000" pitchFamily="2" charset="0"/>
              </a:rPr>
              <a:t> </a:t>
            </a:r>
            <a:r>
              <a:rPr lang="en-US" altLang="en-US" sz="2800" dirty="0" err="1" smtClean="0">
                <a:latin typeface="NikoshBAN" panose="02000000000000000000" pitchFamily="2" charset="0"/>
              </a:rPr>
              <a:t>পারবে</a:t>
            </a:r>
            <a:r>
              <a:rPr lang="en-US" altLang="en-US" sz="2800" dirty="0" smtClean="0">
                <a:latin typeface="NikoshBAN" panose="02000000000000000000" pitchFamily="2" charset="0"/>
              </a:rPr>
              <a:t>।</a:t>
            </a:r>
            <a:endParaRPr lang="en-US" altLang="en-US" sz="2800" dirty="0">
              <a:latin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88609" y="1201003"/>
            <a:ext cx="5691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hosBan"/>
              </a:rPr>
              <a:t>শিখনফলঃ</a:t>
            </a:r>
            <a:r>
              <a:rPr lang="en-US" sz="4000" dirty="0" smtClean="0">
                <a:latin typeface="NikhosBan"/>
              </a:rPr>
              <a:t>----</a:t>
            </a:r>
            <a:endParaRPr lang="en-US" sz="4000" dirty="0">
              <a:latin typeface="NikhosBan"/>
            </a:endParaRPr>
          </a:p>
        </p:txBody>
      </p:sp>
    </p:spTree>
    <p:extLst>
      <p:ext uri="{BB962C8B-B14F-4D97-AF65-F5344CB8AC3E}">
        <p14:creationId xmlns:p14="http://schemas.microsoft.com/office/powerpoint/2010/main" val="22092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92321" y="2605698"/>
            <a:ext cx="888469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en-US" sz="2800" dirty="0" err="1" smtClean="0">
                <a:latin typeface="NikoshBAN" panose="02000000000000000000" pitchFamily="2" charset="0"/>
              </a:rPr>
              <a:t>এই</a:t>
            </a:r>
            <a:r>
              <a:rPr lang="en-US" altLang="en-US" sz="2800" dirty="0" smtClean="0">
                <a:latin typeface="NikoshBAN" panose="02000000000000000000" pitchFamily="2" charset="0"/>
              </a:rPr>
              <a:t> </a:t>
            </a:r>
            <a:r>
              <a:rPr lang="en-US" altLang="en-US" sz="2800" dirty="0" err="1" smtClean="0">
                <a:latin typeface="NikoshBAN" panose="02000000000000000000" pitchFamily="2" charset="0"/>
              </a:rPr>
              <a:t>পাঠ</a:t>
            </a:r>
            <a:r>
              <a:rPr lang="en-US" altLang="en-US" sz="2800" dirty="0" smtClean="0">
                <a:latin typeface="NikoshBAN" panose="02000000000000000000" pitchFamily="2" charset="0"/>
              </a:rPr>
              <a:t> </a:t>
            </a:r>
            <a:r>
              <a:rPr lang="en-US" altLang="en-US" sz="2800" dirty="0" err="1" smtClean="0">
                <a:latin typeface="NikoshBAN" panose="02000000000000000000" pitchFamily="2" charset="0"/>
              </a:rPr>
              <a:t>শেষে</a:t>
            </a:r>
            <a:r>
              <a:rPr lang="en-US" altLang="en-US" sz="2800" dirty="0" smtClean="0">
                <a:latin typeface="NikoshBAN" panose="02000000000000000000" pitchFamily="2" charset="0"/>
              </a:rPr>
              <a:t> </a:t>
            </a:r>
            <a:r>
              <a:rPr lang="en-US" altLang="en-US" sz="2800" dirty="0" err="1" smtClean="0">
                <a:latin typeface="NikoshBAN" panose="02000000000000000000" pitchFamily="2" charset="0"/>
              </a:rPr>
              <a:t>শিক্ষার্থীরা</a:t>
            </a:r>
            <a:r>
              <a:rPr lang="en-US" altLang="en-US" sz="2800" dirty="0" smtClean="0">
                <a:latin typeface="NikoshBAN" panose="02000000000000000000" pitchFamily="2" charset="0"/>
              </a:rPr>
              <a:t>------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en-US" sz="2800" dirty="0" smtClean="0">
                <a:latin typeface="NikoshBAN" panose="02000000000000000000" pitchFamily="2" charset="0"/>
              </a:rPr>
              <a:t>১। </a:t>
            </a:r>
            <a:r>
              <a:rPr lang="en-US" altLang="en-US" sz="2800" dirty="0" err="1" smtClean="0">
                <a:latin typeface="NikoshBAN" panose="02000000000000000000" pitchFamily="2" charset="0"/>
              </a:rPr>
              <a:t>লেখক</a:t>
            </a:r>
            <a:r>
              <a:rPr lang="en-US" altLang="en-US" sz="2800" dirty="0" smtClean="0">
                <a:latin typeface="NikoshBAN" panose="02000000000000000000" pitchFamily="2" charset="0"/>
              </a:rPr>
              <a:t> </a:t>
            </a:r>
            <a:r>
              <a:rPr lang="en-US" altLang="en-US" sz="2800" dirty="0" err="1" smtClean="0">
                <a:latin typeface="NikoshBAN" panose="02000000000000000000" pitchFamily="2" charset="0"/>
              </a:rPr>
              <a:t>পরিচিতি</a:t>
            </a:r>
            <a:r>
              <a:rPr lang="en-US" altLang="en-US" sz="2800" dirty="0" smtClean="0">
                <a:latin typeface="NikoshBAN" panose="02000000000000000000" pitchFamily="2" charset="0"/>
              </a:rPr>
              <a:t> </a:t>
            </a:r>
            <a:r>
              <a:rPr lang="en-US" altLang="en-US" sz="2800" dirty="0" err="1" smtClean="0">
                <a:latin typeface="NikoshBAN" panose="02000000000000000000" pitchFamily="2" charset="0"/>
              </a:rPr>
              <a:t>উল্লেখ</a:t>
            </a:r>
            <a:r>
              <a:rPr lang="en-US" altLang="en-US" sz="2800" dirty="0" smtClean="0">
                <a:latin typeface="NikoshBAN" panose="02000000000000000000" pitchFamily="2" charset="0"/>
              </a:rPr>
              <a:t> </a:t>
            </a:r>
            <a:r>
              <a:rPr lang="en-US" altLang="en-US" sz="2800" dirty="0" err="1" smtClean="0">
                <a:latin typeface="NikoshBAN" panose="02000000000000000000" pitchFamily="2" charset="0"/>
              </a:rPr>
              <a:t>করতে</a:t>
            </a:r>
            <a:r>
              <a:rPr lang="en-US" altLang="en-US" sz="2800" dirty="0" smtClean="0">
                <a:latin typeface="NikoshBAN" panose="02000000000000000000" pitchFamily="2" charset="0"/>
              </a:rPr>
              <a:t> </a:t>
            </a:r>
            <a:r>
              <a:rPr lang="en-US" altLang="en-US" sz="2800" dirty="0" err="1" smtClean="0">
                <a:latin typeface="NikoshBAN" panose="02000000000000000000" pitchFamily="2" charset="0"/>
              </a:rPr>
              <a:t>পারবে</a:t>
            </a:r>
            <a:r>
              <a:rPr lang="en-US" altLang="en-US" sz="2800" dirty="0" smtClean="0">
                <a:latin typeface="NikoshBAN" panose="02000000000000000000" pitchFamily="2" charset="0"/>
              </a:rPr>
              <a:t>।</a:t>
            </a:r>
          </a:p>
          <a:p>
            <a:pPr>
              <a:spcBef>
                <a:spcPct val="0"/>
              </a:spcBef>
            </a:pPr>
            <a:r>
              <a:rPr lang="en-US" altLang="en-US" sz="2800" dirty="0" smtClean="0">
                <a:latin typeface="NikoshBAN" panose="02000000000000000000" pitchFamily="2" charset="0"/>
              </a:rPr>
              <a:t>২। </a:t>
            </a:r>
            <a:r>
              <a:rPr lang="en-US" altLang="en-US" sz="2800" dirty="0" err="1" smtClean="0">
                <a:latin typeface="NikoshBAN" panose="02000000000000000000" pitchFamily="2" charset="0"/>
              </a:rPr>
              <a:t>শুদ্ধ</a:t>
            </a:r>
            <a:r>
              <a:rPr lang="en-US" altLang="en-US" sz="2800" dirty="0" smtClean="0">
                <a:latin typeface="NikoshBAN" panose="02000000000000000000" pitchFamily="2" charset="0"/>
              </a:rPr>
              <a:t> </a:t>
            </a:r>
            <a:r>
              <a:rPr lang="en-US" altLang="en-US" sz="2800" dirty="0" err="1" smtClean="0">
                <a:latin typeface="NikoshBAN" panose="02000000000000000000" pitchFamily="2" charset="0"/>
              </a:rPr>
              <a:t>উচ্চারণে</a:t>
            </a:r>
            <a:r>
              <a:rPr lang="en-US" altLang="en-US" sz="2800" dirty="0" smtClean="0">
                <a:latin typeface="NikoshBAN" panose="02000000000000000000" pitchFamily="2" charset="0"/>
              </a:rPr>
              <a:t> </a:t>
            </a:r>
            <a:r>
              <a:rPr lang="en-US" altLang="en-US" sz="2800" dirty="0" err="1" smtClean="0">
                <a:latin typeface="NikoshBAN" panose="02000000000000000000" pitchFamily="2" charset="0"/>
              </a:rPr>
              <a:t>নির্ধারিত</a:t>
            </a:r>
            <a:r>
              <a:rPr lang="en-US" altLang="en-US" sz="2800" dirty="0" smtClean="0">
                <a:latin typeface="NikoshBAN" panose="02000000000000000000" pitchFamily="2" charset="0"/>
              </a:rPr>
              <a:t> </a:t>
            </a:r>
            <a:r>
              <a:rPr lang="en-US" altLang="en-US" sz="2800" dirty="0" err="1" smtClean="0">
                <a:latin typeface="NikoshBAN" panose="02000000000000000000" pitchFamily="2" charset="0"/>
              </a:rPr>
              <a:t>অংশটুকু</a:t>
            </a:r>
            <a:r>
              <a:rPr lang="en-US" altLang="en-US" sz="2800" dirty="0" smtClean="0">
                <a:latin typeface="NikoshBAN" panose="02000000000000000000" pitchFamily="2" charset="0"/>
              </a:rPr>
              <a:t> (১৯৫২ </a:t>
            </a:r>
            <a:r>
              <a:rPr lang="en-US" altLang="en-US" sz="2800" dirty="0" err="1" smtClean="0">
                <a:latin typeface="NikoshBAN" panose="02000000000000000000" pitchFamily="2" charset="0"/>
              </a:rPr>
              <a:t>সালের</a:t>
            </a:r>
            <a:r>
              <a:rPr lang="en-US" altLang="en-US" sz="2800" dirty="0" smtClean="0">
                <a:latin typeface="NikoshBAN" panose="02000000000000000000" pitchFamily="2" charset="0"/>
              </a:rPr>
              <a:t> -------</a:t>
            </a:r>
          </a:p>
          <a:p>
            <a:pPr>
              <a:spcBef>
                <a:spcPct val="0"/>
              </a:spcBef>
            </a:pPr>
            <a:r>
              <a:rPr lang="en-US" altLang="en-US" sz="2800" dirty="0" smtClean="0">
                <a:latin typeface="NikoshBAN" panose="02000000000000000000" pitchFamily="2" charset="0"/>
              </a:rPr>
              <a:t>    </a:t>
            </a:r>
            <a:r>
              <a:rPr lang="en-US" altLang="en-US" sz="2800" dirty="0" err="1" smtClean="0">
                <a:latin typeface="NikoshBAN" panose="02000000000000000000" pitchFamily="2" charset="0"/>
              </a:rPr>
              <a:t>আবুল</a:t>
            </a:r>
            <a:r>
              <a:rPr lang="en-US" altLang="en-US" sz="2800" dirty="0" smtClean="0">
                <a:latin typeface="NikoshBAN" panose="02000000000000000000" pitchFamily="2" charset="0"/>
              </a:rPr>
              <a:t> </a:t>
            </a:r>
            <a:r>
              <a:rPr lang="en-US" altLang="en-US" sz="2800" dirty="0" err="1" smtClean="0">
                <a:latin typeface="NikoshBAN" panose="02000000000000000000" pitchFamily="2" charset="0"/>
              </a:rPr>
              <a:t>বরকত</a:t>
            </a:r>
            <a:r>
              <a:rPr lang="en-US" altLang="en-US" sz="2800" dirty="0" smtClean="0">
                <a:latin typeface="NikoshBAN" panose="02000000000000000000" pitchFamily="2" charset="0"/>
              </a:rPr>
              <a:t> </a:t>
            </a:r>
            <a:r>
              <a:rPr lang="en-US" altLang="en-US" sz="2800" dirty="0" err="1" smtClean="0">
                <a:latin typeface="NikoshBAN" panose="02000000000000000000" pitchFamily="2" charset="0"/>
              </a:rPr>
              <a:t>শহিদ</a:t>
            </a:r>
            <a:r>
              <a:rPr lang="en-US" altLang="en-US" sz="2800" dirty="0" smtClean="0">
                <a:latin typeface="NikoshBAN" panose="02000000000000000000" pitchFamily="2" charset="0"/>
              </a:rPr>
              <a:t> </a:t>
            </a:r>
            <a:r>
              <a:rPr lang="en-US" altLang="en-US" sz="2800" dirty="0" err="1" smtClean="0">
                <a:latin typeface="NikoshBAN" panose="02000000000000000000" pitchFamily="2" charset="0"/>
              </a:rPr>
              <a:t>হন</a:t>
            </a:r>
            <a:r>
              <a:rPr lang="en-US" altLang="en-US" sz="2800" dirty="0" smtClean="0">
                <a:latin typeface="NikoshBAN" panose="02000000000000000000" pitchFamily="2" charset="0"/>
              </a:rPr>
              <a:t>) </a:t>
            </a:r>
            <a:r>
              <a:rPr lang="en-US" altLang="en-US" sz="2800" dirty="0" err="1" smtClean="0">
                <a:latin typeface="NikoshBAN" panose="02000000000000000000" pitchFamily="2" charset="0"/>
              </a:rPr>
              <a:t>পড়তে</a:t>
            </a:r>
            <a:r>
              <a:rPr lang="en-US" altLang="en-US" sz="2800" dirty="0" smtClean="0">
                <a:latin typeface="NikoshBAN" panose="02000000000000000000" pitchFamily="2" charset="0"/>
              </a:rPr>
              <a:t> </a:t>
            </a:r>
            <a:r>
              <a:rPr lang="en-US" altLang="en-US" sz="2800" dirty="0" err="1" smtClean="0">
                <a:latin typeface="NikoshBAN" panose="02000000000000000000" pitchFamily="2" charset="0"/>
              </a:rPr>
              <a:t>পারবে</a:t>
            </a:r>
            <a:r>
              <a:rPr lang="en-US" altLang="en-US" sz="2800" dirty="0" smtClean="0">
                <a:latin typeface="NikoshBAN" panose="02000000000000000000" pitchFamily="2" charset="0"/>
              </a:rPr>
              <a:t>।</a:t>
            </a:r>
          </a:p>
          <a:p>
            <a:pPr>
              <a:spcBef>
                <a:spcPct val="0"/>
              </a:spcBef>
            </a:pPr>
            <a:r>
              <a:rPr lang="en-US" altLang="en-US" sz="2800" dirty="0" smtClean="0">
                <a:latin typeface="NikoshBAN" panose="02000000000000000000" pitchFamily="2" charset="0"/>
              </a:rPr>
              <a:t>৩। </a:t>
            </a:r>
            <a:r>
              <a:rPr lang="en-US" altLang="en-US" sz="2800" dirty="0" err="1" smtClean="0">
                <a:latin typeface="NikoshBAN" panose="02000000000000000000" pitchFamily="2" charset="0"/>
              </a:rPr>
              <a:t>নতুন</a:t>
            </a:r>
            <a:r>
              <a:rPr lang="en-US" altLang="en-US" sz="2800" dirty="0" smtClean="0">
                <a:latin typeface="NikoshBAN" panose="02000000000000000000" pitchFamily="2" charset="0"/>
              </a:rPr>
              <a:t> </a:t>
            </a:r>
            <a:r>
              <a:rPr lang="en-US" altLang="en-US" sz="2800" dirty="0" err="1" smtClean="0">
                <a:latin typeface="NikoshBAN" panose="02000000000000000000" pitchFamily="2" charset="0"/>
              </a:rPr>
              <a:t>শব্দগুলো</a:t>
            </a:r>
            <a:r>
              <a:rPr lang="en-US" altLang="en-US" sz="2800" dirty="0" smtClean="0">
                <a:latin typeface="NikoshBAN" panose="02000000000000000000" pitchFamily="2" charset="0"/>
              </a:rPr>
              <a:t> </a:t>
            </a:r>
            <a:r>
              <a:rPr lang="en-US" altLang="en-US" sz="2800" dirty="0" err="1" smtClean="0">
                <a:latin typeface="NikoshBAN" panose="02000000000000000000" pitchFamily="2" charset="0"/>
              </a:rPr>
              <a:t>বাক্যে</a:t>
            </a:r>
            <a:r>
              <a:rPr lang="en-US" altLang="en-US" sz="2800" dirty="0" smtClean="0">
                <a:latin typeface="NikoshBAN" panose="02000000000000000000" pitchFamily="2" charset="0"/>
              </a:rPr>
              <a:t> </a:t>
            </a:r>
            <a:r>
              <a:rPr lang="en-US" altLang="en-US" sz="2800" dirty="0" err="1" smtClean="0">
                <a:latin typeface="NikoshBAN" panose="02000000000000000000" pitchFamily="2" charset="0"/>
              </a:rPr>
              <a:t>প্রয়োগ</a:t>
            </a:r>
            <a:r>
              <a:rPr lang="en-US" altLang="en-US" sz="2800" dirty="0" smtClean="0">
                <a:latin typeface="NikoshBAN" panose="02000000000000000000" pitchFamily="2" charset="0"/>
              </a:rPr>
              <a:t> </a:t>
            </a:r>
            <a:r>
              <a:rPr lang="en-US" altLang="en-US" sz="2800" dirty="0" err="1" smtClean="0">
                <a:latin typeface="NikoshBAN" panose="02000000000000000000" pitchFamily="2" charset="0"/>
              </a:rPr>
              <a:t>করতে</a:t>
            </a:r>
            <a:r>
              <a:rPr lang="en-US" altLang="en-US" sz="2800" dirty="0" smtClean="0">
                <a:latin typeface="NikoshBAN" panose="02000000000000000000" pitchFamily="2" charset="0"/>
              </a:rPr>
              <a:t> </a:t>
            </a:r>
            <a:r>
              <a:rPr lang="en-US" altLang="en-US" sz="2800" dirty="0" err="1" smtClean="0">
                <a:latin typeface="NikoshBAN" panose="02000000000000000000" pitchFamily="2" charset="0"/>
              </a:rPr>
              <a:t>পারবে</a:t>
            </a:r>
            <a:r>
              <a:rPr lang="en-US" altLang="en-US" sz="2800" dirty="0" smtClean="0">
                <a:latin typeface="NikoshBAN" panose="02000000000000000000" pitchFamily="2" charset="0"/>
              </a:rPr>
              <a:t>।</a:t>
            </a:r>
          </a:p>
          <a:p>
            <a:pPr>
              <a:spcBef>
                <a:spcPct val="0"/>
              </a:spcBef>
            </a:pPr>
            <a:r>
              <a:rPr lang="en-US" altLang="en-US" sz="2800" dirty="0" smtClean="0">
                <a:latin typeface="NikoshBAN" panose="02000000000000000000" pitchFamily="2" charset="0"/>
              </a:rPr>
              <a:t>৪। </a:t>
            </a:r>
            <a:r>
              <a:rPr lang="en-US" altLang="en-US" sz="2800" dirty="0" err="1" smtClean="0">
                <a:latin typeface="NikoshBAN" panose="02000000000000000000" pitchFamily="2" charset="0"/>
              </a:rPr>
              <a:t>ভাষা</a:t>
            </a:r>
            <a:r>
              <a:rPr lang="en-US" altLang="en-US" sz="2800" dirty="0" smtClean="0">
                <a:latin typeface="NikoshBAN" panose="02000000000000000000" pitchFamily="2" charset="0"/>
              </a:rPr>
              <a:t> </a:t>
            </a:r>
            <a:r>
              <a:rPr lang="en-US" altLang="en-US" sz="2800" dirty="0" err="1" smtClean="0">
                <a:latin typeface="NikoshBAN" panose="02000000000000000000" pitchFamily="2" charset="0"/>
              </a:rPr>
              <a:t>আন্দোলনের</a:t>
            </a:r>
            <a:r>
              <a:rPr lang="en-US" altLang="en-US" sz="2800" dirty="0" smtClean="0">
                <a:latin typeface="NikoshBAN" panose="02000000000000000000" pitchFamily="2" charset="0"/>
              </a:rPr>
              <a:t> </a:t>
            </a:r>
            <a:r>
              <a:rPr lang="en-US" altLang="en-US" sz="2800" dirty="0" err="1" smtClean="0">
                <a:latin typeface="NikoshBAN" panose="02000000000000000000" pitchFamily="2" charset="0"/>
              </a:rPr>
              <a:t>গুরুত্ব</a:t>
            </a:r>
            <a:r>
              <a:rPr lang="en-US" altLang="en-US" sz="2800" dirty="0" smtClean="0">
                <a:latin typeface="NikoshBAN" panose="02000000000000000000" pitchFamily="2" charset="0"/>
              </a:rPr>
              <a:t> </a:t>
            </a:r>
            <a:r>
              <a:rPr lang="en-US" altLang="en-US" sz="2800" dirty="0" err="1" smtClean="0">
                <a:latin typeface="NikoshBAN" panose="02000000000000000000" pitchFamily="2" charset="0"/>
              </a:rPr>
              <a:t>ব্যাখ্যা</a:t>
            </a:r>
            <a:r>
              <a:rPr lang="en-US" altLang="en-US" sz="2800" dirty="0" smtClean="0">
                <a:latin typeface="NikoshBAN" panose="02000000000000000000" pitchFamily="2" charset="0"/>
              </a:rPr>
              <a:t> </a:t>
            </a:r>
            <a:r>
              <a:rPr lang="en-US" altLang="en-US" sz="2800" dirty="0" err="1" smtClean="0">
                <a:latin typeface="NikoshBAN" panose="02000000000000000000" pitchFamily="2" charset="0"/>
              </a:rPr>
              <a:t>করতে</a:t>
            </a:r>
            <a:r>
              <a:rPr lang="en-US" altLang="en-US" sz="2800" dirty="0" smtClean="0">
                <a:latin typeface="NikoshBAN" panose="02000000000000000000" pitchFamily="2" charset="0"/>
              </a:rPr>
              <a:t> </a:t>
            </a:r>
            <a:r>
              <a:rPr lang="en-US" altLang="en-US" sz="2800" dirty="0" err="1" smtClean="0">
                <a:latin typeface="NikoshBAN" panose="02000000000000000000" pitchFamily="2" charset="0"/>
              </a:rPr>
              <a:t>পারবে</a:t>
            </a:r>
            <a:r>
              <a:rPr lang="en-US" altLang="en-US" sz="2800" dirty="0" smtClean="0">
                <a:latin typeface="NikoshBAN" panose="02000000000000000000" pitchFamily="2" charset="0"/>
              </a:rPr>
              <a:t>।</a:t>
            </a:r>
            <a:endParaRPr lang="en-US" altLang="en-US" sz="2800" dirty="0">
              <a:latin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88609" y="1201003"/>
            <a:ext cx="5691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hosBan"/>
              </a:rPr>
              <a:t>শিখনফলঃ</a:t>
            </a:r>
            <a:r>
              <a:rPr lang="en-US" sz="4000" dirty="0" smtClean="0">
                <a:latin typeface="NikhosBan"/>
              </a:rPr>
              <a:t>----</a:t>
            </a:r>
            <a:endParaRPr lang="en-US" sz="4000" dirty="0">
              <a:latin typeface="NikhosBan"/>
            </a:endParaRPr>
          </a:p>
        </p:txBody>
      </p:sp>
    </p:spTree>
    <p:extLst>
      <p:ext uri="{BB962C8B-B14F-4D97-AF65-F5344CB8AC3E}">
        <p14:creationId xmlns:p14="http://schemas.microsoft.com/office/powerpoint/2010/main" val="334543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2" descr="http://arts.bdnews24.com/wp-content/uploads/2010/03/rafiqul-islam.jpg"/>
          <p:cNvPicPr>
            <a:picLocks noChangeAspect="1" noChangeArrowheads="1"/>
          </p:cNvPicPr>
          <p:nvPr/>
        </p:nvPicPr>
        <p:blipFill>
          <a:blip r:embed="rId2"/>
          <a:srcRect t="17778"/>
          <a:stretch>
            <a:fillRect/>
          </a:stretch>
        </p:blipFill>
        <p:spPr bwMode="auto">
          <a:xfrm flipH="1">
            <a:off x="5143426" y="2396777"/>
            <a:ext cx="1653157" cy="17111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4575727" y="196839"/>
            <a:ext cx="246734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hosBan"/>
              </a:rPr>
              <a:t>লেখক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hosBan"/>
              </a:rPr>
              <a:t> 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hosBan"/>
              </a:rPr>
              <a:t>পরিচিতি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hosBan"/>
            </a:endParaRPr>
          </a:p>
        </p:txBody>
      </p:sp>
      <p:sp>
        <p:nvSpPr>
          <p:cNvPr id="5" name="Rectangle 4"/>
          <p:cNvSpPr/>
          <p:nvPr/>
        </p:nvSpPr>
        <p:spPr>
          <a:xfrm rot="2210776">
            <a:off x="4511437" y="2218553"/>
            <a:ext cx="67072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জন্ম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51379" y="1091821"/>
            <a:ext cx="29243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hosBan"/>
              </a:rPr>
              <a:t>রফিকুল</a:t>
            </a:r>
            <a:r>
              <a:rPr lang="en-US" sz="2400" dirty="0" smtClean="0">
                <a:latin typeface="NikhosBan"/>
              </a:rPr>
              <a:t> </a:t>
            </a:r>
            <a:r>
              <a:rPr lang="en-US" sz="2400" dirty="0" err="1" smtClean="0">
                <a:latin typeface="NikhosBan"/>
              </a:rPr>
              <a:t>ইসলাম</a:t>
            </a:r>
            <a:r>
              <a:rPr lang="en-US" sz="2400" dirty="0" smtClean="0">
                <a:latin typeface="NikhosBan"/>
              </a:rPr>
              <a:t> ১৯৩৪ </a:t>
            </a:r>
            <a:r>
              <a:rPr lang="en-US" sz="2400" dirty="0" err="1" smtClean="0">
                <a:latin typeface="NikhosBan"/>
              </a:rPr>
              <a:t>খ্রীষ্টাব্দে</a:t>
            </a:r>
            <a:r>
              <a:rPr lang="en-US" sz="2400" dirty="0" smtClean="0">
                <a:latin typeface="NikhosBan"/>
              </a:rPr>
              <a:t> </a:t>
            </a:r>
            <a:r>
              <a:rPr lang="en-US" sz="2400" dirty="0" err="1" smtClean="0">
                <a:latin typeface="NikhosBan"/>
              </a:rPr>
              <a:t>বর্তমান</a:t>
            </a:r>
            <a:r>
              <a:rPr lang="en-US" sz="2400" dirty="0" smtClean="0">
                <a:latin typeface="NikhosBan"/>
              </a:rPr>
              <a:t> </a:t>
            </a:r>
            <a:r>
              <a:rPr lang="en-US" sz="2400" dirty="0" err="1" smtClean="0">
                <a:latin typeface="NikhosBan"/>
              </a:rPr>
              <a:t>চাঁদপুর</a:t>
            </a:r>
            <a:r>
              <a:rPr lang="en-US" sz="2400" dirty="0" smtClean="0">
                <a:latin typeface="NikhosBan"/>
              </a:rPr>
              <a:t> </a:t>
            </a:r>
            <a:r>
              <a:rPr lang="en-US" sz="2400" dirty="0" err="1" smtClean="0">
                <a:latin typeface="NikhosBan"/>
              </a:rPr>
              <a:t>জেলার</a:t>
            </a:r>
            <a:r>
              <a:rPr lang="en-US" sz="2400" dirty="0" smtClean="0">
                <a:latin typeface="NikhosBan"/>
              </a:rPr>
              <a:t> </a:t>
            </a:r>
            <a:r>
              <a:rPr lang="en-US" sz="2400" dirty="0" err="1" smtClean="0">
                <a:latin typeface="NikhosBan"/>
              </a:rPr>
              <a:t>মতলব</a:t>
            </a:r>
            <a:r>
              <a:rPr lang="en-US" sz="2400" dirty="0" smtClean="0">
                <a:latin typeface="NikhosBan"/>
              </a:rPr>
              <a:t>(</a:t>
            </a:r>
            <a:r>
              <a:rPr lang="en-US" sz="2400" dirty="0" err="1" smtClean="0">
                <a:latin typeface="NikhosBan"/>
              </a:rPr>
              <a:t>উত্তর</a:t>
            </a:r>
            <a:r>
              <a:rPr lang="en-US" sz="2400" dirty="0" smtClean="0">
                <a:latin typeface="NikhosBan"/>
              </a:rPr>
              <a:t>) </a:t>
            </a:r>
            <a:r>
              <a:rPr lang="en-US" sz="2400" dirty="0" err="1" smtClean="0">
                <a:latin typeface="NikhosBan"/>
              </a:rPr>
              <a:t>থানার</a:t>
            </a:r>
            <a:r>
              <a:rPr lang="en-US" sz="2400" dirty="0" smtClean="0">
                <a:latin typeface="NikhosBan"/>
              </a:rPr>
              <a:t> </a:t>
            </a:r>
            <a:r>
              <a:rPr lang="en-US" sz="2400" dirty="0" err="1" smtClean="0">
                <a:latin typeface="NikhosBan"/>
              </a:rPr>
              <a:t>কলাকান্দা</a:t>
            </a:r>
            <a:r>
              <a:rPr lang="en-US" sz="2400" dirty="0" smtClean="0">
                <a:latin typeface="NikhosBan"/>
              </a:rPr>
              <a:t> </a:t>
            </a:r>
            <a:r>
              <a:rPr lang="en-US" sz="2400" dirty="0" err="1" smtClean="0">
                <a:latin typeface="NikhosBan"/>
              </a:rPr>
              <a:t>গ্রামে</a:t>
            </a:r>
            <a:r>
              <a:rPr lang="en-US" sz="2400" dirty="0" smtClean="0">
                <a:latin typeface="NikhosBan"/>
              </a:rPr>
              <a:t> </a:t>
            </a:r>
            <a:r>
              <a:rPr lang="en-US" sz="2400" dirty="0" err="1" smtClean="0">
                <a:latin typeface="NikhosBan"/>
              </a:rPr>
              <a:t>জন্মগ্রহন</a:t>
            </a:r>
            <a:r>
              <a:rPr lang="en-US" sz="2400" dirty="0" smtClean="0">
                <a:latin typeface="NikhosBan"/>
              </a:rPr>
              <a:t> </a:t>
            </a:r>
            <a:r>
              <a:rPr lang="en-US" sz="2400" dirty="0" err="1" smtClean="0">
                <a:latin typeface="NikhosBan"/>
              </a:rPr>
              <a:t>করেন</a:t>
            </a:r>
            <a:r>
              <a:rPr lang="en-US" sz="2400" dirty="0" smtClean="0">
                <a:latin typeface="NikhosBan"/>
              </a:rPr>
              <a:t>।</a:t>
            </a:r>
            <a:endParaRPr lang="en-US" sz="2400" dirty="0">
              <a:latin typeface="NikhosBan"/>
            </a:endParaRPr>
          </a:p>
        </p:txBody>
      </p:sp>
      <p:sp>
        <p:nvSpPr>
          <p:cNvPr id="8" name="TextBox 7"/>
          <p:cNvSpPr txBox="1"/>
          <p:nvPr/>
        </p:nvSpPr>
        <p:spPr>
          <a:xfrm rot="19811412">
            <a:off x="6789818" y="2120522"/>
            <a:ext cx="1113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hosBan"/>
              </a:rPr>
              <a:t>উল্লেখযোগ্য</a:t>
            </a:r>
            <a:r>
              <a:rPr lang="en-US" sz="2400" dirty="0" smtClean="0">
                <a:latin typeface="NikhosBan"/>
              </a:rPr>
              <a:t> </a:t>
            </a:r>
            <a:r>
              <a:rPr lang="en-US" sz="2400" dirty="0" err="1" smtClean="0">
                <a:latin typeface="NikhosBan"/>
              </a:rPr>
              <a:t>গ্রন্থ</a:t>
            </a:r>
            <a:endParaRPr lang="en-US" sz="2400" dirty="0">
              <a:latin typeface="NikhosB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65576" y="1091821"/>
            <a:ext cx="2743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hosBan"/>
              </a:rPr>
              <a:t>‘</a:t>
            </a:r>
            <a:r>
              <a:rPr lang="en-US" sz="2400" dirty="0" err="1" smtClean="0">
                <a:latin typeface="NikhosBan"/>
              </a:rPr>
              <a:t>নজরুল</a:t>
            </a:r>
            <a:r>
              <a:rPr lang="en-US" sz="2400" dirty="0" smtClean="0">
                <a:latin typeface="NikhosBan"/>
              </a:rPr>
              <a:t> </a:t>
            </a:r>
            <a:r>
              <a:rPr lang="en-US" sz="2400" dirty="0" err="1" smtClean="0">
                <a:latin typeface="NikhosBan"/>
              </a:rPr>
              <a:t>নির্দেশিকা</a:t>
            </a:r>
            <a:r>
              <a:rPr lang="en-US" sz="2400" dirty="0" smtClean="0">
                <a:latin typeface="NikhosBan"/>
              </a:rPr>
              <a:t>’, ‘</a:t>
            </a:r>
            <a:r>
              <a:rPr lang="en-US" sz="2400" dirty="0" err="1" smtClean="0">
                <a:latin typeface="NikhosBan"/>
              </a:rPr>
              <a:t>নজরুল</a:t>
            </a:r>
            <a:r>
              <a:rPr lang="en-US" sz="2400" dirty="0" smtClean="0">
                <a:latin typeface="NikhosBan"/>
              </a:rPr>
              <a:t> </a:t>
            </a:r>
            <a:r>
              <a:rPr lang="en-US" sz="2400" dirty="0" err="1" smtClean="0">
                <a:latin typeface="NikhosBan"/>
              </a:rPr>
              <a:t>জীবনী</a:t>
            </a:r>
            <a:r>
              <a:rPr lang="en-US" sz="2400" dirty="0" smtClean="0">
                <a:latin typeface="NikhosBan"/>
              </a:rPr>
              <a:t>’, ‘</a:t>
            </a:r>
            <a:r>
              <a:rPr lang="en-US" sz="2400" dirty="0" err="1" smtClean="0">
                <a:latin typeface="NikhosBan"/>
              </a:rPr>
              <a:t>বীরের</a:t>
            </a:r>
            <a:r>
              <a:rPr lang="en-US" sz="2400" dirty="0" smtClean="0">
                <a:latin typeface="NikhosBan"/>
              </a:rPr>
              <a:t> এ </a:t>
            </a:r>
            <a:r>
              <a:rPr lang="en-US" sz="2400" dirty="0" err="1" smtClean="0">
                <a:latin typeface="NikhosBan"/>
              </a:rPr>
              <a:t>রক্তস্রোত</a:t>
            </a:r>
            <a:r>
              <a:rPr lang="en-US" sz="2400" dirty="0" smtClean="0">
                <a:latin typeface="NikhosBan"/>
              </a:rPr>
              <a:t> </a:t>
            </a:r>
            <a:r>
              <a:rPr lang="en-US" sz="2400" dirty="0" err="1" smtClean="0">
                <a:latin typeface="NikhosBan"/>
              </a:rPr>
              <a:t>মাতার</a:t>
            </a:r>
            <a:r>
              <a:rPr lang="en-US" sz="2400" dirty="0" smtClean="0">
                <a:latin typeface="NikhosBan"/>
              </a:rPr>
              <a:t> এ </a:t>
            </a:r>
            <a:r>
              <a:rPr lang="en-US" sz="2400" dirty="0" err="1" smtClean="0">
                <a:latin typeface="NikhosBan"/>
              </a:rPr>
              <a:t>অশ্রুধারা</a:t>
            </a:r>
            <a:r>
              <a:rPr lang="en-US" sz="2400" dirty="0" smtClean="0">
                <a:latin typeface="NikhosBan"/>
              </a:rPr>
              <a:t>’, ‘</a:t>
            </a:r>
            <a:r>
              <a:rPr lang="en-US" sz="2400" dirty="0" err="1" smtClean="0">
                <a:latin typeface="NikhosBan"/>
              </a:rPr>
              <a:t>বাংলাদেশের</a:t>
            </a:r>
            <a:r>
              <a:rPr lang="en-US" sz="2400" dirty="0" smtClean="0">
                <a:latin typeface="NikhosBan"/>
              </a:rPr>
              <a:t> </a:t>
            </a:r>
            <a:r>
              <a:rPr lang="en-US" sz="2400" dirty="0" err="1" smtClean="0">
                <a:latin typeface="NikhosBan"/>
              </a:rPr>
              <a:t>স্বাধীনতা</a:t>
            </a:r>
            <a:r>
              <a:rPr lang="en-US" sz="2400" dirty="0" smtClean="0">
                <a:latin typeface="NikhosBan"/>
              </a:rPr>
              <a:t> </a:t>
            </a:r>
            <a:r>
              <a:rPr lang="en-US" sz="2400" dirty="0" err="1" smtClean="0">
                <a:latin typeface="NikhosBan"/>
              </a:rPr>
              <a:t>সংগ্রাম</a:t>
            </a:r>
            <a:r>
              <a:rPr lang="en-US" sz="2400" dirty="0" smtClean="0">
                <a:latin typeface="NikhosBan"/>
              </a:rPr>
              <a:t>’, ‘</a:t>
            </a:r>
            <a:r>
              <a:rPr lang="en-US" sz="2400" dirty="0" err="1" smtClean="0">
                <a:latin typeface="NikhosBan"/>
              </a:rPr>
              <a:t>ভাষা</a:t>
            </a:r>
            <a:r>
              <a:rPr lang="en-US" sz="2400" dirty="0" smtClean="0">
                <a:latin typeface="NikhosBan"/>
              </a:rPr>
              <a:t> </a:t>
            </a:r>
            <a:r>
              <a:rPr lang="en-US" sz="2400" dirty="0" err="1" smtClean="0">
                <a:latin typeface="NikhosBan"/>
              </a:rPr>
              <a:t>আন্দোলন</a:t>
            </a:r>
            <a:r>
              <a:rPr lang="en-US" sz="2400" dirty="0" smtClean="0">
                <a:latin typeface="NikhosBan"/>
              </a:rPr>
              <a:t> ও </a:t>
            </a:r>
            <a:r>
              <a:rPr lang="en-US" sz="2400" dirty="0" err="1" smtClean="0">
                <a:latin typeface="NikhosBan"/>
              </a:rPr>
              <a:t>শহীত</a:t>
            </a:r>
            <a:r>
              <a:rPr lang="en-US" sz="2400" dirty="0" smtClean="0">
                <a:latin typeface="NikhosBan"/>
              </a:rPr>
              <a:t> </a:t>
            </a:r>
            <a:r>
              <a:rPr lang="en-US" sz="2400" dirty="0" err="1" smtClean="0">
                <a:latin typeface="NikhosBan"/>
              </a:rPr>
              <a:t>মিনা</a:t>
            </a:r>
            <a:r>
              <a:rPr lang="en-US" sz="2400" dirty="0" smtClean="0">
                <a:latin typeface="NikhosBan"/>
              </a:rPr>
              <a:t>’, ‘</a:t>
            </a:r>
            <a:r>
              <a:rPr lang="en-US" sz="2400" dirty="0" err="1" smtClean="0">
                <a:latin typeface="NikhosBan"/>
              </a:rPr>
              <a:t>ঢাকার</a:t>
            </a:r>
            <a:r>
              <a:rPr lang="en-US" sz="2400" dirty="0" smtClean="0">
                <a:latin typeface="NikhosBan"/>
              </a:rPr>
              <a:t> </a:t>
            </a:r>
            <a:r>
              <a:rPr lang="en-US" sz="2400" dirty="0" err="1" smtClean="0">
                <a:latin typeface="NikhosBan"/>
              </a:rPr>
              <a:t>কথা</a:t>
            </a:r>
            <a:r>
              <a:rPr lang="en-US" sz="2400" dirty="0" smtClean="0">
                <a:latin typeface="NikhosBan"/>
              </a:rPr>
              <a:t>’,  ‘</a:t>
            </a:r>
            <a:r>
              <a:rPr lang="en-US" sz="2400" dirty="0" err="1" smtClean="0">
                <a:latin typeface="NikhosBan"/>
              </a:rPr>
              <a:t>বাংলা</a:t>
            </a:r>
            <a:r>
              <a:rPr lang="en-US" sz="2400" dirty="0" smtClean="0">
                <a:latin typeface="NikhosBan"/>
              </a:rPr>
              <a:t> </a:t>
            </a:r>
            <a:r>
              <a:rPr lang="en-US" sz="2400" dirty="0" err="1" smtClean="0">
                <a:latin typeface="NikhosBan"/>
              </a:rPr>
              <a:t>ভাষা</a:t>
            </a:r>
            <a:r>
              <a:rPr lang="en-US" sz="2400" dirty="0" smtClean="0">
                <a:latin typeface="NikhosBan"/>
              </a:rPr>
              <a:t> </a:t>
            </a:r>
            <a:r>
              <a:rPr lang="en-US" sz="2400" dirty="0" err="1" smtClean="0">
                <a:latin typeface="NikhosBan"/>
              </a:rPr>
              <a:t>আন্দোলন</a:t>
            </a:r>
            <a:r>
              <a:rPr lang="en-US" sz="2400" dirty="0" smtClean="0">
                <a:latin typeface="NikhosBan"/>
              </a:rPr>
              <a:t>’, ‘</a:t>
            </a:r>
            <a:r>
              <a:rPr lang="en-US" sz="2400" dirty="0" err="1" smtClean="0">
                <a:latin typeface="NikhosBan"/>
              </a:rPr>
              <a:t>শহীত</a:t>
            </a:r>
            <a:r>
              <a:rPr lang="en-US" sz="2400" dirty="0" smtClean="0">
                <a:latin typeface="NikhosBan"/>
              </a:rPr>
              <a:t> </a:t>
            </a:r>
            <a:r>
              <a:rPr lang="en-US" sz="2400" dirty="0" err="1" smtClean="0">
                <a:latin typeface="NikhosBan"/>
              </a:rPr>
              <a:t>মিনার</a:t>
            </a:r>
            <a:r>
              <a:rPr lang="en-US" sz="2400" dirty="0" smtClean="0">
                <a:latin typeface="NikhosBan"/>
              </a:rPr>
              <a:t>’, ‘</a:t>
            </a:r>
            <a:r>
              <a:rPr lang="en-US" sz="2400" dirty="0" err="1" smtClean="0">
                <a:latin typeface="NikhosBan"/>
              </a:rPr>
              <a:t>কিশোর</a:t>
            </a:r>
            <a:r>
              <a:rPr lang="en-US" sz="2400" dirty="0" smtClean="0">
                <a:latin typeface="NikhosBan"/>
              </a:rPr>
              <a:t> </a:t>
            </a:r>
            <a:r>
              <a:rPr lang="en-US" sz="2400" dirty="0" err="1" smtClean="0">
                <a:latin typeface="NikhosBan"/>
              </a:rPr>
              <a:t>কবি</a:t>
            </a:r>
            <a:r>
              <a:rPr lang="en-US" sz="2400" dirty="0" smtClean="0">
                <a:latin typeface="NikhosBan"/>
              </a:rPr>
              <a:t> </a:t>
            </a:r>
            <a:r>
              <a:rPr lang="en-US" sz="2400" dirty="0" err="1" smtClean="0">
                <a:latin typeface="NikhosBan"/>
              </a:rPr>
              <a:t>নজরুল</a:t>
            </a:r>
            <a:r>
              <a:rPr lang="en-US" sz="2400" dirty="0" smtClean="0">
                <a:latin typeface="NikhosBan"/>
              </a:rPr>
              <a:t>’,</a:t>
            </a:r>
            <a:endParaRPr lang="en-US" sz="2400" dirty="0">
              <a:latin typeface="NikhosBan"/>
            </a:endParaRPr>
          </a:p>
        </p:txBody>
      </p:sp>
      <p:sp>
        <p:nvSpPr>
          <p:cNvPr id="10" name="TextBox 9"/>
          <p:cNvSpPr txBox="1"/>
          <p:nvPr/>
        </p:nvSpPr>
        <p:spPr>
          <a:xfrm rot="3442702">
            <a:off x="6305843" y="4446446"/>
            <a:ext cx="1054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hosBan"/>
              </a:rPr>
              <a:t>কর্মজীবন</a:t>
            </a:r>
            <a:endParaRPr lang="en-US" sz="2400" dirty="0">
              <a:latin typeface="NikhosBan"/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7088788" y="4954136"/>
            <a:ext cx="34199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hosBan"/>
              </a:rPr>
              <a:t>তিনি</a:t>
            </a:r>
            <a:r>
              <a:rPr lang="en-US" sz="2400" dirty="0" smtClean="0">
                <a:latin typeface="NikhosBan"/>
              </a:rPr>
              <a:t> </a:t>
            </a:r>
            <a:r>
              <a:rPr lang="en-US" sz="2400" dirty="0" err="1" smtClean="0">
                <a:latin typeface="NikhosBan"/>
              </a:rPr>
              <a:t>দীর্ঘদিন</a:t>
            </a:r>
            <a:r>
              <a:rPr lang="en-US" sz="2400" dirty="0" smtClean="0">
                <a:latin typeface="NikhosBan"/>
              </a:rPr>
              <a:t> </a:t>
            </a:r>
            <a:r>
              <a:rPr lang="en-US" sz="2400" dirty="0" err="1" smtClean="0">
                <a:latin typeface="NikhosBan"/>
              </a:rPr>
              <a:t>ঢাকা</a:t>
            </a:r>
            <a:r>
              <a:rPr lang="en-US" sz="2400" dirty="0" smtClean="0">
                <a:latin typeface="NikhosBan"/>
              </a:rPr>
              <a:t> </a:t>
            </a:r>
            <a:r>
              <a:rPr lang="en-US" sz="2400" dirty="0" err="1" smtClean="0">
                <a:latin typeface="NikhosBan"/>
              </a:rPr>
              <a:t>বিশ্ববিদ্যালয়ের</a:t>
            </a:r>
            <a:endParaRPr lang="en-US" sz="2400" dirty="0" smtClean="0">
              <a:latin typeface="NikhosBan"/>
            </a:endParaRPr>
          </a:p>
          <a:p>
            <a:r>
              <a:rPr lang="en-US" sz="2400" dirty="0" err="1" smtClean="0">
                <a:latin typeface="NikhosBan"/>
              </a:rPr>
              <a:t>বাংলা</a:t>
            </a:r>
            <a:r>
              <a:rPr lang="en-US" sz="2400" dirty="0" smtClean="0">
                <a:latin typeface="NikhosBan"/>
              </a:rPr>
              <a:t> </a:t>
            </a:r>
            <a:r>
              <a:rPr lang="en-US" sz="2400" dirty="0" err="1" smtClean="0">
                <a:latin typeface="NikhosBan"/>
              </a:rPr>
              <a:t>বিভাগের</a:t>
            </a:r>
            <a:r>
              <a:rPr lang="en-US" sz="2400" dirty="0" smtClean="0">
                <a:latin typeface="NikhosBan"/>
              </a:rPr>
              <a:t> </a:t>
            </a:r>
            <a:r>
              <a:rPr lang="en-US" sz="2400" dirty="0" err="1" smtClean="0">
                <a:latin typeface="NikhosBan"/>
              </a:rPr>
              <a:t>অধ্যাপক</a:t>
            </a:r>
            <a:r>
              <a:rPr lang="en-US" sz="2400" dirty="0" smtClean="0">
                <a:latin typeface="NikhosBan"/>
              </a:rPr>
              <a:t> </a:t>
            </a:r>
            <a:r>
              <a:rPr lang="en-US" sz="2400" dirty="0" err="1" smtClean="0">
                <a:latin typeface="NikhosBan"/>
              </a:rPr>
              <a:t>ছিলেন</a:t>
            </a:r>
            <a:r>
              <a:rPr lang="en-US" sz="2400" dirty="0" smtClean="0">
                <a:latin typeface="NikhosBan"/>
              </a:rPr>
              <a:t>।</a:t>
            </a:r>
            <a:endParaRPr lang="en-US" sz="2400" dirty="0">
              <a:latin typeface="NikhosBan"/>
            </a:endParaRPr>
          </a:p>
        </p:txBody>
      </p:sp>
      <p:sp>
        <p:nvSpPr>
          <p:cNvPr id="12" name="TextBox 11"/>
          <p:cNvSpPr txBox="1"/>
          <p:nvPr/>
        </p:nvSpPr>
        <p:spPr>
          <a:xfrm rot="19083477">
            <a:off x="4450826" y="4062462"/>
            <a:ext cx="1001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hosBan"/>
              </a:rPr>
              <a:t>পুরুস্কার</a:t>
            </a:r>
            <a:endParaRPr lang="en-US" sz="2400" dirty="0">
              <a:latin typeface="NikhosB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68754" y="4094328"/>
            <a:ext cx="29069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hosBan"/>
              </a:rPr>
              <a:t>গবেষণা</a:t>
            </a:r>
            <a:r>
              <a:rPr lang="en-US" sz="2400" dirty="0" smtClean="0">
                <a:latin typeface="NikhosBan"/>
              </a:rPr>
              <a:t> ও </a:t>
            </a:r>
            <a:r>
              <a:rPr lang="en-US" sz="2400" dirty="0" err="1" smtClean="0">
                <a:latin typeface="NikhosBan"/>
              </a:rPr>
              <a:t>প্রবন্ধ</a:t>
            </a:r>
            <a:r>
              <a:rPr lang="en-US" sz="2400" dirty="0" smtClean="0">
                <a:latin typeface="NikhosBan"/>
              </a:rPr>
              <a:t> ও </a:t>
            </a:r>
            <a:r>
              <a:rPr lang="en-US" sz="2400" dirty="0" err="1" smtClean="0">
                <a:latin typeface="NikhosBan"/>
              </a:rPr>
              <a:t>সাহিত্যে</a:t>
            </a:r>
            <a:r>
              <a:rPr lang="en-US" sz="2400" dirty="0" smtClean="0">
                <a:latin typeface="NikhosBan"/>
              </a:rPr>
              <a:t> </a:t>
            </a:r>
            <a:r>
              <a:rPr lang="en-US" sz="2400" dirty="0" err="1" smtClean="0">
                <a:latin typeface="NikhosBan"/>
              </a:rPr>
              <a:t>অবদানের</a:t>
            </a:r>
            <a:r>
              <a:rPr lang="en-US" sz="2400" dirty="0" smtClean="0">
                <a:latin typeface="NikhosBan"/>
              </a:rPr>
              <a:t> </a:t>
            </a:r>
            <a:r>
              <a:rPr lang="en-US" sz="2400" dirty="0" err="1" smtClean="0">
                <a:latin typeface="NikhosBan"/>
              </a:rPr>
              <a:t>জন্য</a:t>
            </a:r>
            <a:r>
              <a:rPr lang="en-US" sz="2400" dirty="0" smtClean="0">
                <a:latin typeface="NikhosBan"/>
              </a:rPr>
              <a:t> </a:t>
            </a:r>
            <a:r>
              <a:rPr lang="en-US" sz="2400" dirty="0" err="1" smtClean="0">
                <a:latin typeface="NikhosBan"/>
              </a:rPr>
              <a:t>তিনি</a:t>
            </a:r>
            <a:r>
              <a:rPr lang="en-US" sz="2400" dirty="0" smtClean="0">
                <a:latin typeface="NikhosBan"/>
              </a:rPr>
              <a:t> </a:t>
            </a:r>
            <a:r>
              <a:rPr lang="en-US" sz="2400" dirty="0" err="1" smtClean="0">
                <a:latin typeface="NikhosBan"/>
              </a:rPr>
              <a:t>নজরুল</a:t>
            </a:r>
            <a:r>
              <a:rPr lang="en-US" sz="2400" dirty="0" smtClean="0">
                <a:latin typeface="NikhosBan"/>
              </a:rPr>
              <a:t> </a:t>
            </a:r>
            <a:r>
              <a:rPr lang="en-US" sz="2400" dirty="0" err="1" smtClean="0">
                <a:latin typeface="NikhosBan"/>
              </a:rPr>
              <a:t>একাডেমি</a:t>
            </a:r>
            <a:r>
              <a:rPr lang="en-US" sz="2400" dirty="0" smtClean="0">
                <a:latin typeface="NikhosBan"/>
              </a:rPr>
              <a:t> </a:t>
            </a:r>
            <a:r>
              <a:rPr lang="en-US" sz="2400" dirty="0" err="1" smtClean="0">
                <a:latin typeface="NikhosBan"/>
              </a:rPr>
              <a:t>পুরুস্কার</a:t>
            </a:r>
            <a:r>
              <a:rPr lang="en-US" sz="2400" dirty="0" smtClean="0">
                <a:latin typeface="NikhosBan"/>
              </a:rPr>
              <a:t>(</a:t>
            </a:r>
            <a:r>
              <a:rPr lang="en-US" sz="2400" dirty="0" err="1" smtClean="0">
                <a:latin typeface="NikhosBan"/>
              </a:rPr>
              <a:t>পশ্চিম</a:t>
            </a:r>
            <a:r>
              <a:rPr lang="en-US" sz="2400" dirty="0" smtClean="0">
                <a:latin typeface="NikhosBan"/>
              </a:rPr>
              <a:t> </a:t>
            </a:r>
            <a:r>
              <a:rPr lang="en-US" sz="2400" dirty="0" err="1" smtClean="0">
                <a:latin typeface="NikhosBan"/>
              </a:rPr>
              <a:t>বংগ</a:t>
            </a:r>
            <a:r>
              <a:rPr lang="en-US" sz="2400" dirty="0" smtClean="0">
                <a:latin typeface="NikhosBan"/>
              </a:rPr>
              <a:t>),</a:t>
            </a:r>
            <a:r>
              <a:rPr lang="en-US" sz="2400" dirty="0" err="1" smtClean="0">
                <a:latin typeface="NikhosBan"/>
              </a:rPr>
              <a:t>বাংলা</a:t>
            </a:r>
            <a:r>
              <a:rPr lang="en-US" sz="2400" dirty="0" smtClean="0">
                <a:latin typeface="NikhosBan"/>
              </a:rPr>
              <a:t> </a:t>
            </a:r>
            <a:r>
              <a:rPr lang="en-US" sz="2400" dirty="0" err="1" smtClean="0">
                <a:latin typeface="NikhosBan"/>
              </a:rPr>
              <a:t>একাডেমি</a:t>
            </a:r>
            <a:r>
              <a:rPr lang="en-US" sz="2400" dirty="0" smtClean="0">
                <a:latin typeface="NikhosBan"/>
              </a:rPr>
              <a:t> </a:t>
            </a:r>
            <a:r>
              <a:rPr lang="en-US" sz="2400" dirty="0" err="1" smtClean="0">
                <a:latin typeface="NikhosBan"/>
              </a:rPr>
              <a:t>পুরুস্কার</a:t>
            </a:r>
            <a:r>
              <a:rPr lang="en-US" sz="2400" dirty="0" smtClean="0">
                <a:latin typeface="NikhosBan"/>
              </a:rPr>
              <a:t> ও </a:t>
            </a:r>
            <a:r>
              <a:rPr lang="en-US" sz="2400" dirty="0" err="1" smtClean="0">
                <a:latin typeface="NikhosBan"/>
              </a:rPr>
              <a:t>একুশে</a:t>
            </a:r>
            <a:r>
              <a:rPr lang="en-US" sz="2400" dirty="0" smtClean="0">
                <a:latin typeface="NikhosBan"/>
              </a:rPr>
              <a:t> </a:t>
            </a:r>
            <a:r>
              <a:rPr lang="en-US" sz="2400" dirty="0" err="1" smtClean="0">
                <a:latin typeface="NikhosBan"/>
              </a:rPr>
              <a:t>পদক</a:t>
            </a:r>
            <a:r>
              <a:rPr lang="en-US" sz="2400" dirty="0" smtClean="0">
                <a:latin typeface="NikhosBan"/>
              </a:rPr>
              <a:t> </a:t>
            </a:r>
            <a:r>
              <a:rPr lang="en-US" sz="2400" dirty="0" err="1" smtClean="0">
                <a:latin typeface="NikhosBan"/>
              </a:rPr>
              <a:t>লাভ</a:t>
            </a:r>
            <a:r>
              <a:rPr lang="en-US" sz="2400" dirty="0" smtClean="0">
                <a:latin typeface="NikhosBan"/>
              </a:rPr>
              <a:t> </a:t>
            </a:r>
            <a:r>
              <a:rPr lang="en-US" sz="2400" dirty="0" err="1" smtClean="0">
                <a:latin typeface="NikhosBan"/>
              </a:rPr>
              <a:t>করেন</a:t>
            </a:r>
            <a:r>
              <a:rPr lang="en-US" sz="2400" dirty="0" smtClean="0">
                <a:latin typeface="NikhosBan"/>
              </a:rPr>
              <a:t>।</a:t>
            </a:r>
            <a:endParaRPr lang="en-US" sz="2400" dirty="0">
              <a:latin typeface="NikhosBan"/>
            </a:endParaRPr>
          </a:p>
        </p:txBody>
      </p:sp>
    </p:spTree>
    <p:extLst>
      <p:ext uri="{BB962C8B-B14F-4D97-AF65-F5344CB8AC3E}">
        <p14:creationId xmlns:p14="http://schemas.microsoft.com/office/powerpoint/2010/main" val="104278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31" y="928048"/>
            <a:ext cx="4877027" cy="30161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14758" y="928048"/>
            <a:ext cx="40076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hosBan"/>
              </a:rPr>
              <a:t>     </a:t>
            </a:r>
            <a:r>
              <a:rPr lang="en-US" sz="4000" dirty="0" err="1" smtClean="0">
                <a:latin typeface="NikhosBan"/>
              </a:rPr>
              <a:t>একক</a:t>
            </a:r>
            <a:r>
              <a:rPr lang="en-US" sz="4000" dirty="0" smtClean="0">
                <a:latin typeface="NikhosBan"/>
              </a:rPr>
              <a:t> </a:t>
            </a:r>
            <a:r>
              <a:rPr lang="en-US" sz="4000" dirty="0" err="1" smtClean="0">
                <a:latin typeface="NikhosBan"/>
              </a:rPr>
              <a:t>কাজঃ</a:t>
            </a:r>
            <a:r>
              <a:rPr lang="en-US" sz="4000" dirty="0" smtClean="0">
                <a:latin typeface="NikhosBan"/>
              </a:rPr>
              <a:t>--</a:t>
            </a:r>
            <a:endParaRPr lang="en-US" sz="4000" dirty="0">
              <a:latin typeface="NikhosB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61612" y="2238233"/>
            <a:ext cx="2060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hosBan"/>
              </a:rPr>
              <a:t>৫ </a:t>
            </a:r>
            <a:r>
              <a:rPr lang="en-US" dirty="0" err="1" smtClean="0">
                <a:latin typeface="NikhosBan"/>
              </a:rPr>
              <a:t>মিনিট</a:t>
            </a:r>
            <a:endParaRPr lang="en-US" dirty="0">
              <a:latin typeface="NikhosB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37731" y="3944203"/>
            <a:ext cx="88846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NikhosBan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err="1" smtClean="0">
                <a:latin typeface="NikhosBan"/>
              </a:rPr>
              <a:t>রফিকুল</a:t>
            </a:r>
            <a:r>
              <a:rPr lang="en-US" sz="2800" dirty="0" smtClean="0">
                <a:latin typeface="NikhosBan"/>
              </a:rPr>
              <a:t> </a:t>
            </a:r>
            <a:r>
              <a:rPr lang="en-US" sz="2800" dirty="0" err="1" smtClean="0">
                <a:latin typeface="NikhosBan"/>
              </a:rPr>
              <a:t>ইসলাম</a:t>
            </a:r>
            <a:r>
              <a:rPr lang="en-US" sz="2800" dirty="0" smtClean="0">
                <a:latin typeface="NikhosBan"/>
              </a:rPr>
              <a:t> </a:t>
            </a:r>
            <a:r>
              <a:rPr lang="en-US" sz="2800" dirty="0" err="1" smtClean="0">
                <a:latin typeface="NikhosBan"/>
              </a:rPr>
              <a:t>কোন</a:t>
            </a:r>
            <a:r>
              <a:rPr lang="en-US" sz="2800" dirty="0" smtClean="0">
                <a:latin typeface="NikhosBan"/>
              </a:rPr>
              <a:t> </a:t>
            </a:r>
            <a:r>
              <a:rPr lang="en-US" sz="2800" dirty="0" err="1" smtClean="0">
                <a:latin typeface="NikhosBan"/>
              </a:rPr>
              <a:t>জেলায়</a:t>
            </a:r>
            <a:r>
              <a:rPr lang="en-US" sz="2800" dirty="0" smtClean="0">
                <a:latin typeface="NikhosBan"/>
              </a:rPr>
              <a:t> </a:t>
            </a:r>
            <a:r>
              <a:rPr lang="en-US" sz="2800" dirty="0" err="1" smtClean="0">
                <a:latin typeface="NikhosBan"/>
              </a:rPr>
              <a:t>জন্মগ্রহন</a:t>
            </a:r>
            <a:r>
              <a:rPr lang="en-US" sz="2800" dirty="0" smtClean="0">
                <a:latin typeface="NikhosBan"/>
              </a:rPr>
              <a:t> </a:t>
            </a:r>
            <a:r>
              <a:rPr lang="en-US" sz="2800" dirty="0" err="1" smtClean="0">
                <a:latin typeface="NikhosBan"/>
              </a:rPr>
              <a:t>করেন</a:t>
            </a:r>
            <a:r>
              <a:rPr lang="en-US" sz="2800" dirty="0" smtClean="0">
                <a:latin typeface="NikhosBan"/>
              </a:rPr>
              <a:t>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 err="1" smtClean="0">
                <a:latin typeface="NikhosBan"/>
              </a:rPr>
              <a:t>তার</a:t>
            </a:r>
            <a:r>
              <a:rPr lang="en-US" sz="2800" dirty="0" smtClean="0">
                <a:latin typeface="NikhosBan"/>
              </a:rPr>
              <a:t> </a:t>
            </a:r>
            <a:r>
              <a:rPr lang="en-US" sz="2800" dirty="0" err="1" smtClean="0">
                <a:latin typeface="NikhosBan"/>
              </a:rPr>
              <a:t>দুইটি</a:t>
            </a:r>
            <a:r>
              <a:rPr lang="en-US" sz="2800" dirty="0" smtClean="0">
                <a:latin typeface="NikhosBan"/>
              </a:rPr>
              <a:t> </a:t>
            </a:r>
            <a:r>
              <a:rPr lang="en-US" sz="2800" dirty="0" err="1" smtClean="0">
                <a:latin typeface="NikhosBan"/>
              </a:rPr>
              <a:t>উল্লেখযোগ্য</a:t>
            </a:r>
            <a:r>
              <a:rPr lang="en-US" sz="2800" dirty="0" smtClean="0">
                <a:latin typeface="NikhosBan"/>
              </a:rPr>
              <a:t> </a:t>
            </a:r>
            <a:r>
              <a:rPr lang="en-US" sz="2800" dirty="0" err="1" smtClean="0">
                <a:latin typeface="NikhosBan"/>
              </a:rPr>
              <a:t>গ্রন্থের</a:t>
            </a:r>
            <a:r>
              <a:rPr lang="en-US" sz="2800" dirty="0" smtClean="0">
                <a:latin typeface="NikhosBan"/>
              </a:rPr>
              <a:t> </a:t>
            </a:r>
            <a:r>
              <a:rPr lang="en-US" sz="2800" dirty="0" err="1" smtClean="0">
                <a:latin typeface="NikhosBan"/>
              </a:rPr>
              <a:t>নাম</a:t>
            </a:r>
            <a:r>
              <a:rPr lang="en-US" sz="2800" dirty="0" smtClean="0">
                <a:latin typeface="NikhosBan"/>
              </a:rPr>
              <a:t> </a:t>
            </a:r>
            <a:r>
              <a:rPr lang="en-US" sz="2800" dirty="0" err="1" smtClean="0">
                <a:latin typeface="NikhosBan"/>
              </a:rPr>
              <a:t>বল</a:t>
            </a:r>
            <a:r>
              <a:rPr lang="en-US" sz="2800" dirty="0" smtClean="0">
                <a:latin typeface="NikhosBan"/>
              </a:rPr>
              <a:t>?</a:t>
            </a:r>
            <a:endParaRPr lang="en-US" sz="2800" dirty="0">
              <a:latin typeface="NikhosBan"/>
            </a:endParaRPr>
          </a:p>
        </p:txBody>
      </p:sp>
    </p:spTree>
    <p:extLst>
      <p:ext uri="{BB962C8B-B14F-4D97-AF65-F5344CB8AC3E}">
        <p14:creationId xmlns:p14="http://schemas.microsoft.com/office/powerpoint/2010/main" val="2960134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31" y="1637730"/>
            <a:ext cx="8930186" cy="43263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48418" y="914400"/>
            <a:ext cx="70194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hosBan"/>
              </a:rPr>
              <a:t>              </a:t>
            </a:r>
            <a:r>
              <a:rPr lang="en-US" sz="4000" dirty="0" err="1" smtClean="0">
                <a:latin typeface="NikhosBan"/>
              </a:rPr>
              <a:t>আদর্শ</a:t>
            </a:r>
            <a:r>
              <a:rPr lang="en-US" sz="4000" dirty="0" smtClean="0">
                <a:latin typeface="NikhosBan"/>
              </a:rPr>
              <a:t> </a:t>
            </a:r>
            <a:r>
              <a:rPr lang="en-US" sz="4000" dirty="0" err="1" smtClean="0">
                <a:latin typeface="NikhosBan"/>
              </a:rPr>
              <a:t>পাঠঃ</a:t>
            </a:r>
            <a:endParaRPr lang="en-US" sz="4000" dirty="0">
              <a:latin typeface="NikhosBan"/>
            </a:endParaRPr>
          </a:p>
        </p:txBody>
      </p:sp>
    </p:spTree>
    <p:extLst>
      <p:ext uri="{BB962C8B-B14F-4D97-AF65-F5344CB8AC3E}">
        <p14:creationId xmlns:p14="http://schemas.microsoft.com/office/powerpoint/2010/main" val="329155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</TotalTime>
  <Words>500</Words>
  <Application>Microsoft Office PowerPoint</Application>
  <PresentationFormat>Widescreen</PresentationFormat>
  <Paragraphs>77</Paragraphs>
  <Slides>21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NikhosBan</vt:lpstr>
      <vt:lpstr>NikoshBAN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sukla rani barma</dc:creator>
  <cp:lastModifiedBy>HP</cp:lastModifiedBy>
  <cp:revision>170</cp:revision>
  <dcterms:created xsi:type="dcterms:W3CDTF">2018-04-15T19:20:34Z</dcterms:created>
  <dcterms:modified xsi:type="dcterms:W3CDTF">2020-11-21T11:16:13Z</dcterms:modified>
</cp:coreProperties>
</file>