
<file path=[Content_Types].xml><?xml version="1.0" encoding="utf-8"?>
<Types xmlns="http://schemas.openxmlformats.org/package/2006/content-types">
  <Default Extension="jfif" ContentType="image/j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58" r:id="rId4"/>
    <p:sldId id="261" r:id="rId5"/>
    <p:sldId id="263" r:id="rId6"/>
    <p:sldId id="264" r:id="rId7"/>
    <p:sldId id="266" r:id="rId8"/>
    <p:sldId id="267" r:id="rId9"/>
    <p:sldId id="286" r:id="rId10"/>
    <p:sldId id="287" r:id="rId11"/>
    <p:sldId id="288" r:id="rId12"/>
    <p:sldId id="289" r:id="rId13"/>
    <p:sldId id="277" r:id="rId14"/>
    <p:sldId id="278" r:id="rId15"/>
    <p:sldId id="280" r:id="rId16"/>
    <p:sldId id="281" r:id="rId17"/>
    <p:sldId id="282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37" autoAdjust="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10A9C-F9D7-44F7-B2B0-963D2428D9A1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AAF9-98C8-4A5E-8B23-6F383B7F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AAF9-98C8-4A5E-8B23-6F383B7F7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37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9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2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8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4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1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86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9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B999C-74F1-42FE-9598-329DBDA9847D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9B90A-614D-4662-BB9F-87D680E72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3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8167" y="3057099"/>
            <a:ext cx="52270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chemeClr val="bg1"/>
                </a:solidFill>
              </a:rPr>
              <a:t>স্বাগতম</a:t>
            </a:r>
            <a:endParaRPr lang="en-US" sz="115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9515" y="955343"/>
            <a:ext cx="11682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</a:t>
            </a:r>
            <a:endParaRPr lang="en-US" sz="9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7837" y="3823804"/>
            <a:ext cx="800469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241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49BA5CF-DE08-4A4C-BAD7-FC67834E3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সকাল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uhuriMJ" pitchFamily="2" charset="0"/>
                <a:cs typeface="MuhuriMJ" pitchFamily="2" charset="0"/>
              </a:rPr>
              <a:t>8:30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 বিদ্যালয়ে যায় এবং বাড়ীতে ফিরে বিকাল 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uhuriMJ" pitchFamily="2" charset="0"/>
                <a:cs typeface="MuhuriMJ" pitchFamily="2" charset="0"/>
              </a:rPr>
              <a:t>4:20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রিমা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ঘনটা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কখন বাড়ি ফিরে </a:t>
            </a:r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562066" y="723331"/>
            <a:ext cx="3521122" cy="1433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0834" y="95534"/>
            <a:ext cx="3630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7898" y="1378424"/>
            <a:ext cx="851620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সমাধান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রিমা বিদ্যালয়ে যায় সকাল 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টায়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ঘণ্টা সময়সূচীতে রিমা বিদ্যালয়ে যায় ০৮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 এ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[রাত ১২ টার পর থেকে দুপুর ১ টার আগ পর্যন্ত ১২ ও ২৪ ঘণ্টা সময়সূচীতে সময় একই থাকে।]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অতএব,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২৪ ঘণ্টা সময়সূচীতে রিমা বিদ্যালয়ে যায়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নং সমস্যার সমাধান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রিমা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থেকে বাড়ি ফিরে বিকাল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টায়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২৪ ঘণ্টা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 সে বাড়ি ফিরে ( 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২০+১২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০০) তে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= ১</a:t>
            </a:r>
            <a:r>
              <a:rPr lang="en-US" sz="3200" b="1" dirty="0" smtClean="0">
                <a:latin typeface="MuhuriMJ" pitchFamily="2" charset="0"/>
                <a:cs typeface="MuhuriMJ" pitchFamily="2" charset="0"/>
              </a:rPr>
              <a:t>6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২৪ ঘণ্টা সময়সূচীতে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রিমা বাড়ি ফিরে ১</a:t>
            </a:r>
            <a:r>
              <a:rPr lang="en-US" sz="2800" b="1" dirty="0" smtClean="0">
                <a:latin typeface="MuhuriMJ" pitchFamily="2" charset="0"/>
                <a:cs typeface="MuhuriMJ" pitchFamily="2" charset="0"/>
              </a:rPr>
              <a:t>6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367146" y="95534"/>
            <a:ext cx="3691253" cy="19789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36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6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6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53853" y="1289969"/>
            <a:ext cx="8730640" cy="1465414"/>
            <a:chOff x="1154059" y="-421884"/>
            <a:chExt cx="8059749" cy="4066705"/>
          </a:xfrm>
          <a:scene3d>
            <a:camera prst="orthographicFront"/>
            <a:lightRig rig="flat" dir="t"/>
          </a:scene3d>
        </p:grpSpPr>
        <p:sp>
          <p:nvSpPr>
            <p:cNvPr id="3" name="Rectangle 2"/>
            <p:cNvSpPr/>
            <p:nvPr/>
          </p:nvSpPr>
          <p:spPr>
            <a:xfrm>
              <a:off x="1154059" y="-421884"/>
              <a:ext cx="7923272" cy="364023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4" name="Rectangle 3"/>
            <p:cNvSpPr/>
            <p:nvPr/>
          </p:nvSpPr>
          <p:spPr>
            <a:xfrm>
              <a:off x="1290536" y="4591"/>
              <a:ext cx="7923272" cy="36402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285750" lvl="1" indent="-28575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দেশীয় রীতিতে দুপুর ১২ টার আগের সময়কে বলে পূর্বাহ্ন।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56347" y="3006060"/>
            <a:ext cx="7926050" cy="1415815"/>
            <a:chOff x="1288289" y="3665429"/>
            <a:chExt cx="7926050" cy="2374431"/>
          </a:xfrm>
          <a:scene3d>
            <a:camera prst="orthographicFront"/>
            <a:lightRig rig="flat" dir="t"/>
          </a:scene3d>
        </p:grpSpPr>
        <p:sp>
          <p:nvSpPr>
            <p:cNvPr id="6" name="Rectangle 5"/>
            <p:cNvSpPr/>
            <p:nvPr/>
          </p:nvSpPr>
          <p:spPr>
            <a:xfrm>
              <a:off x="1340587" y="3665429"/>
              <a:ext cx="7873751" cy="2374431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1288289" y="3665429"/>
              <a:ext cx="7926050" cy="23744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82880" tIns="182880" rIns="182880" bIns="182880" numCol="1" spcCol="1270" anchor="ctr" anchorCtr="0">
              <a:noAutofit/>
            </a:bodyPr>
            <a:lstStyle/>
            <a:p>
              <a:pPr marL="285750" lvl="1" indent="-285750" algn="l" defTabSz="2133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bn-BD" sz="40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দেশীয় রীতিতে দুপুর ১২ টার পরের সময়কে বলে অপরাহ্ন।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Down Arrow 9"/>
          <p:cNvSpPr/>
          <p:nvPr/>
        </p:nvSpPr>
        <p:spPr>
          <a:xfrm>
            <a:off x="2563878" y="152776"/>
            <a:ext cx="3581642" cy="1060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66531" y="232012"/>
            <a:ext cx="42581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3291" y="4722126"/>
            <a:ext cx="8038064" cy="1596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১২ঘণ্টা সময়সূচিতে ঘণ্টা ও  মিনিটকে ২ অংকে প্রকাশ করা হয়।</a:t>
            </a:r>
          </a:p>
          <a:p>
            <a:pPr algn="ctr"/>
            <a:endParaRPr lang="bn-IN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ঘণ্টা ও মিনিটের মাঝখানে ( কলন) ব্যবহার করা হয়।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8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4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74" y="984745"/>
            <a:ext cx="5736833" cy="9553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 descr="3_0511-0903-1003-0820_Asian_Elementary_Student_Reading_a_Book_clipart_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15403" y="134125"/>
            <a:ext cx="2615385" cy="305284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12910" y="-191067"/>
            <a:ext cx="1797777" cy="1842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১৩৯,১৪০  পৃষ্টা খোল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70C00A5-862F-493B-81F1-C2F22EF6B5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1" t="3026" r="11426"/>
          <a:stretch/>
        </p:blipFill>
        <p:spPr>
          <a:xfrm>
            <a:off x="427128" y="3186967"/>
            <a:ext cx="5117646" cy="3622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9FAF283-8BE6-48C0-8463-4B2A7CAB04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10036" r="11105"/>
          <a:stretch/>
        </p:blipFill>
        <p:spPr>
          <a:xfrm>
            <a:off x="6011382" y="3186967"/>
            <a:ext cx="5464915" cy="362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519" y="3384646"/>
            <a:ext cx="6168788" cy="347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018773" y="122831"/>
            <a:ext cx="5636712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3" y="1473958"/>
            <a:ext cx="11054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রীতিতে প্রকাশ করঃ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সকাল 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 টা ,রাত 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 টা, বিকাল ৫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০০টা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দুপুর 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০০ টা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609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6" y="0"/>
            <a:ext cx="3221846" cy="301615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662712">
            <a:off x="9718794" y="1566818"/>
            <a:ext cx="2302957" cy="514350"/>
          </a:xfrm>
          <a:prstGeom prst="wedgeEllipseCallout">
            <a:avLst>
              <a:gd name="adj1" fmla="val -33696"/>
              <a:gd name="adj2" fmla="val 142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xplosion: 14 Points 1">
            <a:extLst>
              <a:ext uri="{FF2B5EF4-FFF2-40B4-BE49-F238E27FC236}">
                <a16:creationId xmlns="" xmlns:a16="http://schemas.microsoft.com/office/drawing/2014/main" id="{3885A449-DE5E-4855-95A7-51F16C8ADAF1}"/>
              </a:ext>
            </a:extLst>
          </p:cNvPr>
          <p:cNvSpPr/>
          <p:nvPr/>
        </p:nvSpPr>
        <p:spPr>
          <a:xfrm>
            <a:off x="2874699" y="0"/>
            <a:ext cx="10002128" cy="1899138"/>
          </a:xfrm>
          <a:prstGeom prst="irregularSeal2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445" y="3016155"/>
            <a:ext cx="112457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প্রকাশ করঃ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এগারো সিন্ধুর ট্রেন  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টায় কিশোরগঞ্জ ছাড়ে এবং ঢাকা পৌঁছর ১১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টায়।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দেশীয় রীতিতে ট্রেনটি কয়টা সময় কিশোরগঞ্জ ছাড়ে ?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দেশীয় রীতিতে ট্রেনটি কয়টা সময়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পৌঁছে ? </a:t>
            </a:r>
          </a:p>
        </p:txBody>
      </p:sp>
    </p:spTree>
    <p:extLst>
      <p:ext uri="{BB962C8B-B14F-4D97-AF65-F5344CB8AC3E}">
        <p14:creationId xmlns:p14="http://schemas.microsoft.com/office/powerpoint/2010/main" val="42634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835019" y="218365"/>
            <a:ext cx="4148920" cy="873456"/>
          </a:xfrm>
          <a:prstGeom prst="wedgeEllipseCallout">
            <a:avLst>
              <a:gd name="adj1" fmla="val -24451"/>
              <a:gd name="adj2" fmla="val 1140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0060" y="2210937"/>
            <a:ext cx="9253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২৪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অপরাহ্ণ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৮:০০      (খ)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পূর্বাহ্ণ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১০:৪৫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45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23" y="3165479"/>
            <a:ext cx="5022376" cy="3303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244241" y="245659"/>
            <a:ext cx="4822521" cy="1157255"/>
          </a:xfrm>
          <a:prstGeom prst="wedgeEllipseCallout">
            <a:avLst>
              <a:gd name="adj1" fmla="val -3617"/>
              <a:gd name="adj2" fmla="val 109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699" y="1501254"/>
            <a:ext cx="74789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ঘণ্টা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সময়সূচীতে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০৮:০০ (খ) ১২:০৫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1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96" y="-64272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152" y="1897039"/>
            <a:ext cx="86526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42494" y="2867238"/>
            <a:ext cx="1216856" cy="1223889"/>
          </a:xfrm>
          <a:prstGeom prst="flowChartAlternateProcess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160520" y="4739176"/>
            <a:ext cx="1216856" cy="1223889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0087705" y="916950"/>
            <a:ext cx="1216856" cy="122388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9980739" y="2631450"/>
            <a:ext cx="1216856" cy="1223889"/>
          </a:xfrm>
          <a:prstGeom prst="flowChartAlternateProcess">
            <a:avLst/>
          </a:prstGeom>
          <a:solidFill>
            <a:schemeClr val="accent6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ন্য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9859405" y="4589750"/>
            <a:ext cx="1216856" cy="1223889"/>
          </a:xfrm>
          <a:prstGeom prst="flowChartAlternateProcess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421611" y="4739176"/>
            <a:ext cx="1216856" cy="1223889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619265" y="4830483"/>
            <a:ext cx="1216856" cy="1223889"/>
          </a:xfrm>
          <a:prstGeom prst="flowChartAlternateProcess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76962" y="916950"/>
            <a:ext cx="1216856" cy="1223889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99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3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3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3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3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37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3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2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2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4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2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2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2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26" y="0"/>
            <a:ext cx="1239202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35939" y="296840"/>
            <a:ext cx="63801" cy="448328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26506" y="4691419"/>
            <a:ext cx="818865" cy="45037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>
            <a:off x="4885896" y="225189"/>
            <a:ext cx="363886" cy="143302"/>
          </a:xfrm>
          <a:prstGeom prst="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939" y="368491"/>
            <a:ext cx="2050998" cy="1138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415" y="4289235"/>
            <a:ext cx="6596585" cy="25418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359939" y="6515040"/>
            <a:ext cx="13301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একটি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পতাকা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দেশ</a:t>
            </a:r>
            <a:r>
              <a:rPr lang="en-US" sz="2000" b="1" dirty="0" smtClean="0">
                <a:solidFill>
                  <a:srgbClr val="FF0000"/>
                </a:solidFill>
              </a:rPr>
              <a:t> ও </a:t>
            </a:r>
            <a:r>
              <a:rPr lang="en-US" sz="2000" b="1" dirty="0" err="1" smtClean="0">
                <a:solidFill>
                  <a:srgbClr val="FF0000"/>
                </a:solidFill>
              </a:rPr>
              <a:t>জাতির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পরিচয়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বহন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2000" b="1" dirty="0" smtClean="0">
                <a:solidFill>
                  <a:srgbClr val="FF0000"/>
                </a:solidFill>
              </a:rPr>
              <a:t> । </a:t>
            </a:r>
            <a:r>
              <a:rPr lang="en-US" sz="20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জাতীয়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পতাকাকে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যথাযথ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সম্মান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করব</a:t>
            </a:r>
            <a:r>
              <a:rPr lang="en-US" sz="2000" b="1" dirty="0" smtClean="0">
                <a:solidFill>
                  <a:srgbClr val="FF0000"/>
                </a:solidFill>
              </a:rPr>
              <a:t>।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7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00234 -0.3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02 0.01041 L -2.89896 -0.01551 " pathEditMode="relative" rAng="0" ptsTypes="AA">
                                      <p:cBhvr>
                                        <p:cTn id="16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54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2260" y="519177"/>
            <a:ext cx="6823881" cy="92333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শিক্ষক পরিচিতি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447" y="1937982"/>
            <a:ext cx="9657567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ইবুল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দলুয়া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লতিফগছ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তেতুলিয়া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পঞ্চগড়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1136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1318300"/>
            <a:ext cx="3576804" cy="462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71248" y="191069"/>
            <a:ext cx="514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025" y="1419366"/>
            <a:ext cx="6933062" cy="4421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সময়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১২ ঘণ্টা সময় সূচি ও ২৪ ঘণ্টা সময় সূচি। </a:t>
            </a:r>
          </a:p>
          <a:p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6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476085" y="254997"/>
            <a:ext cx="3396176" cy="11891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520" y="1894133"/>
            <a:ext cx="8611738" cy="41212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4" name="Rectangle 3"/>
          <p:cNvSpPr/>
          <p:nvPr/>
        </p:nvSpPr>
        <p:spPr>
          <a:xfrm>
            <a:off x="338203" y="1910501"/>
            <a:ext cx="310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48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গাই</a:t>
            </a:r>
            <a:endParaRPr lang="en-US" b="1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081" y="893086"/>
            <a:ext cx="11586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5838" y="136478"/>
            <a:ext cx="3016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 খেয়াল করি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DCB88E-A922-4C43-A9EB-7D530F2CF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5" y="893086"/>
            <a:ext cx="4850772" cy="25325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878760F-7F5B-43C1-A49F-F1F376E05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0" y="3535865"/>
            <a:ext cx="5085612" cy="27011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6" y="3535865"/>
            <a:ext cx="4850771" cy="2701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60" y="893086"/>
            <a:ext cx="5085612" cy="2532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8292" y="6237027"/>
            <a:ext cx="6687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6614" y="736979"/>
            <a:ext cx="10059708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শিরোনাম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2899869" y="1995751"/>
            <a:ext cx="6796586" cy="4558353"/>
          </a:xfrm>
          <a:prstGeom prst="star6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6219" y="2951488"/>
            <a:ext cx="51809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8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95522"/>
            <a:ext cx="12192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8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২৫.৫.১  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হিসাবকে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্জাতিক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0"/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২৫.৫.২  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রীতিতে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রীত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90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9286"/>
              </p:ext>
            </p:extLst>
          </p:nvPr>
        </p:nvGraphicFramePr>
        <p:xfrm>
          <a:off x="0" y="771307"/>
          <a:ext cx="12091916" cy="5936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45958"/>
                <a:gridCol w="6045958"/>
              </a:tblGrid>
              <a:tr h="989428"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ঘন্টা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সূচী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ূ</a:t>
                      </a:r>
                      <a:r>
                        <a:rPr lang="as-IN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দুপুর 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</a:t>
                      </a:r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:00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 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:00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০২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89428"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 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en-US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:00</a:t>
                      </a:r>
                      <a:r>
                        <a:rPr lang="bn-BD" sz="4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</a:t>
                      </a:r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bn-BD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০০ টা</a:t>
                      </a:r>
                      <a:endParaRPr lang="en-US" sz="4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2012" y="136478"/>
            <a:ext cx="11341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খেয়াল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501</Words>
  <Application>Microsoft Office PowerPoint</Application>
  <PresentationFormat>Custom</PresentationFormat>
  <Paragraphs>87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AL-AMIN</dc:creator>
  <cp:lastModifiedBy>Windows User</cp:lastModifiedBy>
  <cp:revision>141</cp:revision>
  <dcterms:created xsi:type="dcterms:W3CDTF">2020-09-01T10:09:27Z</dcterms:created>
  <dcterms:modified xsi:type="dcterms:W3CDTF">2020-11-21T10:52:36Z</dcterms:modified>
</cp:coreProperties>
</file>