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3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01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86599" cy="27392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রূপান্তরঃ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ঘটে।এক্ষেত্রে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হয়।এক্ষেত্রে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রূপান্তুরিত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হয়।এছাড়া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কেরোসিন,গ্যাস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5822950" cy="3314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59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0104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রূপান্তরঃ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বিদ্যুৎকেন্দ্রে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69620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সু-প্রিয়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করলাম।তোমাদের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সু-স্বাস্থ্য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দীর্ঘায়ু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আল্লাহাফেজ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0" y="3569110"/>
            <a:ext cx="2590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3086100" cy="3276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00400"/>
            <a:ext cx="3225725" cy="3276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56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372600" cy="206210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বটতলী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আউলিয়া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আনোয়ারা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মোছাম্মদ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জাহিদা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514600"/>
            <a:ext cx="6248400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৪ও ৫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তারিখঃ২১/১১/২০২০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2106"/>
            <a:ext cx="1512939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60" y="2062107"/>
            <a:ext cx="1512939" cy="4343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9299" y="351504"/>
            <a:ext cx="1506791" cy="175260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992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4724400"/>
            <a:ext cx="6400800" cy="16619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বুঝেছ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?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বা,শক্তি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–১,২,৩ ও 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4414" y="4355068"/>
            <a:ext cx="1295400" cy="461665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5001398"/>
            <a:ext cx="1066800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হ্যাঁ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821" y="5579977"/>
            <a:ext cx="1600200" cy="110799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101025"/>
            <a:ext cx="58674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 ও ৫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532" y="838200"/>
            <a:ext cx="54102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----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১।শক্তির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৩।বিভিন্ন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038600"/>
            <a:ext cx="7924800" cy="24929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মহাবিশ্বে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১।যান্ত্রিক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২।তাপ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৩।আলোক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৪।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।৬বি্দ্যুৎ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।রাসায়নিক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07860"/>
            <a:ext cx="7924800" cy="1630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39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553200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4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রূপান্তরঃ</a:t>
            </a:r>
            <a:r>
              <a:rPr lang="en-US" sz="24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ঘষলে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অনুভূত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হয়।এতে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তাপশক্তিতে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বাজালে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অগ্নিস্ফুলিংগ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খন্ডটি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খানিকটা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হয়।এক্ষেত্রে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-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তাপ,শব্দ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দোলনার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-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গতিশক্তির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রূপান্তির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44920"/>
            <a:ext cx="4876800" cy="32007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74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019800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রূপান্তরঃ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বাষ্পীয়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রেলগাড়ি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51798"/>
            <a:ext cx="6019800" cy="361035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169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581" y="3836752"/>
            <a:ext cx="7239000" cy="31085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রুপান্তরঃ</a:t>
            </a:r>
            <a:r>
              <a:rPr lang="en-US" sz="2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ফটোগ্রাফিক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প্যানেলের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বৈদু্তিক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ক্যালকুলেটর,রেডিও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948298"/>
            <a:ext cx="3118104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20" y="955672"/>
            <a:ext cx="2507145" cy="24797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65" y="987627"/>
            <a:ext cx="2285608" cy="24797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01081" y="194309"/>
            <a:ext cx="457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7581" y="3467420"/>
            <a:ext cx="1728019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402912"/>
            <a:ext cx="1600200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ক্যালকুলেটর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6490" y="3467420"/>
            <a:ext cx="1828800" cy="36933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প্যানেল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93337"/>
            <a:ext cx="5486400" cy="27129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137712"/>
            <a:ext cx="8305800" cy="292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রূপান্তরঃ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শব্দোত্তর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হয়।এসব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অনুনাদের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রেডিওর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59436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রূপান্তরঃ</a:t>
            </a:r>
            <a:r>
              <a:rPr lang="en-US" sz="3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লোহাকে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দ্রূত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ওবারবার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বিচুম্বকরনকালে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চুম্বকের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6705600" cy="27392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রূপান্তরঃ</a:t>
            </a:r>
            <a:r>
              <a:rPr lang="en-US" sz="28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ইস্ত্রিতে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11" y="2895600"/>
            <a:ext cx="2076989" cy="27392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706671"/>
            <a:ext cx="3200400" cy="10751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0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570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Jubair</dc:creator>
  <cp:lastModifiedBy>Jubair</cp:lastModifiedBy>
  <cp:revision>103</cp:revision>
  <dcterms:created xsi:type="dcterms:W3CDTF">2006-08-16T00:00:00Z</dcterms:created>
  <dcterms:modified xsi:type="dcterms:W3CDTF">2020-11-21T10:43:16Z</dcterms:modified>
</cp:coreProperties>
</file>