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1"/>
  </p:notesMasterIdLst>
  <p:sldIdLst>
    <p:sldId id="28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89" r:id="rId19"/>
    <p:sldId id="290" r:id="rId20"/>
    <p:sldId id="276" r:id="rId21"/>
    <p:sldId id="277" r:id="rId22"/>
    <p:sldId id="278" r:id="rId23"/>
    <p:sldId id="279" r:id="rId24"/>
    <p:sldId id="280" r:id="rId25"/>
    <p:sldId id="288" r:id="rId26"/>
    <p:sldId id="281" r:id="rId27"/>
    <p:sldId id="282" r:id="rId28"/>
    <p:sldId id="283" r:id="rId29"/>
    <p:sldId id="284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38BDC0-9A4D-4189-BC5E-CFE3D1DB79D9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C35B8-6E90-4067-BEE0-BACDA7802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44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CB3C76-76DB-45C1-8F3B-F7E7162FC02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475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3C35B8-6E90-4067-BEE0-BACDA7802A9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521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1FFAC-5640-4540-9107-27A47A2E2C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C6137F-F74D-4477-A00C-5B525A7F3C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BE9B40-28C9-42E1-9F90-6BBFC2B89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BBCFB-69FA-4CC8-9A62-310EFCFD92B9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2C4F8B-4B13-4A6B-8EB0-49BC73FC8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149FB2-D7D4-445A-BACF-61717313F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56CFE-9993-4DC3-9E65-151DFE89C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62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2A1D1-D8B1-4F5A-B524-7597B07CD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73623A-AC51-4CB6-B9A2-641283DC23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ABA52C-B387-4885-AC7E-7642141C0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BBCFB-69FA-4CC8-9A62-310EFCFD92B9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F33E69-100C-478E-AB47-6132307C1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ACC4E1-1995-4E2C-89CE-B4CACBA0D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56CFE-9993-4DC3-9E65-151DFE89C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655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5806B8-1969-44CD-B64A-B91810E339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3468E7-4A93-4117-957C-767DE9F189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D4D0A2-BE1A-4CDD-AACB-772A69FFF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BBCFB-69FA-4CC8-9A62-310EFCFD92B9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A1D19-E541-429C-B638-FD3BCD085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CD021D-6F5A-4B71-A6EC-A44B40C8A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56CFE-9993-4DC3-9E65-151DFE89C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247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BBCFB-69FA-4CC8-9A62-310EFCFD92B9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56CFE-9993-4DC3-9E65-151DFE89C2B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18363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BBCFB-69FA-4CC8-9A62-310EFCFD92B9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56CFE-9993-4DC3-9E65-151DFE89C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9162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BBCFB-69FA-4CC8-9A62-310EFCFD92B9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56CFE-9993-4DC3-9E65-151DFE89C2B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47354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BBCFB-69FA-4CC8-9A62-310EFCFD92B9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56CFE-9993-4DC3-9E65-151DFE89C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1112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BBCFB-69FA-4CC8-9A62-310EFCFD92B9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56CFE-9993-4DC3-9E65-151DFE89C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441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BBCFB-69FA-4CC8-9A62-310EFCFD92B9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56CFE-9993-4DC3-9E65-151DFE89C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5488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BBCFB-69FA-4CC8-9A62-310EFCFD92B9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56CFE-9993-4DC3-9E65-151DFE89C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0673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5BBBCFB-69FA-4CC8-9A62-310EFCFD92B9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B056CFE-9993-4DC3-9E65-151DFE89C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53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23286-2C6A-490A-B6FE-D569168E0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F872BC-43DD-45AC-B9BF-A92F6F46D5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DCEFA6-79B2-4A1D-81E6-CB523FCEC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BBCFB-69FA-4CC8-9A62-310EFCFD92B9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B46A32-240B-4FC5-B3B3-9562B6EA9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F85C2C-7E64-4123-8C7F-2AFA85C33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56CFE-9993-4DC3-9E65-151DFE89C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2229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BBCFB-69FA-4CC8-9A62-310EFCFD92B9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56CFE-9993-4DC3-9E65-151DFE89C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8779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BBCFB-69FA-4CC8-9A62-310EFCFD92B9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56CFE-9993-4DC3-9E65-151DFE89C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7064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BBCFB-69FA-4CC8-9A62-310EFCFD92B9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56CFE-9993-4DC3-9E65-151DFE89C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893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C6B3E-DBDE-40EC-B844-7C77DF55D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18EAAD-AAE8-41C8-8FE7-7FF61D2A1D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6C01BB-83A6-49D6-854B-6A61840CA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BBCFB-69FA-4CC8-9A62-310EFCFD92B9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FBF9A-92E2-439D-933D-C892C14AB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549396-F5B8-4C44-81B7-EF40DBB4F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56CFE-9993-4DC3-9E65-151DFE89C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357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A2212-652A-439E-A4E5-1CBE67EF9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AEE949-BF84-431A-8166-80EA645451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468269-BEC7-41A1-AD45-F5B7DB254A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EFD380-51E2-4C49-9693-76D28D09B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BBCFB-69FA-4CC8-9A62-310EFCFD92B9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2FE432-85D3-4118-9623-5E4A17EF6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2480AE-090A-4999-9817-4C132C76C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56CFE-9993-4DC3-9E65-151DFE89C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703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700D5-EF83-478C-A109-3D3879756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C03A92-6C9F-4519-8338-E1C6FDC884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6AA8ED-60D4-4B70-B52D-4E1E312B61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DE641B-6A06-40F1-99E5-A96E8980BE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AC722A-7F52-4B65-BDCB-F5EE3929D7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C87B7C-FDC3-40D0-AF5F-51199B214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BBCFB-69FA-4CC8-9A62-310EFCFD92B9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A801D6-BD55-48EE-9318-7951119EB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FA1792-80DE-4E7E-9949-1C88DA628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56CFE-9993-4DC3-9E65-151DFE89C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77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04E5C-CF4E-45B2-9AA8-ACB0A8ADD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CEE697-9600-4B0D-8291-4FA1EDD34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BBCFB-69FA-4CC8-9A62-310EFCFD92B9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68891C-2A9A-48EE-ACC4-A24B10B2C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1F220E-835F-4C9E-8093-4BDE967C7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56CFE-9993-4DC3-9E65-151DFE89C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424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8EF460-D439-4446-906C-977D5856C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BBCFB-69FA-4CC8-9A62-310EFCFD92B9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B6ABFB-75D2-419D-AC42-BF8BB0E39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583AD7-010F-4E8F-8405-FE70102F1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56CFE-9993-4DC3-9E65-151DFE89C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20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3C452-B7DD-4863-8521-B6ED815BE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EE8366-CDE7-4F89-8863-64D49F025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69E61B-C895-403D-B4E8-D7D9BACC63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28DB6F-E131-4EEC-99BC-E443EB680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BBCFB-69FA-4CC8-9A62-310EFCFD92B9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F3580A-4165-4388-A8E8-4A7AD93DB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3E89E9-DFD7-4379-9CC9-7695388CD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56CFE-9993-4DC3-9E65-151DFE89C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230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C6AF4-DEC2-4DCF-9FF9-E630F0A00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A9D27A-8145-4B3B-8FBD-1D7F116FE7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BFA81C-1DFB-4D42-AF68-41A0E70650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59A676-9ACE-450A-BB4E-F237785BE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BBCFB-69FA-4CC8-9A62-310EFCFD92B9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5EF26D-ABF7-4A95-B489-B571E46BD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FF3ED1-ED69-4BD4-A1A5-8494E6C04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56CFE-9993-4DC3-9E65-151DFE89C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434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63DC14-4A16-46E1-8F48-00316A816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3AD412-B64A-48C9-BC9F-E6580750CD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C0599E-4C41-4BE4-BE12-125113E482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BBCFB-69FA-4CC8-9A62-310EFCFD92B9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EBD2D7-9776-4471-9C36-7E77EA5546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48F07C-DD27-4A0B-AB6F-7813790E7D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56CFE-9993-4DC3-9E65-151DFE89C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48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5BBBCFB-69FA-4CC8-9A62-310EFCFD92B9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B056CFE-9993-4DC3-9E65-151DFE89C2B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305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ebp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web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13" Type="http://schemas.openxmlformats.org/officeDocument/2006/relationships/image" Target="../media/image20.jfif"/><Relationship Id="rId18" Type="http://schemas.openxmlformats.org/officeDocument/2006/relationships/image" Target="../media/image25.jfif"/><Relationship Id="rId3" Type="http://schemas.openxmlformats.org/officeDocument/2006/relationships/image" Target="../media/image10.jpg"/><Relationship Id="rId7" Type="http://schemas.openxmlformats.org/officeDocument/2006/relationships/image" Target="../media/image14.jfif"/><Relationship Id="rId12" Type="http://schemas.openxmlformats.org/officeDocument/2006/relationships/image" Target="../media/image19.jfif"/><Relationship Id="rId17" Type="http://schemas.openxmlformats.org/officeDocument/2006/relationships/image" Target="../media/image24.jfif"/><Relationship Id="rId2" Type="http://schemas.openxmlformats.org/officeDocument/2006/relationships/image" Target="../media/image9.jpg"/><Relationship Id="rId16" Type="http://schemas.openxmlformats.org/officeDocument/2006/relationships/image" Target="../media/image23.jfif"/><Relationship Id="rId20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fif"/><Relationship Id="rId11" Type="http://schemas.openxmlformats.org/officeDocument/2006/relationships/image" Target="../media/image18.jpg"/><Relationship Id="rId5" Type="http://schemas.openxmlformats.org/officeDocument/2006/relationships/image" Target="../media/image12.jfif"/><Relationship Id="rId15" Type="http://schemas.openxmlformats.org/officeDocument/2006/relationships/image" Target="../media/image22.jfif"/><Relationship Id="rId10" Type="http://schemas.openxmlformats.org/officeDocument/2006/relationships/image" Target="../media/image17.jpg"/><Relationship Id="rId19" Type="http://schemas.openxmlformats.org/officeDocument/2006/relationships/image" Target="../media/image26.jfif"/><Relationship Id="rId4" Type="http://schemas.openxmlformats.org/officeDocument/2006/relationships/image" Target="../media/image11.jpg"/><Relationship Id="rId9" Type="http://schemas.openxmlformats.org/officeDocument/2006/relationships/image" Target="../media/image16.jpg"/><Relationship Id="rId14" Type="http://schemas.openxmlformats.org/officeDocument/2006/relationships/image" Target="../media/image21.jf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eb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webp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ylinder 2">
            <a:extLst>
              <a:ext uri="{FF2B5EF4-FFF2-40B4-BE49-F238E27FC236}">
                <a16:creationId xmlns:a16="http://schemas.microsoft.com/office/drawing/2014/main" id="{32F4F172-A0C0-45A9-B2BA-BD95423B2366}"/>
              </a:ext>
            </a:extLst>
          </p:cNvPr>
          <p:cNvSpPr/>
          <p:nvPr/>
        </p:nvSpPr>
        <p:spPr>
          <a:xfrm>
            <a:off x="1436509" y="165688"/>
            <a:ext cx="8926691" cy="1097055"/>
          </a:xfrm>
          <a:prstGeom prst="can">
            <a:avLst>
              <a:gd name="adj" fmla="val 14819"/>
            </a:avLst>
          </a:prstGeom>
          <a:solidFill>
            <a:schemeClr val="accent5">
              <a:lumMod val="60000"/>
              <a:lumOff val="4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as-IN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F37853-E961-47FB-9E47-1D5F643F68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672" y="1466947"/>
            <a:ext cx="5828568" cy="485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355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50ED46D-B66D-4FB8-82F5-EE070AF9F060}"/>
              </a:ext>
            </a:extLst>
          </p:cNvPr>
          <p:cNvSpPr txBox="1"/>
          <p:nvPr/>
        </p:nvSpPr>
        <p:spPr>
          <a:xfrm>
            <a:off x="5107175" y="5811254"/>
            <a:ext cx="1745620" cy="591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খেলাধুলা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782E94-61E0-4E77-A7F3-9DBADF103572}"/>
              </a:ext>
            </a:extLst>
          </p:cNvPr>
          <p:cNvSpPr txBox="1"/>
          <p:nvPr/>
        </p:nvSpPr>
        <p:spPr>
          <a:xfrm>
            <a:off x="1739018" y="5862248"/>
            <a:ext cx="8481934" cy="53338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নিয়মিত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খেলাধুলা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হৃৎপিণ্ড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মাংসপেশি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হাড়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শক্তিশালী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7658D10-4DE3-4F53-BD0A-94EF2F4BE9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531" y="462369"/>
            <a:ext cx="7840908" cy="510639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F7482E2-D211-4135-80A8-4B280D0794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637" y="533256"/>
            <a:ext cx="8762725" cy="492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28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1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1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AA4FE6-57AF-405F-9104-2AF95759B2A4}"/>
              </a:ext>
            </a:extLst>
          </p:cNvPr>
          <p:cNvSpPr txBox="1"/>
          <p:nvPr/>
        </p:nvSpPr>
        <p:spPr>
          <a:xfrm>
            <a:off x="5631105" y="5088677"/>
            <a:ext cx="1559376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ঘুমানো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CA4AE7-F78C-458D-8E38-CF665008E32C}"/>
              </a:ext>
            </a:extLst>
          </p:cNvPr>
          <p:cNvSpPr txBox="1"/>
          <p:nvPr/>
        </p:nvSpPr>
        <p:spPr>
          <a:xfrm>
            <a:off x="2012941" y="6006324"/>
            <a:ext cx="8166118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শরীরের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ক্ষয়পূরণ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বৃদ্ধির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প্রতিদিন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ঘুমাতে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415AAF-C14F-4E24-882B-5CC7040D89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939" y="666645"/>
            <a:ext cx="8166118" cy="42463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5434235-D8F1-4922-AF1A-321A53A76C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310" y="535481"/>
            <a:ext cx="7823376" cy="521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17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1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08DEF5A-A2E9-4AE9-94B0-8CF1827F1A5E}"/>
              </a:ext>
            </a:extLst>
          </p:cNvPr>
          <p:cNvSpPr txBox="1"/>
          <p:nvPr/>
        </p:nvSpPr>
        <p:spPr>
          <a:xfrm>
            <a:off x="2478421" y="4160663"/>
            <a:ext cx="2191699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শোনা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535E4E-09AA-4BAA-A083-2D48706EAAF6}"/>
              </a:ext>
            </a:extLst>
          </p:cNvPr>
          <p:cNvSpPr txBox="1"/>
          <p:nvPr/>
        </p:nvSpPr>
        <p:spPr>
          <a:xfrm>
            <a:off x="8111987" y="4295291"/>
            <a:ext cx="2191698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97C5E0-D028-48F5-9D93-93AC9B2B43B7}"/>
              </a:ext>
            </a:extLst>
          </p:cNvPr>
          <p:cNvSpPr txBox="1"/>
          <p:nvPr/>
        </p:nvSpPr>
        <p:spPr>
          <a:xfrm>
            <a:off x="1158240" y="5543560"/>
            <a:ext cx="9875519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ক্লান্তি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উদ্যমে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প্রতিদিন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শখের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5BDD32-59E7-4C9C-B5EA-8EFC39FD55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35"/>
          <a:stretch/>
        </p:blipFill>
        <p:spPr>
          <a:xfrm>
            <a:off x="3576378" y="1648470"/>
            <a:ext cx="2519621" cy="20369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37C136-1B66-461D-AF12-FFA6B7EF10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6" t="6168" r="21293" b="1678"/>
          <a:stretch/>
        </p:blipFill>
        <p:spPr>
          <a:xfrm>
            <a:off x="465453" y="588422"/>
            <a:ext cx="3108818" cy="284057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D0D3EAB-82EF-45E7-B8C8-A68B92A2FE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999" y="788222"/>
            <a:ext cx="5148548" cy="2840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45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1AD247-E701-47E1-9A19-D96D9AC4DACA}"/>
              </a:ext>
            </a:extLst>
          </p:cNvPr>
          <p:cNvSpPr txBox="1"/>
          <p:nvPr/>
        </p:nvSpPr>
        <p:spPr>
          <a:xfrm>
            <a:off x="820615" y="5409768"/>
            <a:ext cx="10550769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শরীর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পরিষ্কার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পরিচ্ছন্ন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রাখার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প্রতিদিন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পরিষ্কার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সাবান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গোসল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FAB5763-ED66-4C35-BD49-1987584460EB}"/>
              </a:ext>
            </a:extLst>
          </p:cNvPr>
          <p:cNvGrpSpPr/>
          <p:nvPr/>
        </p:nvGrpSpPr>
        <p:grpSpPr>
          <a:xfrm>
            <a:off x="471946" y="925012"/>
            <a:ext cx="11248106" cy="3765680"/>
            <a:chOff x="471947" y="1347043"/>
            <a:chExt cx="11248106" cy="376568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D92482C-498E-43A6-913B-37FE071D1A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645"/>
            <a:stretch/>
          </p:blipFill>
          <p:spPr>
            <a:xfrm>
              <a:off x="471947" y="1347043"/>
              <a:ext cx="6103781" cy="376568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3E04FC3-31E9-44E3-BDA2-8CEF20C745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1856" y="1347043"/>
              <a:ext cx="5158197" cy="37656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059128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57A634-5EAC-4A52-8E6C-49DABB2584F3}"/>
              </a:ext>
            </a:extLst>
          </p:cNvPr>
          <p:cNvSpPr txBox="1"/>
          <p:nvPr/>
        </p:nvSpPr>
        <p:spPr>
          <a:xfrm>
            <a:off x="2764481" y="5667467"/>
            <a:ext cx="7082903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খাওয়ার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সাবান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ধুতে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725277-1F25-415C-A555-AC0D4C551B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3" r="12451" b="7488"/>
          <a:stretch/>
        </p:blipFill>
        <p:spPr>
          <a:xfrm>
            <a:off x="8510955" y="316435"/>
            <a:ext cx="3195353" cy="45140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52926A-48D2-4862-BC1B-4B1F0861E2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8436"/>
          <a:stretch/>
        </p:blipFill>
        <p:spPr>
          <a:xfrm>
            <a:off x="485692" y="351049"/>
            <a:ext cx="3170851" cy="44794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03FC71-B511-4597-A30D-F42A054EB9E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28"/>
          <a:stretch/>
        </p:blipFill>
        <p:spPr>
          <a:xfrm>
            <a:off x="3656543" y="498578"/>
            <a:ext cx="4983346" cy="412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5925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7D5D1C-4950-435D-87E2-B49F117312A3}"/>
              </a:ext>
            </a:extLst>
          </p:cNvPr>
          <p:cNvSpPr txBox="1"/>
          <p:nvPr/>
        </p:nvSpPr>
        <p:spPr>
          <a:xfrm>
            <a:off x="2806634" y="5446271"/>
            <a:ext cx="5942062" cy="60283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খাওয়ার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নিয়মিত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দাঁত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ব্রাশ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814504-20F6-4DC5-A155-3ACA64E627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791" y="808893"/>
            <a:ext cx="6518321" cy="39354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FF8393A-B9E9-4F28-AABD-3BF9244D40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3" t="96" r="8252"/>
          <a:stretch/>
        </p:blipFill>
        <p:spPr>
          <a:xfrm>
            <a:off x="507727" y="808893"/>
            <a:ext cx="4827064" cy="393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915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EA1809-1B4A-4411-B18F-48C36B1A599D}"/>
              </a:ext>
            </a:extLst>
          </p:cNvPr>
          <p:cNvSpPr txBox="1"/>
          <p:nvPr/>
        </p:nvSpPr>
        <p:spPr>
          <a:xfrm>
            <a:off x="3009732" y="5252193"/>
            <a:ext cx="6172536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নিয়মিত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জামাকাপড়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পরিষ্কার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F79C48-2FE4-496D-A084-A94C490E2E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83"/>
          <a:stretch/>
        </p:blipFill>
        <p:spPr>
          <a:xfrm>
            <a:off x="424801" y="595870"/>
            <a:ext cx="5169861" cy="378744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C9B9265-51DF-43A6-A439-41CB6452E5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698" y="595870"/>
            <a:ext cx="5763501" cy="378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140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EA1809-1B4A-4411-B18F-48C36B1A599D}"/>
              </a:ext>
            </a:extLst>
          </p:cNvPr>
          <p:cNvSpPr txBox="1"/>
          <p:nvPr/>
        </p:nvSpPr>
        <p:spPr>
          <a:xfrm>
            <a:off x="4030511" y="6039837"/>
            <a:ext cx="4724150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আমাদেরকে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চুলের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যত্ন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নিতে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645ADB-9DF8-43A3-897E-4BBA7E6A82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586" y="281033"/>
            <a:ext cx="5299428" cy="30272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C57B14C-022A-4988-9012-4108C0B9BB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75" y="284437"/>
            <a:ext cx="5522225" cy="30238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85AA54-9994-4EF5-96C9-E9EC992BDA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511" y="3308331"/>
            <a:ext cx="4724150" cy="246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951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613CF9-BA62-479B-A238-DBFEBCF0DCA2}"/>
              </a:ext>
            </a:extLst>
          </p:cNvPr>
          <p:cNvSpPr txBox="1"/>
          <p:nvPr/>
        </p:nvSpPr>
        <p:spPr>
          <a:xfrm>
            <a:off x="6999392" y="5042622"/>
            <a:ext cx="3586384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এভাবে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নখ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কাটতে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DBAFFC-5AC7-4892-B348-AA018B2D983A}"/>
              </a:ext>
            </a:extLst>
          </p:cNvPr>
          <p:cNvSpPr txBox="1"/>
          <p:nvPr/>
        </p:nvSpPr>
        <p:spPr>
          <a:xfrm>
            <a:off x="1016877" y="5042621"/>
            <a:ext cx="3972533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দাঁত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নখ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কাটা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5092B2E-2962-4547-8958-E51A392152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30" y="1041915"/>
            <a:ext cx="5524115" cy="33994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021DACD-A941-4137-90AD-C76EEDE972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525" y="1041915"/>
            <a:ext cx="5290982" cy="339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004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1FC83927-D9F0-41D6-9E40-0C4069B9710E}"/>
              </a:ext>
            </a:extLst>
          </p:cNvPr>
          <p:cNvSpPr/>
          <p:nvPr/>
        </p:nvSpPr>
        <p:spPr>
          <a:xfrm>
            <a:off x="954070" y="0"/>
            <a:ext cx="10283860" cy="1872343"/>
          </a:xfrm>
          <a:prstGeom prst="horizontalScroll">
            <a:avLst>
              <a:gd name="adj" fmla="val 22004"/>
            </a:avLst>
          </a:prstGeom>
          <a:solidFill>
            <a:schemeClr val="accent2">
              <a:lumMod val="40000"/>
              <a:lumOff val="60000"/>
            </a:schemeClr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সাথে </a:t>
            </a:r>
            <a:r>
              <a:rPr lang="en-US" sz="4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213F3B79-42B6-40ED-9CE8-E3243F9B592C}"/>
              </a:ext>
            </a:extLst>
          </p:cNvPr>
          <p:cNvSpPr/>
          <p:nvPr/>
        </p:nvSpPr>
        <p:spPr>
          <a:xfrm>
            <a:off x="1741714" y="2255059"/>
            <a:ext cx="8708571" cy="3474357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soft" dir="t">
              <a:rot lat="0" lon="0" rev="15600000"/>
            </a:lightRig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40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৫</a:t>
            </a:r>
          </a:p>
          <a:p>
            <a:pPr algn="ctr"/>
            <a:r>
              <a:rPr lang="en-US" sz="40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40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en-US" sz="40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৩৪, ৩৫ </a:t>
            </a:r>
          </a:p>
        </p:txBody>
      </p:sp>
    </p:spTree>
    <p:extLst>
      <p:ext uri="{BB962C8B-B14F-4D97-AF65-F5344CB8AC3E}">
        <p14:creationId xmlns:p14="http://schemas.microsoft.com/office/powerpoint/2010/main" val="973709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>
            <a:extLst>
              <a:ext uri="{FF2B5EF4-FFF2-40B4-BE49-F238E27FC236}">
                <a16:creationId xmlns:a16="http://schemas.microsoft.com/office/drawing/2014/main" id="{190B5D50-4D80-4FE1-84AC-4AE7ACFEEDB1}"/>
              </a:ext>
            </a:extLst>
          </p:cNvPr>
          <p:cNvSpPr/>
          <p:nvPr/>
        </p:nvSpPr>
        <p:spPr>
          <a:xfrm>
            <a:off x="819462" y="387313"/>
            <a:ext cx="10100329" cy="1163761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230CD92F-8CF8-40C1-8F05-DF1B4750CB2B}"/>
              </a:ext>
            </a:extLst>
          </p:cNvPr>
          <p:cNvSpPr/>
          <p:nvPr/>
        </p:nvSpPr>
        <p:spPr>
          <a:xfrm>
            <a:off x="5042895" y="2546950"/>
            <a:ext cx="6287439" cy="3471534"/>
          </a:xfrm>
          <a:prstGeom prst="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শওকত আলী</a:t>
            </a:r>
          </a:p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বিষ্ণুপুর সরকারি প্রাথমিক বিদ্যালয়</a:t>
            </a:r>
          </a:p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তারাগঞ্জ, রংপুর।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CBEAE8-1CD8-4C50-B926-B7650B7034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48" y="2371332"/>
            <a:ext cx="3189830" cy="3639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16809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E0488052-5748-4A68-A9D2-296E4734DD6D}"/>
              </a:ext>
            </a:extLst>
          </p:cNvPr>
          <p:cNvSpPr/>
          <p:nvPr/>
        </p:nvSpPr>
        <p:spPr>
          <a:xfrm>
            <a:off x="1172817" y="471063"/>
            <a:ext cx="9846366" cy="123726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2700" cap="flat" cmpd="sng" algn="ctr">
            <a:solidFill>
              <a:srgbClr val="1D9A78">
                <a:shade val="50000"/>
              </a:srgbClr>
            </a:solidFill>
            <a:prstDash val="solid"/>
            <a:miter lim="800000"/>
          </a:ln>
          <a:effectLst>
            <a:glow rad="101600">
              <a:srgbClr val="B74919">
                <a:satMod val="175000"/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শিক্ষার্থীবৃন্দ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পাঠ্যাংশটুকু</a:t>
            </a:r>
            <a:r>
              <a:rPr lang="bn-IN" sz="4000" kern="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মনোযোগসহকারে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kumimoji="0" lang="bn-IN" sz="40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6B9C51-063C-4C84-9C8C-62873E3BFE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927039"/>
            <a:ext cx="7620000" cy="460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53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673A6C-E864-4DEF-9146-B86526F30079}"/>
              </a:ext>
            </a:extLst>
          </p:cNvPr>
          <p:cNvSpPr txBox="1"/>
          <p:nvPr/>
        </p:nvSpPr>
        <p:spPr>
          <a:xfrm>
            <a:off x="4630506" y="667578"/>
            <a:ext cx="29309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স্বাস্থ্যবিধি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393DEC-1060-4B6C-A298-B9FF785D6C40}"/>
              </a:ext>
            </a:extLst>
          </p:cNvPr>
          <p:cNvSpPr txBox="1"/>
          <p:nvPr/>
        </p:nvSpPr>
        <p:spPr>
          <a:xfrm>
            <a:off x="791937" y="1498575"/>
            <a:ext cx="3104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১.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সুস্থ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যাপন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EEC8D75-F6C7-41E1-914E-642B9296B6DF}"/>
              </a:ext>
            </a:extLst>
          </p:cNvPr>
          <p:cNvSpPr/>
          <p:nvPr/>
        </p:nvSpPr>
        <p:spPr>
          <a:xfrm>
            <a:off x="107839" y="331926"/>
            <a:ext cx="3361276" cy="61932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7030A0"/>
              </a:gs>
              <a:gs pos="8000">
                <a:schemeClr val="bg1"/>
              </a:gs>
              <a:gs pos="100000">
                <a:srgbClr val="7030A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৫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7B0BDA-3D76-4A87-AB28-DE3650F7CC70}"/>
              </a:ext>
            </a:extLst>
          </p:cNvPr>
          <p:cNvSpPr txBox="1"/>
          <p:nvPr/>
        </p:nvSpPr>
        <p:spPr>
          <a:xfrm>
            <a:off x="791937" y="2142986"/>
            <a:ext cx="102174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সুস্থ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যাপন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খুবই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সুস্থ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স্বাস্থ্যবিধি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082299-79FB-4823-9406-2F16BC8B2450}"/>
              </a:ext>
            </a:extLst>
          </p:cNvPr>
          <p:cNvSpPr txBox="1"/>
          <p:nvPr/>
        </p:nvSpPr>
        <p:spPr>
          <a:xfrm>
            <a:off x="631587" y="4820816"/>
            <a:ext cx="103778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সুস্থ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স্বাস্থ্যবিধি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অনুসরণ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প্রতিদিন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নিয়মকানুন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সুস্থ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–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741090E-17FD-4939-8564-AE629C564833}"/>
              </a:ext>
            </a:extLst>
          </p:cNvPr>
          <p:cNvSpPr/>
          <p:nvPr/>
        </p:nvSpPr>
        <p:spPr>
          <a:xfrm>
            <a:off x="107839" y="3864615"/>
            <a:ext cx="3361276" cy="61932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92D050"/>
              </a:gs>
              <a:gs pos="11000">
                <a:schemeClr val="bg1"/>
              </a:gs>
              <a:gs pos="71000">
                <a:srgbClr val="00B050"/>
              </a:gs>
              <a:gs pos="28000">
                <a:schemeClr val="accent1">
                  <a:lumMod val="30000"/>
                  <a:lumOff val="7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সারসংক্ষেপ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294351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 animBg="1"/>
      <p:bldP spid="8" grpId="0"/>
      <p:bldP spid="9" grpId="0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E060505-A7FE-429C-9768-6229A2FBDCE0}"/>
              </a:ext>
            </a:extLst>
          </p:cNvPr>
          <p:cNvSpPr txBox="1"/>
          <p:nvPr/>
        </p:nvSpPr>
        <p:spPr>
          <a:xfrm>
            <a:off x="154744" y="364981"/>
            <a:ext cx="2982351" cy="667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সুষম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589C6E-CD26-40A5-A015-0FBC9120771B}"/>
              </a:ext>
            </a:extLst>
          </p:cNvPr>
          <p:cNvSpPr txBox="1"/>
          <p:nvPr/>
        </p:nvSpPr>
        <p:spPr>
          <a:xfrm>
            <a:off x="588498" y="1191396"/>
            <a:ext cx="112379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সুস্বাস্থ্যের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প্রতিদিন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অবশ্যই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সুষম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খেতে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খাবারই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শরীরের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সরবরাহ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সুষম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খাবারের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পাশাপাশি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পর্যাপ্ত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পরিমাণে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নিরাপদ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24BDAC-E8DB-4869-8EE1-0D4F56418A49}"/>
              </a:ext>
            </a:extLst>
          </p:cNvPr>
          <p:cNvSpPr txBox="1"/>
          <p:nvPr/>
        </p:nvSpPr>
        <p:spPr>
          <a:xfrm>
            <a:off x="391550" y="2919527"/>
            <a:ext cx="2982351" cy="667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নিয়মিত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শরীরচর্চা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IN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F0F3E0-ED69-449A-9CFA-BCDD07432CD9}"/>
              </a:ext>
            </a:extLst>
          </p:cNvPr>
          <p:cNvSpPr txBox="1"/>
          <p:nvPr/>
        </p:nvSpPr>
        <p:spPr>
          <a:xfrm>
            <a:off x="588498" y="3635883"/>
            <a:ext cx="721907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নিয়মিত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শরীরচর্চা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খেলাধুলা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হৃৎপিণ্ড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মাংসপেশি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শক্তিশালী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আত্মবিশ্বাসী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ঘুমাতে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E05F354-92DD-4B0C-BA1B-0DE7E4604EDA}"/>
              </a:ext>
            </a:extLst>
          </p:cNvPr>
          <p:cNvSpPr txBox="1"/>
          <p:nvPr/>
        </p:nvSpPr>
        <p:spPr>
          <a:xfrm>
            <a:off x="9383153" y="5987485"/>
            <a:ext cx="1420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খেলাধুলা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bn-IN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E8A98E-3B27-4C43-9909-BA6F465194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616" y="2968314"/>
            <a:ext cx="3662554" cy="285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296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4" grpId="0"/>
      <p:bldP spid="15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DF9D080-669E-4390-820B-5863037F6D68}"/>
              </a:ext>
            </a:extLst>
          </p:cNvPr>
          <p:cNvSpPr txBox="1"/>
          <p:nvPr/>
        </p:nvSpPr>
        <p:spPr>
          <a:xfrm>
            <a:off x="8869681" y="4704950"/>
            <a:ext cx="1385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ঘুমানো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C793C1-E9AF-4B50-AE3C-91C7D10E8789}"/>
              </a:ext>
            </a:extLst>
          </p:cNvPr>
          <p:cNvSpPr txBox="1"/>
          <p:nvPr/>
        </p:nvSpPr>
        <p:spPr>
          <a:xfrm>
            <a:off x="164495" y="345355"/>
            <a:ext cx="2156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পর্যাপ্ত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ঘুম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IN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41DB37-F94A-44DB-A99B-64FC55B7627C}"/>
              </a:ext>
            </a:extLst>
          </p:cNvPr>
          <p:cNvSpPr txBox="1"/>
          <p:nvPr/>
        </p:nvSpPr>
        <p:spPr>
          <a:xfrm>
            <a:off x="319240" y="991686"/>
            <a:ext cx="72491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শরীরের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ক্ষয়পূরণ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বৃদ্ধির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পর্যাপ্ত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ঘুম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ঘুমের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প্রতিদিন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ঘুমাতে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যাওয়া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       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3D3C9F-3E38-42F2-BAAC-1465AB440D36}"/>
              </a:ext>
            </a:extLst>
          </p:cNvPr>
          <p:cNvSpPr txBox="1"/>
          <p:nvPr/>
        </p:nvSpPr>
        <p:spPr>
          <a:xfrm>
            <a:off x="319240" y="3526152"/>
            <a:ext cx="64332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ক্লান্তি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উদ্যমে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প্রতিদিনই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বিশ্রাম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নেওয়া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শখের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–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পছন্দের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শোনা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বাগান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ক্লান্তি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     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E346CF-970F-42F8-B78B-2CFF44A980B6}"/>
              </a:ext>
            </a:extLst>
          </p:cNvPr>
          <p:cNvSpPr txBox="1"/>
          <p:nvPr/>
        </p:nvSpPr>
        <p:spPr>
          <a:xfrm>
            <a:off x="319240" y="2782669"/>
            <a:ext cx="1284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বিশ্রাম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C0C2F2-71FF-4F06-8D4A-FE4C816EBA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672" y="2636536"/>
            <a:ext cx="4636648" cy="185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6069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7FEC2C-3119-47CD-AC54-935C511BCDBD}"/>
              </a:ext>
            </a:extLst>
          </p:cNvPr>
          <p:cNvSpPr txBox="1"/>
          <p:nvPr/>
        </p:nvSpPr>
        <p:spPr>
          <a:xfrm>
            <a:off x="248904" y="602633"/>
            <a:ext cx="4548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শরীরের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পরিষ্কার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পরিচ্ছন্নতা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325A12-CE94-419E-B959-5D42D6B0A751}"/>
              </a:ext>
            </a:extLst>
          </p:cNvPr>
          <p:cNvSpPr txBox="1"/>
          <p:nvPr/>
        </p:nvSpPr>
        <p:spPr>
          <a:xfrm>
            <a:off x="550985" y="1248964"/>
            <a:ext cx="606749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শরীর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পরিষ্কার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পরিচ্ছন্ন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যত্নবান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এজন্য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প্রতিদিন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পরিষ্কার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সাবান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গোসল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খাওয়ার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ধুতে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খাওয়ার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নিয়মিত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দাঁত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ব্রাশ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নিয়মিত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জামা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কাপড়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পরিষ্কার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ত্বক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চুল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চোখ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যত্ন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সুস্থ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অভ্যাসকেই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    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0420AF-D070-48D0-B2F6-299D29432B5B}"/>
              </a:ext>
            </a:extLst>
          </p:cNvPr>
          <p:cNvSpPr txBox="1"/>
          <p:nvPr/>
        </p:nvSpPr>
        <p:spPr>
          <a:xfrm>
            <a:off x="8143037" y="6024535"/>
            <a:ext cx="2787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ব্যক্তিগত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পরিষ্কার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পরিচ্ছন্নতা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bn-IN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030953-0FAF-4FE9-8AEB-3351FDB786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156" y="602632"/>
            <a:ext cx="4651256" cy="5170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0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bbon: Curved and Tilted Down 1">
            <a:extLst>
              <a:ext uri="{FF2B5EF4-FFF2-40B4-BE49-F238E27FC236}">
                <a16:creationId xmlns:a16="http://schemas.microsoft.com/office/drawing/2014/main" id="{D7617D46-B7A5-4C69-96E7-D2E47F453DCA}"/>
              </a:ext>
            </a:extLst>
          </p:cNvPr>
          <p:cNvSpPr/>
          <p:nvPr/>
        </p:nvSpPr>
        <p:spPr>
          <a:xfrm>
            <a:off x="1698792" y="326565"/>
            <a:ext cx="9105824" cy="1200330"/>
          </a:xfrm>
          <a:prstGeom prst="ellipseRibbon">
            <a:avLst>
              <a:gd name="adj1" fmla="val 16151"/>
              <a:gd name="adj2" fmla="val 49361"/>
              <a:gd name="adj3" fmla="val 0"/>
            </a:avLst>
          </a:prstGeom>
          <a:gradFill flip="none" rotWithShape="1">
            <a:gsLst>
              <a:gs pos="34000">
                <a:schemeClr val="accent1">
                  <a:lumMod val="5000"/>
                  <a:lumOff val="95000"/>
                </a:schemeClr>
              </a:gs>
              <a:gs pos="74000">
                <a:srgbClr val="00B0F0"/>
              </a:gs>
              <a:gs pos="3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prstDash val="dash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7F3F2E-E5B9-4723-9F61-2AC742A6EEDB}"/>
              </a:ext>
            </a:extLst>
          </p:cNvPr>
          <p:cNvSpPr txBox="1"/>
          <p:nvPr/>
        </p:nvSpPr>
        <p:spPr>
          <a:xfrm>
            <a:off x="1138257" y="1703420"/>
            <a:ext cx="96475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ছকের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ছক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সুস্থ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B7E8BF5-B1A4-4157-B28B-8F41BBC6A6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9945686"/>
              </p:ext>
            </p:extLst>
          </p:nvPr>
        </p:nvGraphicFramePr>
        <p:xfrm>
          <a:off x="1698792" y="3213135"/>
          <a:ext cx="8795706" cy="33183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95706">
                  <a:extLst>
                    <a:ext uri="{9D8B030D-6E8A-4147-A177-3AD203B41FA5}">
                      <a16:colId xmlns:a16="http://schemas.microsoft.com/office/drawing/2014/main" val="778432263"/>
                    </a:ext>
                  </a:extLst>
                </a:gridCol>
              </a:tblGrid>
              <a:tr h="50107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সুস্থ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থাকার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জন্য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আমরা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কী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কী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করতে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পারি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0731380"/>
                  </a:ext>
                </a:extLst>
              </a:tr>
              <a:tr h="560028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4528344"/>
                  </a:ext>
                </a:extLst>
              </a:tr>
              <a:tr h="560028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8483000"/>
                  </a:ext>
                </a:extLst>
              </a:tr>
              <a:tr h="560028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7467202"/>
                  </a:ext>
                </a:extLst>
              </a:tr>
              <a:tr h="560028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0176311"/>
                  </a:ext>
                </a:extLst>
              </a:tr>
              <a:tr h="560028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2209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466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9087B3CA-6A2F-4D97-A4F5-44EBB5E07F12}"/>
              </a:ext>
            </a:extLst>
          </p:cNvPr>
          <p:cNvSpPr/>
          <p:nvPr/>
        </p:nvSpPr>
        <p:spPr>
          <a:xfrm>
            <a:off x="1252025" y="361010"/>
            <a:ext cx="9453489" cy="1130165"/>
          </a:xfrm>
          <a:prstGeom prst="ellipse">
            <a:avLst/>
          </a:prstGeom>
          <a:gradFill>
            <a:gsLst>
              <a:gs pos="50000">
                <a:schemeClr val="accent1">
                  <a:lumMod val="5000"/>
                  <a:lumOff val="95000"/>
                </a:schemeClr>
              </a:gs>
              <a:gs pos="74000">
                <a:srgbClr val="C00000"/>
              </a:gs>
              <a:gs pos="56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ln>
            <a:solidFill>
              <a:schemeClr val="tx1"/>
            </a:solidFill>
            <a:prstDash val="sysDash"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4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D01DAA-B145-4EE9-A64E-8B62E1A5798B}"/>
              </a:ext>
            </a:extLst>
          </p:cNvPr>
          <p:cNvSpPr txBox="1"/>
          <p:nvPr/>
        </p:nvSpPr>
        <p:spPr>
          <a:xfrm>
            <a:off x="1252025" y="2299937"/>
            <a:ext cx="8309112" cy="646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উত্তর খাতায় লেখ 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56A5F5-B641-4E68-ACF4-1F959EB52334}"/>
              </a:ext>
            </a:extLst>
          </p:cNvPr>
          <p:cNvSpPr txBox="1"/>
          <p:nvPr/>
        </p:nvSpPr>
        <p:spPr>
          <a:xfrm>
            <a:off x="1252025" y="3251049"/>
            <a:ext cx="110290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সুষম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শরীরকে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পরিষ্কার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পরিচ্ছন্ন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নিয়মিত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শরীরচর্চা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খেলাধুলা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উপকার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    </a:t>
            </a:r>
          </a:p>
        </p:txBody>
      </p:sp>
    </p:spTree>
    <p:extLst>
      <p:ext uri="{BB962C8B-B14F-4D97-AF65-F5344CB8AC3E}">
        <p14:creationId xmlns:p14="http://schemas.microsoft.com/office/powerpoint/2010/main" val="171679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>
            <a:extLst>
              <a:ext uri="{FF2B5EF4-FFF2-40B4-BE49-F238E27FC236}">
                <a16:creationId xmlns:a16="http://schemas.microsoft.com/office/drawing/2014/main" id="{E83C2E4F-5F25-4318-A51D-92B2BA42673D}"/>
              </a:ext>
            </a:extLst>
          </p:cNvPr>
          <p:cNvSpPr/>
          <p:nvPr/>
        </p:nvSpPr>
        <p:spPr>
          <a:xfrm>
            <a:off x="1012873" y="168893"/>
            <a:ext cx="10199078" cy="1575501"/>
          </a:xfrm>
          <a:prstGeom prst="cloud">
            <a:avLst/>
          </a:prstGeom>
          <a:gradFill>
            <a:gsLst>
              <a:gs pos="54000">
                <a:schemeClr val="accent1">
                  <a:lumMod val="5000"/>
                  <a:lumOff val="95000"/>
                </a:schemeClr>
              </a:gs>
              <a:gs pos="74000">
                <a:srgbClr val="C00000"/>
              </a:gs>
              <a:gs pos="56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CB9F4A3-4D82-47A0-BA22-CE651C14C77D}"/>
              </a:ext>
            </a:extLst>
          </p:cNvPr>
          <p:cNvSpPr txBox="1">
            <a:spLocks/>
          </p:cNvSpPr>
          <p:nvPr/>
        </p:nvSpPr>
        <p:spPr>
          <a:xfrm>
            <a:off x="815927" y="2475835"/>
            <a:ext cx="10508566" cy="26377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prstDash val="sysDash"/>
          </a:ln>
          <a:effectLst>
            <a:glow rad="139700">
              <a:srgbClr val="B74919">
                <a:satMod val="175000"/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39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সুস্থ</a:t>
            </a:r>
            <a:r>
              <a:rPr lang="en-US" sz="39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sz="39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9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9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বাড়িতে</a:t>
            </a:r>
            <a:r>
              <a:rPr lang="en-US" sz="39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9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9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9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9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9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9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9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39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9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9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9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39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0023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uble Wave 9">
            <a:extLst>
              <a:ext uri="{FF2B5EF4-FFF2-40B4-BE49-F238E27FC236}">
                <a16:creationId xmlns:a16="http://schemas.microsoft.com/office/drawing/2014/main" id="{C970928B-985B-4C91-9486-E9EF0A919D8E}"/>
              </a:ext>
            </a:extLst>
          </p:cNvPr>
          <p:cNvSpPr/>
          <p:nvPr/>
        </p:nvSpPr>
        <p:spPr>
          <a:xfrm>
            <a:off x="1931962" y="136355"/>
            <a:ext cx="8328075" cy="1256347"/>
          </a:xfrm>
          <a:prstGeom prst="doubleWave">
            <a:avLst>
              <a:gd name="adj1" fmla="val 6821"/>
              <a:gd name="adj2" fmla="val -324"/>
            </a:avLst>
          </a:prstGeom>
          <a:gradFill>
            <a:gsLst>
              <a:gs pos="54000">
                <a:schemeClr val="accent1">
                  <a:lumMod val="5000"/>
                  <a:lumOff val="95000"/>
                </a:schemeClr>
              </a:gs>
              <a:gs pos="74000">
                <a:srgbClr val="FF0000"/>
              </a:gs>
              <a:gs pos="56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</a:t>
            </a:r>
            <a:endParaRPr lang="en-US" sz="4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983297-DC56-4D23-9983-70DDC72AC3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082" y="1568903"/>
            <a:ext cx="4121834" cy="4850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06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2513A95F-67E8-40BF-9CA7-3E3905D864E4}"/>
              </a:ext>
            </a:extLst>
          </p:cNvPr>
          <p:cNvSpPr/>
          <p:nvPr/>
        </p:nvSpPr>
        <p:spPr>
          <a:xfrm>
            <a:off x="826956" y="288735"/>
            <a:ext cx="10538087" cy="136410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48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4800" b="1" dirty="0">
              <a:ln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398AAB05-79E6-4B44-8D77-C85450264839}"/>
              </a:ext>
            </a:extLst>
          </p:cNvPr>
          <p:cNvSpPr/>
          <p:nvPr/>
        </p:nvSpPr>
        <p:spPr>
          <a:xfrm>
            <a:off x="4727460" y="2314912"/>
            <a:ext cx="6637583" cy="4000702"/>
          </a:xfrm>
          <a:prstGeom prst="frame">
            <a:avLst>
              <a:gd name="adj1" fmla="val 410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শ্রেণি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বিষয়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প্রাথমিক বিজ্ঞান</a:t>
            </a:r>
          </a:p>
          <a:p>
            <a:r>
              <a:rPr lang="bn-IN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সাধারণ পাঠ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স্বাস্থ্যবিধি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বিশেষ পাঠ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সুস্থ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যাপন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IN" sz="36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সময়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৪০ মিনিট</a:t>
            </a:r>
          </a:p>
          <a:p>
            <a:r>
              <a:rPr lang="bn-IN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তারিখ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১৮</a:t>
            </a:r>
            <a:r>
              <a:rPr lang="bn-IN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১১</a:t>
            </a:r>
            <a:r>
              <a:rPr lang="bn-IN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/২০২০ খ্রিঃ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A110F7-AEA4-42FB-8E0A-415DEFB39B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65" y="2551323"/>
            <a:ext cx="2781754" cy="352787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416982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heelReverse spokes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extLst>
              <a:ext uri="{FF2B5EF4-FFF2-40B4-BE49-F238E27FC236}">
                <a16:creationId xmlns:a16="http://schemas.microsoft.com/office/drawing/2014/main" id="{71D1CB0A-FDE5-4AB8-A69E-C60E6295993F}"/>
              </a:ext>
            </a:extLst>
          </p:cNvPr>
          <p:cNvSpPr/>
          <p:nvPr/>
        </p:nvSpPr>
        <p:spPr>
          <a:xfrm>
            <a:off x="1296916" y="182678"/>
            <a:ext cx="9598167" cy="1471950"/>
          </a:xfrm>
          <a:prstGeom prst="wave">
            <a:avLst>
              <a:gd name="adj1" fmla="val 12500"/>
              <a:gd name="adj2" fmla="val 496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4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7F0D31-616F-4AE9-B10C-A428E99C32F1}"/>
              </a:ext>
            </a:extLst>
          </p:cNvPr>
          <p:cNvSpPr txBox="1"/>
          <p:nvPr/>
        </p:nvSpPr>
        <p:spPr>
          <a:xfrm>
            <a:off x="1296917" y="2170870"/>
            <a:ext cx="9211649" cy="3970318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–</a:t>
            </a:r>
          </a:p>
          <a:p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৯.১.১</a:t>
            </a: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স্বাস্থ্যবিধি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পালনের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৯.১.২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রক্ষার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কানুন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মেনে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চলতে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সেগুলো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7135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1E0300-5A33-423B-9AAF-9CCF8E5910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31"/>
          <a:stretch/>
        </p:blipFill>
        <p:spPr>
          <a:xfrm>
            <a:off x="3316570" y="493675"/>
            <a:ext cx="5349129" cy="5759414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5FFD0C0-7972-48F0-B4AD-57BC16BBA8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565" y="1039699"/>
            <a:ext cx="7914869" cy="47786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9F4CDED-F56B-41A9-9ED5-12DDC11D8A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977" y="431045"/>
            <a:ext cx="5822044" cy="582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4457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1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FB0C0CDE-74A6-4A02-B73A-8A17E7F1ABBE}"/>
              </a:ext>
            </a:extLst>
          </p:cNvPr>
          <p:cNvSpPr/>
          <p:nvPr/>
        </p:nvSpPr>
        <p:spPr>
          <a:xfrm>
            <a:off x="1180090" y="132767"/>
            <a:ext cx="9634871" cy="1848141"/>
          </a:xfrm>
          <a:prstGeom prst="horizontalScroll">
            <a:avLst>
              <a:gd name="adj" fmla="val 19118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Flowchart: Alternate Process 4">
            <a:extLst>
              <a:ext uri="{FF2B5EF4-FFF2-40B4-BE49-F238E27FC236}">
                <a16:creationId xmlns:a16="http://schemas.microsoft.com/office/drawing/2014/main" id="{67A284F2-1F82-424E-8E08-D450FE1FDA47}"/>
              </a:ext>
            </a:extLst>
          </p:cNvPr>
          <p:cNvSpPr/>
          <p:nvPr/>
        </p:nvSpPr>
        <p:spPr>
          <a:xfrm>
            <a:off x="1629508" y="2250831"/>
            <a:ext cx="8932984" cy="3474721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স্বাস্থ্যবিধি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সুস্থ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যাপন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সুস্থ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যাপন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D5B5BE8-1621-4148-BD16-D56BBCAEF83C}"/>
              </a:ext>
            </a:extLst>
          </p:cNvPr>
          <p:cNvSpPr/>
          <p:nvPr/>
        </p:nvSpPr>
        <p:spPr>
          <a:xfrm>
            <a:off x="1629508" y="2278967"/>
            <a:ext cx="8932983" cy="3446585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33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082D7B-502E-4E66-888C-93406C1A5CBA}"/>
              </a:ext>
            </a:extLst>
          </p:cNvPr>
          <p:cNvSpPr txBox="1"/>
          <p:nvPr/>
        </p:nvSpPr>
        <p:spPr>
          <a:xfrm>
            <a:off x="3400864" y="5892636"/>
            <a:ext cx="5390271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সুস্বাস্থ্যের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প্রতিদিন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সুষম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খেতে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D87285-9BDE-4067-9C52-924ED1BD9FB0}"/>
              </a:ext>
            </a:extLst>
          </p:cNvPr>
          <p:cNvSpPr txBox="1"/>
          <p:nvPr/>
        </p:nvSpPr>
        <p:spPr>
          <a:xfrm>
            <a:off x="5064438" y="5397717"/>
            <a:ext cx="2211234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সুষম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6E9C88-3BBB-4BAB-9A9F-3779597FA6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607" y="406246"/>
            <a:ext cx="6914490" cy="52067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4C89A8-3F19-4841-8D8F-54FE544D7E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328" y="266819"/>
            <a:ext cx="1938839" cy="12063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40AAF9F-63FD-4D9D-A17C-C5E33880928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" t="2799" r="4776" b="4266"/>
          <a:stretch/>
        </p:blipFill>
        <p:spPr>
          <a:xfrm>
            <a:off x="9799428" y="329467"/>
            <a:ext cx="1891124" cy="13631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00A04B7-B34B-4129-A449-287601FB0C6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8" t="18605" r="8817" b="21371"/>
          <a:stretch/>
        </p:blipFill>
        <p:spPr>
          <a:xfrm>
            <a:off x="2022856" y="255101"/>
            <a:ext cx="1867479" cy="13268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DF76084-A969-44AB-A929-53065F42781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4" t="9492" r="9510" b="7301"/>
          <a:stretch/>
        </p:blipFill>
        <p:spPr>
          <a:xfrm>
            <a:off x="410298" y="262291"/>
            <a:ext cx="1499023" cy="114951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4BDDE4F-5AE1-4595-AB21-D91FBC5A56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29602" y="1987974"/>
            <a:ext cx="1969044" cy="11392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FCCA05A-8296-4AA2-8F49-08DB1F178A1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9" r="32114"/>
          <a:stretch/>
        </p:blipFill>
        <p:spPr>
          <a:xfrm>
            <a:off x="1418344" y="1744041"/>
            <a:ext cx="1534382" cy="16002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FB0F9FF-B296-4580-8516-1A6F543D7FC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705" y="1841129"/>
            <a:ext cx="2093733" cy="117249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1EAC75A-B73C-41EF-80DA-7C0764D9A1D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6" t="4320" r="14927"/>
          <a:stretch/>
        </p:blipFill>
        <p:spPr>
          <a:xfrm>
            <a:off x="250056" y="1755630"/>
            <a:ext cx="1208059" cy="115507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9A36857-2358-4C37-8D08-CC7B900763F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4" t="3080" r="24160"/>
          <a:stretch/>
        </p:blipFill>
        <p:spPr>
          <a:xfrm>
            <a:off x="5016237" y="1617565"/>
            <a:ext cx="1743301" cy="177606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9988C97-6EA0-4155-AAAA-318773E0A68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54" y="3598364"/>
            <a:ext cx="1832955" cy="141320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0C19116-35C1-4B98-87B9-0D2D5C66B9D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135" y="3573816"/>
            <a:ext cx="1751962" cy="132441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DBAF8F9-0036-4E99-B437-0EBE084DF541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46" b="9421"/>
          <a:stretch/>
        </p:blipFill>
        <p:spPr>
          <a:xfrm>
            <a:off x="2645567" y="3838977"/>
            <a:ext cx="2700463" cy="77712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FADC64B-0411-47C4-A724-BBD657F040C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993" y="3857306"/>
            <a:ext cx="2378045" cy="86068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A7B4226-808E-41AE-BEA8-5C45C36640D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477" y="316670"/>
            <a:ext cx="1987665" cy="116682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224B18C-4944-41F2-A9C5-F16891B924ED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3" t="7888" r="4509" b="11747"/>
          <a:stretch/>
        </p:blipFill>
        <p:spPr>
          <a:xfrm>
            <a:off x="9635510" y="3589928"/>
            <a:ext cx="2218960" cy="112787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7423151-7097-4C43-AE52-B80C2371E66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961" y="406246"/>
            <a:ext cx="1641607" cy="10511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E6343BF-7ADB-48DE-8DE4-2764DD245759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6" t="15586" r="16447"/>
          <a:stretch/>
        </p:blipFill>
        <p:spPr>
          <a:xfrm>
            <a:off x="10100070" y="2024474"/>
            <a:ext cx="1786462" cy="12435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8884F36-7EC1-44BC-AC99-CC4576767CA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237" y="1841764"/>
            <a:ext cx="1894469" cy="130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33431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F49DE33-752D-4188-8D0C-66B74FAFCEAE}"/>
              </a:ext>
            </a:extLst>
          </p:cNvPr>
          <p:cNvSpPr txBox="1"/>
          <p:nvPr/>
        </p:nvSpPr>
        <p:spPr>
          <a:xfrm>
            <a:off x="2111979" y="5917832"/>
            <a:ext cx="8240166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রাখার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পর্যাপ্ত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পরিমাণে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নিরাপদ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22C236-5AD7-4F73-B1E0-31DC164403C8}"/>
              </a:ext>
            </a:extLst>
          </p:cNvPr>
          <p:cNvSpPr txBox="1"/>
          <p:nvPr/>
        </p:nvSpPr>
        <p:spPr>
          <a:xfrm>
            <a:off x="4281713" y="5925339"/>
            <a:ext cx="3628572" cy="58477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নলকূপের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নিরাপদ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A74718-3E1B-4C55-9FA4-6DEB5194AA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4" r="38701" b="6044"/>
          <a:stretch/>
        </p:blipFill>
        <p:spPr>
          <a:xfrm>
            <a:off x="7054613" y="656218"/>
            <a:ext cx="2847737" cy="49426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A0B2BA-42F8-4FAB-9144-1E86C975031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15" t="6144" r="21235" b="10962"/>
          <a:stretch/>
        </p:blipFill>
        <p:spPr>
          <a:xfrm>
            <a:off x="1854925" y="523166"/>
            <a:ext cx="3282463" cy="49426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7BC21F-6370-42DD-86A1-2C39FA3632B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" r="3806"/>
          <a:stretch/>
        </p:blipFill>
        <p:spPr>
          <a:xfrm>
            <a:off x="1839852" y="508326"/>
            <a:ext cx="8512293" cy="513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64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8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D67D30-D165-44C3-B744-5D62C8AF134E}"/>
              </a:ext>
            </a:extLst>
          </p:cNvPr>
          <p:cNvSpPr txBox="1"/>
          <p:nvPr/>
        </p:nvSpPr>
        <p:spPr>
          <a:xfrm>
            <a:off x="4143885" y="5981673"/>
            <a:ext cx="2817267" cy="591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শরীরচর্চা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ব্যায়াম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66404D-A5BC-4C90-8FDD-6C82DB06F7F9}"/>
              </a:ext>
            </a:extLst>
          </p:cNvPr>
          <p:cNvSpPr txBox="1"/>
          <p:nvPr/>
        </p:nvSpPr>
        <p:spPr>
          <a:xfrm>
            <a:off x="1616784" y="5984476"/>
            <a:ext cx="8958431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নিয়মিত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শরীরচর্চা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হৃৎপিণ্ড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মাংসপেশি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হাড়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শক্তিশালী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1F7160E-8B17-46C8-AA14-957F6208D9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3" t="2698" r="7533" b="3674"/>
          <a:stretch/>
        </p:blipFill>
        <p:spPr>
          <a:xfrm>
            <a:off x="7165255" y="2930465"/>
            <a:ext cx="4025569" cy="279299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4DD3FF4-2604-4133-A3DE-9D2059635C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303"/>
          <a:stretch/>
        </p:blipFill>
        <p:spPr>
          <a:xfrm>
            <a:off x="1134740" y="120107"/>
            <a:ext cx="3835950" cy="298426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38B703A-6976-4264-A5AA-0B4BE7A0CF4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3" t="23682" r="13751" b="8856"/>
          <a:stretch/>
        </p:blipFill>
        <p:spPr>
          <a:xfrm>
            <a:off x="772630" y="3429000"/>
            <a:ext cx="4144408" cy="223418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C81A19D-7AC8-446A-95D9-74E12AD4E75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1" r="8378"/>
          <a:stretch/>
        </p:blipFill>
        <p:spPr>
          <a:xfrm>
            <a:off x="7167571" y="350304"/>
            <a:ext cx="4025569" cy="233828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6C87E0B-28CC-42CE-9921-A4CD197BDC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931" y="426317"/>
            <a:ext cx="8958431" cy="513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60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6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</TotalTime>
  <Words>666</Words>
  <Application>Microsoft Office PowerPoint</Application>
  <PresentationFormat>Widescreen</PresentationFormat>
  <Paragraphs>101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NikoshBAN</vt:lpstr>
      <vt:lpstr>Wingdings</vt:lpstr>
      <vt:lpstr>Office Theme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SHOWKAT ALI</dc:creator>
  <cp:lastModifiedBy>MD. SHOWKAT ALI</cp:lastModifiedBy>
  <cp:revision>95</cp:revision>
  <dcterms:created xsi:type="dcterms:W3CDTF">2020-11-19T02:35:45Z</dcterms:created>
  <dcterms:modified xsi:type="dcterms:W3CDTF">2020-11-21T16:47:09Z</dcterms:modified>
</cp:coreProperties>
</file>