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60" r:id="rId3"/>
    <p:sldId id="259" r:id="rId4"/>
    <p:sldId id="262" r:id="rId5"/>
    <p:sldId id="265" r:id="rId6"/>
    <p:sldId id="272" r:id="rId7"/>
    <p:sldId id="273" r:id="rId8"/>
    <p:sldId id="276" r:id="rId9"/>
    <p:sldId id="274" r:id="rId10"/>
    <p:sldId id="275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4" autoAdjust="0"/>
  </p:normalViewPr>
  <p:slideViewPr>
    <p:cSldViewPr>
      <p:cViewPr varScale="1">
        <p:scale>
          <a:sx n="60" d="100"/>
          <a:sy n="60" d="100"/>
        </p:scale>
        <p:origin x="96" y="29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35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63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110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648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202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108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275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66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76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82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3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48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83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00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62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6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7B179A-46C3-4F1B-831B-01FA1DC57EB5}" type="datetimeFigureOut">
              <a:rPr lang="en-US" smtClean="0"/>
              <a:pPr/>
              <a:t>11/21/2020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B40F5F-9E37-4446-B7B8-CFA008AF49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59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9736" y="1084663"/>
            <a:ext cx="4800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IP (5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292" y="2590581"/>
            <a:ext cx="4953024" cy="3571892"/>
          </a:xfrm>
          <a:prstGeom prst="rect">
            <a:avLst/>
          </a:prstGeom>
        </p:spPr>
      </p:pic>
      <p:pic>
        <p:nvPicPr>
          <p:cNvPr id="4" name="Picture 3" descr="DIP (5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722" y="2558351"/>
            <a:ext cx="4953024" cy="3571892"/>
          </a:xfrm>
          <a:prstGeom prst="rect">
            <a:avLst/>
          </a:prstGeom>
        </p:spPr>
      </p:pic>
      <p:pic>
        <p:nvPicPr>
          <p:cNvPr id="5" name="Picture 4" descr="DIP (5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134" y="2569096"/>
            <a:ext cx="4953024" cy="3571892"/>
          </a:xfrm>
          <a:prstGeom prst="rect">
            <a:avLst/>
          </a:prstGeom>
        </p:spPr>
      </p:pic>
      <p:pic>
        <p:nvPicPr>
          <p:cNvPr id="6" name="Picture 5" descr="DIP (5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272" y="2478909"/>
            <a:ext cx="4953024" cy="3571892"/>
          </a:xfrm>
          <a:prstGeom prst="rect">
            <a:avLst/>
          </a:prstGeom>
        </p:spPr>
      </p:pic>
      <p:pic>
        <p:nvPicPr>
          <p:cNvPr id="7" name="Picture 6" descr="DIP (5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048" y="2492896"/>
            <a:ext cx="4953024" cy="3571892"/>
          </a:xfrm>
          <a:prstGeom prst="rect">
            <a:avLst/>
          </a:prstGeom>
        </p:spPr>
      </p:pic>
      <p:pic>
        <p:nvPicPr>
          <p:cNvPr id="8" name="Picture 7" descr="DIP (5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4" y="2506883"/>
            <a:ext cx="4953024" cy="3571892"/>
          </a:xfrm>
          <a:prstGeom prst="rect">
            <a:avLst/>
          </a:prstGeom>
        </p:spPr>
      </p:pic>
      <p:pic>
        <p:nvPicPr>
          <p:cNvPr id="9" name="Picture 8" descr="DIP (5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1164" y="2558351"/>
            <a:ext cx="4953024" cy="3571892"/>
          </a:xfrm>
          <a:prstGeom prst="rect">
            <a:avLst/>
          </a:prstGeom>
        </p:spPr>
      </p:pic>
      <p:pic>
        <p:nvPicPr>
          <p:cNvPr id="10" name="Picture 9" descr="DIP (5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87" y="2568251"/>
            <a:ext cx="4953024" cy="3571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0193" y="1124744"/>
            <a:ext cx="9601196" cy="1303867"/>
          </a:xfrm>
        </p:spPr>
        <p:txBody>
          <a:bodyPr>
            <a:normAutofit/>
          </a:bodyPr>
          <a:lstStyle/>
          <a:p>
            <a:pPr eaLnBrk="1" hangingPunct="1"/>
            <a:r>
              <a:rPr lang="en-GB" sz="7200" dirty="0" err="1" smtClean="0">
                <a:solidFill>
                  <a:srgbClr val="7030A0"/>
                </a:solidFill>
                <a:latin typeface="SutonnyMJ" pitchFamily="2" charset="0"/>
              </a:rPr>
              <a:t>g~j¨vqb</a:t>
            </a:r>
            <a:endParaRPr lang="en-GB" sz="7200" dirty="0" smtClean="0">
              <a:solidFill>
                <a:srgbClr val="7030A0"/>
              </a:solidFill>
              <a:latin typeface="SutonnyMJ" pitchFamily="2" charset="0"/>
            </a:endParaRP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3880304" y="3922259"/>
            <a:ext cx="4520974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2279197" y="3861027"/>
            <a:ext cx="6480402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956565" y="3920378"/>
            <a:ext cx="8368451" cy="619942"/>
          </a:xfrm>
          <a:prstGeom prst="rect">
            <a:avLst/>
          </a:prstGeom>
          <a:noFill/>
        </p:spPr>
        <p:txBody>
          <a:bodyPr lIns="65306" tIns="32653" rIns="65306" bIns="32653">
            <a:spAutoFit/>
          </a:bodyPr>
          <a:lstStyle/>
          <a:p>
            <a:pPr>
              <a:defRPr/>
            </a:pPr>
            <a:r>
              <a:rPr lang="en-GB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১। </a:t>
            </a:r>
            <a:r>
              <a:rPr lang="en-GB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কবিতাংশ</a:t>
            </a:r>
            <a:r>
              <a:rPr lang="en-GB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GB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টুক</a:t>
            </a:r>
            <a:r>
              <a:rPr lang="en-GB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ু না </a:t>
            </a:r>
            <a:r>
              <a:rPr lang="en-GB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দেখ</a:t>
            </a:r>
            <a:r>
              <a:rPr lang="en-GB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ে </a:t>
            </a:r>
            <a:r>
              <a:rPr lang="en-GB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আবৃত্ত</a:t>
            </a:r>
            <a:r>
              <a:rPr lang="en-GB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ি </a:t>
            </a:r>
            <a:r>
              <a:rPr lang="en-GB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কর</a:t>
            </a:r>
            <a:r>
              <a:rPr lang="en-GB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া</a:t>
            </a:r>
            <a:r>
              <a:rPr lang="en-GB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।</a:t>
            </a:r>
            <a:endParaRPr lang="en-GB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5538" y="914400"/>
            <a:ext cx="6929486" cy="1569660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IP (1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68" y="3918657"/>
            <a:ext cx="1428750" cy="2047875"/>
          </a:xfrm>
          <a:prstGeom prst="rect">
            <a:avLst/>
          </a:prstGeom>
        </p:spPr>
      </p:pic>
      <p:pic>
        <p:nvPicPr>
          <p:cNvPr id="4" name="Picture 3" descr="DIP (1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3933056"/>
            <a:ext cx="1428750" cy="2047875"/>
          </a:xfrm>
          <a:prstGeom prst="rect">
            <a:avLst/>
          </a:prstGeom>
        </p:spPr>
      </p:pic>
      <p:pic>
        <p:nvPicPr>
          <p:cNvPr id="5" name="Picture 4" descr="DIP (1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6" y="3801937"/>
            <a:ext cx="1428750" cy="2047875"/>
          </a:xfrm>
          <a:prstGeom prst="rect">
            <a:avLst/>
          </a:prstGeom>
        </p:spPr>
      </p:pic>
      <p:pic>
        <p:nvPicPr>
          <p:cNvPr id="6" name="Picture 5" descr="DIP (1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031" y="3918658"/>
            <a:ext cx="1428750" cy="2047875"/>
          </a:xfrm>
          <a:prstGeom prst="rect">
            <a:avLst/>
          </a:prstGeom>
        </p:spPr>
      </p:pic>
      <p:pic>
        <p:nvPicPr>
          <p:cNvPr id="7" name="Picture 6" descr="DIP (1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908" y="3918657"/>
            <a:ext cx="1428750" cy="2047875"/>
          </a:xfrm>
          <a:prstGeom prst="rect">
            <a:avLst/>
          </a:prstGeom>
        </p:spPr>
      </p:pic>
      <p:pic>
        <p:nvPicPr>
          <p:cNvPr id="8" name="Picture 7" descr="DIP (15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398" y="3904259"/>
            <a:ext cx="1428750" cy="204787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91174" y="620688"/>
            <a:ext cx="6618584" cy="1008112"/>
          </a:xfrm>
          <a:prstGeom prst="leftRightArrow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8578" y="1772816"/>
            <a:ext cx="8077200" cy="4234517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২য় ।        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বিষয়ঃবাংলা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পাঠশিরনামঃ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কাজরে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---------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যাও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38360" y="764704"/>
            <a:ext cx="4830285" cy="1584176"/>
          </a:xfrm>
          <a:prstGeom prst="heart">
            <a:avLst/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6000" u="sng" dirty="0" err="1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>
                <a:latin typeface="NikoshBAN" pitchFamily="2" charset="0"/>
                <a:cs typeface="NikoshBAN" pitchFamily="2" charset="0"/>
              </a:rPr>
              <a:t>ফল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448" y="2852936"/>
            <a:ext cx="1015312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GB" sz="3600" b="1" dirty="0">
                <a:ln/>
                <a:solidFill>
                  <a:schemeClr val="accent4"/>
                </a:solidFill>
                <a:latin typeface="NikoshBAN"/>
              </a:rPr>
              <a:t>২.২.১ </a:t>
            </a:r>
            <a:r>
              <a:rPr lang="en-GB" sz="3600" b="1" dirty="0" err="1">
                <a:ln/>
                <a:solidFill>
                  <a:schemeClr val="accent4"/>
                </a:solidFill>
                <a:latin typeface="NikoshBAN"/>
              </a:rPr>
              <a:t>কবিত</a:t>
            </a:r>
            <a:r>
              <a:rPr lang="en-GB" sz="3600" b="1" dirty="0">
                <a:ln/>
                <a:solidFill>
                  <a:schemeClr val="accent4"/>
                </a:solidFill>
                <a:latin typeface="NikoshBAN"/>
              </a:rPr>
              <a:t>া </a:t>
            </a:r>
            <a:r>
              <a:rPr lang="en-GB" sz="3600" b="1" dirty="0" err="1">
                <a:ln/>
                <a:solidFill>
                  <a:schemeClr val="accent4"/>
                </a:solidFill>
                <a:latin typeface="NikoshBAN"/>
              </a:rPr>
              <a:t>শুন</a:t>
            </a:r>
            <a:r>
              <a:rPr lang="en-GB" sz="3600" b="1" dirty="0">
                <a:ln/>
                <a:solidFill>
                  <a:schemeClr val="accent4"/>
                </a:solidFill>
                <a:latin typeface="NikoshBAN"/>
              </a:rPr>
              <a:t>ে </a:t>
            </a:r>
            <a:r>
              <a:rPr lang="en-GB" sz="3600" b="1" dirty="0" err="1">
                <a:ln/>
                <a:solidFill>
                  <a:schemeClr val="accent4"/>
                </a:solidFill>
                <a:latin typeface="NikoshBAN"/>
              </a:rPr>
              <a:t>বুঝত</a:t>
            </a:r>
            <a:r>
              <a:rPr lang="en-GB" sz="3600" b="1" dirty="0">
                <a:ln/>
                <a:solidFill>
                  <a:schemeClr val="accent4"/>
                </a:solidFill>
                <a:latin typeface="NikoshBAN"/>
              </a:rPr>
              <a:t>ে </a:t>
            </a:r>
            <a:r>
              <a:rPr lang="en-GB" sz="3600" b="1" dirty="0" err="1">
                <a:ln/>
                <a:solidFill>
                  <a:schemeClr val="accent4"/>
                </a:solidFill>
                <a:latin typeface="NikoshBAN"/>
              </a:rPr>
              <a:t>পারব</a:t>
            </a:r>
            <a:r>
              <a:rPr lang="en-GB" sz="3600" b="1" dirty="0">
                <a:ln/>
                <a:solidFill>
                  <a:schemeClr val="accent4"/>
                </a:solidFill>
                <a:latin typeface="NikoshBAN"/>
              </a:rPr>
              <a:t>ে ।</a:t>
            </a:r>
          </a:p>
          <a:p>
            <a:r>
              <a:rPr lang="en-GB" sz="3600" b="1" dirty="0">
                <a:ln/>
                <a:solidFill>
                  <a:schemeClr val="accent4"/>
                </a:solidFill>
                <a:latin typeface="NikoshBAN"/>
              </a:rPr>
              <a:t>২.১.২ </a:t>
            </a:r>
            <a:r>
              <a:rPr lang="en-GB" sz="3600" b="1" dirty="0" err="1">
                <a:ln/>
                <a:solidFill>
                  <a:schemeClr val="accent4"/>
                </a:solidFill>
                <a:latin typeface="NikoshBAN"/>
              </a:rPr>
              <a:t>প্রমিত</a:t>
            </a:r>
            <a:r>
              <a:rPr lang="en-GB" sz="3600" b="1" dirty="0">
                <a:ln/>
                <a:solidFill>
                  <a:schemeClr val="accent4"/>
                </a:solidFill>
                <a:latin typeface="NikoshBAN"/>
              </a:rPr>
              <a:t> </a:t>
            </a:r>
            <a:r>
              <a:rPr lang="en-GB" sz="3600" b="1" dirty="0" err="1">
                <a:ln/>
                <a:solidFill>
                  <a:schemeClr val="accent4"/>
                </a:solidFill>
                <a:latin typeface="NikoshBAN"/>
              </a:rPr>
              <a:t>উচ্চারণ</a:t>
            </a:r>
            <a:r>
              <a:rPr lang="en-GB" sz="3600" b="1" dirty="0">
                <a:ln/>
                <a:solidFill>
                  <a:schemeClr val="accent4"/>
                </a:solidFill>
                <a:latin typeface="NikoshBAN"/>
              </a:rPr>
              <a:t>ে </a:t>
            </a:r>
            <a:r>
              <a:rPr lang="en-GB" sz="3600" b="1" dirty="0" err="1">
                <a:ln/>
                <a:solidFill>
                  <a:schemeClr val="accent4"/>
                </a:solidFill>
                <a:latin typeface="NikoshBAN"/>
              </a:rPr>
              <a:t>কবিত</a:t>
            </a:r>
            <a:r>
              <a:rPr lang="en-GB" sz="3600" b="1" dirty="0">
                <a:ln/>
                <a:solidFill>
                  <a:schemeClr val="accent4"/>
                </a:solidFill>
                <a:latin typeface="NikoshBAN"/>
              </a:rPr>
              <a:t>া </a:t>
            </a:r>
            <a:r>
              <a:rPr lang="en-GB" sz="3600" b="1" dirty="0" err="1">
                <a:ln/>
                <a:solidFill>
                  <a:schemeClr val="accent4"/>
                </a:solidFill>
                <a:latin typeface="NikoshBAN"/>
              </a:rPr>
              <a:t>পড়ত</a:t>
            </a:r>
            <a:r>
              <a:rPr lang="en-GB" sz="3600" b="1" dirty="0">
                <a:ln/>
                <a:solidFill>
                  <a:schemeClr val="accent4"/>
                </a:solidFill>
                <a:latin typeface="NikoshBAN"/>
              </a:rPr>
              <a:t>ে </a:t>
            </a:r>
            <a:r>
              <a:rPr lang="en-GB" sz="3600" b="1" dirty="0" err="1">
                <a:ln/>
                <a:solidFill>
                  <a:schemeClr val="accent4"/>
                </a:solidFill>
                <a:latin typeface="NikoshBAN"/>
              </a:rPr>
              <a:t>পারব</a:t>
            </a:r>
            <a:r>
              <a:rPr lang="en-GB" sz="3600" b="1" dirty="0">
                <a:ln/>
                <a:solidFill>
                  <a:schemeClr val="accent4"/>
                </a:solidFill>
                <a:latin typeface="NikoshBAN"/>
              </a:rPr>
              <a:t>ে ।</a:t>
            </a:r>
          </a:p>
          <a:p>
            <a:r>
              <a:rPr lang="en-GB" sz="3600" b="1" dirty="0">
                <a:ln/>
                <a:solidFill>
                  <a:schemeClr val="accent4"/>
                </a:solidFill>
                <a:latin typeface="NikoshBAN"/>
              </a:rPr>
              <a:t>২.২.২. </a:t>
            </a:r>
            <a:r>
              <a:rPr lang="en-GB" sz="3600" b="1" dirty="0" err="1">
                <a:ln/>
                <a:solidFill>
                  <a:schemeClr val="accent4"/>
                </a:solidFill>
                <a:latin typeface="NikoshBAN"/>
              </a:rPr>
              <a:t>প্রমিত</a:t>
            </a:r>
            <a:r>
              <a:rPr lang="en-GB" sz="3600" b="1" dirty="0">
                <a:ln/>
                <a:solidFill>
                  <a:schemeClr val="accent4"/>
                </a:solidFill>
                <a:latin typeface="NikoshBAN"/>
              </a:rPr>
              <a:t> </a:t>
            </a:r>
            <a:r>
              <a:rPr lang="en-GB" sz="3600" b="1" dirty="0" err="1">
                <a:ln/>
                <a:solidFill>
                  <a:schemeClr val="accent4"/>
                </a:solidFill>
                <a:latin typeface="NikoshBAN"/>
              </a:rPr>
              <a:t>উচ্চারণ</a:t>
            </a:r>
            <a:r>
              <a:rPr lang="en-GB" sz="3600" b="1" dirty="0">
                <a:ln/>
                <a:solidFill>
                  <a:schemeClr val="accent4"/>
                </a:solidFill>
                <a:latin typeface="NikoshBAN"/>
              </a:rPr>
              <a:t>ে </a:t>
            </a:r>
            <a:r>
              <a:rPr lang="en-GB" sz="3600" b="1" dirty="0" err="1">
                <a:ln/>
                <a:solidFill>
                  <a:schemeClr val="accent4"/>
                </a:solidFill>
                <a:latin typeface="NikoshBAN"/>
              </a:rPr>
              <a:t>কবিত</a:t>
            </a:r>
            <a:r>
              <a:rPr lang="en-GB" sz="3600" b="1" dirty="0">
                <a:ln/>
                <a:solidFill>
                  <a:schemeClr val="accent4"/>
                </a:solidFill>
                <a:latin typeface="NikoshBAN"/>
              </a:rPr>
              <a:t>া </a:t>
            </a:r>
            <a:r>
              <a:rPr lang="en-GB" sz="3600" b="1" dirty="0" err="1">
                <a:ln/>
                <a:solidFill>
                  <a:schemeClr val="accent4"/>
                </a:solidFill>
                <a:latin typeface="NikoshBAN"/>
              </a:rPr>
              <a:t>আবৃত্ত</a:t>
            </a:r>
            <a:r>
              <a:rPr lang="en-GB" sz="3600" b="1" dirty="0">
                <a:ln/>
                <a:solidFill>
                  <a:schemeClr val="accent4"/>
                </a:solidFill>
                <a:latin typeface="NikoshBAN"/>
              </a:rPr>
              <a:t>ি </a:t>
            </a:r>
            <a:r>
              <a:rPr lang="en-GB" sz="3600" b="1" dirty="0" err="1">
                <a:ln/>
                <a:solidFill>
                  <a:schemeClr val="accent4"/>
                </a:solidFill>
                <a:latin typeface="NikoshBAN"/>
              </a:rPr>
              <a:t>করত</a:t>
            </a:r>
            <a:r>
              <a:rPr lang="en-GB" sz="3600" b="1" dirty="0">
                <a:ln/>
                <a:solidFill>
                  <a:schemeClr val="accent4"/>
                </a:solidFill>
                <a:latin typeface="NikoshBAN"/>
              </a:rPr>
              <a:t>ে </a:t>
            </a:r>
            <a:r>
              <a:rPr lang="en-GB" sz="3600" b="1" dirty="0" err="1">
                <a:ln/>
                <a:solidFill>
                  <a:schemeClr val="accent4"/>
                </a:solidFill>
                <a:latin typeface="NikoshBAN"/>
              </a:rPr>
              <a:t>পারব</a:t>
            </a:r>
            <a:r>
              <a:rPr lang="en-GB" sz="3600" b="1" dirty="0">
                <a:ln/>
                <a:solidFill>
                  <a:schemeClr val="accent4"/>
                </a:solidFill>
                <a:latin typeface="NikoshBAN"/>
              </a:rPr>
              <a:t>ে ।</a:t>
            </a:r>
            <a:endParaRPr lang="en-GB" sz="3600" b="1" dirty="0">
              <a:ln/>
              <a:solidFill>
                <a:schemeClr val="accent4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RTHO\Desktop\Untitle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828890">
            <a:off x="1881158" y="2357431"/>
            <a:ext cx="2362200" cy="17430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49708" y="638157"/>
            <a:ext cx="7929563" cy="1000125"/>
          </a:xfr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ওপাঠঘোষনা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IP (44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59" y="2000241"/>
            <a:ext cx="1760529" cy="1566871"/>
          </a:xfrm>
          <a:prstGeom prst="rect">
            <a:avLst/>
          </a:prstGeom>
        </p:spPr>
      </p:pic>
      <p:pic>
        <p:nvPicPr>
          <p:cNvPr id="9" name="Picture 4" descr="http://www.heathersanimations.com/bees/beemo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7702" y="2071678"/>
            <a:ext cx="1504950" cy="1685926"/>
          </a:xfrm>
          <a:prstGeom prst="rect">
            <a:avLst/>
          </a:prstGeom>
          <a:noFill/>
        </p:spPr>
      </p:pic>
      <p:pic>
        <p:nvPicPr>
          <p:cNvPr id="10" name="Picture 2" descr="honey bee and flowersw animati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720" y="4429133"/>
            <a:ext cx="2071702" cy="1972641"/>
          </a:xfrm>
          <a:prstGeom prst="rect">
            <a:avLst/>
          </a:prstGeom>
          <a:noFill/>
        </p:spPr>
      </p:pic>
      <p:pic>
        <p:nvPicPr>
          <p:cNvPr id="11" name="Picture 4" descr="http://www.heathersanimations.com/bees/beemo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4" y="1500174"/>
            <a:ext cx="1504950" cy="1685926"/>
          </a:xfrm>
          <a:prstGeom prst="rect">
            <a:avLst/>
          </a:prstGeom>
          <a:noFill/>
        </p:spPr>
      </p:pic>
      <p:pic>
        <p:nvPicPr>
          <p:cNvPr id="12" name="Picture 6" descr="honey bee in garden animatio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95868" y="3786190"/>
            <a:ext cx="5319724" cy="2428892"/>
          </a:xfrm>
          <a:prstGeom prst="rect">
            <a:avLst/>
          </a:prstGeom>
          <a:noFill/>
        </p:spPr>
      </p:pic>
      <p:pic>
        <p:nvPicPr>
          <p:cNvPr id="13" name="Picture 12" descr="Ants graphic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1488" y="5143512"/>
            <a:ext cx="186359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000109"/>
            <a:ext cx="41764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>
                <a:solidFill>
                  <a:srgbClr val="0070C0"/>
                </a:solidFill>
                <a:latin typeface="NikoshBAN"/>
                <a:cs typeface="Aharoni" pitchFamily="2" charset="-79"/>
              </a:rPr>
              <a:t>কাজের</a:t>
            </a:r>
            <a:r>
              <a:rPr lang="en-GB" sz="4800" dirty="0">
                <a:solidFill>
                  <a:srgbClr val="0070C0"/>
                </a:solidFill>
                <a:latin typeface="NikoshBAN"/>
                <a:cs typeface="Aharoni" pitchFamily="2" charset="-79"/>
              </a:rPr>
              <a:t> </a:t>
            </a:r>
            <a:r>
              <a:rPr lang="en-GB" sz="4800" dirty="0" err="1">
                <a:solidFill>
                  <a:srgbClr val="0070C0"/>
                </a:solidFill>
                <a:latin typeface="NikoshBAN"/>
                <a:cs typeface="Aharoni" pitchFamily="2" charset="-79"/>
              </a:rPr>
              <a:t>আনন্দ</a:t>
            </a:r>
            <a:endParaRPr lang="en-GB" sz="4800" dirty="0">
              <a:solidFill>
                <a:srgbClr val="0070C0"/>
              </a:solidFill>
              <a:latin typeface="NikoshBAN"/>
              <a:cs typeface="Aharoni" pitchFamily="2" charset="-79"/>
            </a:endParaRPr>
          </a:p>
          <a:p>
            <a:r>
              <a:rPr lang="en-GB" sz="3600" dirty="0" err="1">
                <a:solidFill>
                  <a:srgbClr val="0070C0"/>
                </a:solidFill>
                <a:latin typeface="NikoshBAN"/>
                <a:cs typeface="Aharoni" pitchFamily="2" charset="-79"/>
              </a:rPr>
              <a:t>নবকৃষ্ণ</a:t>
            </a:r>
            <a:r>
              <a:rPr lang="en-GB" sz="3600" dirty="0">
                <a:solidFill>
                  <a:srgbClr val="0070C0"/>
                </a:solidFill>
                <a:latin typeface="NikoshBAN"/>
                <a:cs typeface="Aharoni" pitchFamily="2" charset="-79"/>
              </a:rPr>
              <a:t> </a:t>
            </a:r>
            <a:r>
              <a:rPr lang="en-GB" sz="3600" dirty="0" err="1">
                <a:solidFill>
                  <a:srgbClr val="0070C0"/>
                </a:solidFill>
                <a:latin typeface="NikoshBAN"/>
                <a:cs typeface="Aharoni" pitchFamily="2" charset="-79"/>
              </a:rPr>
              <a:t>ভট্টাচার্য</a:t>
            </a:r>
            <a:endParaRPr lang="en-GB" sz="2400" dirty="0">
              <a:solidFill>
                <a:srgbClr val="0070C0"/>
              </a:solidFill>
              <a:latin typeface="NikoshBAN"/>
              <a:cs typeface="Aharoni" pitchFamily="2" charset="-79"/>
            </a:endParaRPr>
          </a:p>
          <a:p>
            <a:endParaRPr lang="en-GB" dirty="0">
              <a:latin typeface="NikoshBAN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2887" y="3410514"/>
            <a:ext cx="40005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NikoshBAN"/>
                <a:cs typeface="Aharoni" pitchFamily="2" charset="-79"/>
              </a:rPr>
              <a:t>মৌমাছ</a:t>
            </a:r>
            <a:r>
              <a:rPr lang="en-GB" sz="4000" dirty="0">
                <a:latin typeface="NikoshBAN"/>
                <a:cs typeface="Aharoni" pitchFamily="2" charset="-79"/>
              </a:rPr>
              <a:t>ি , </a:t>
            </a:r>
            <a:r>
              <a:rPr lang="en-GB" sz="4000" dirty="0" err="1">
                <a:latin typeface="NikoshBAN"/>
                <a:cs typeface="Aharoni" pitchFamily="2" charset="-79"/>
              </a:rPr>
              <a:t>মৌমাছ</a:t>
            </a:r>
            <a:r>
              <a:rPr lang="en-GB" sz="4000" dirty="0">
                <a:latin typeface="NikoshBAN"/>
                <a:cs typeface="Aharoni" pitchFamily="2" charset="-79"/>
              </a:rPr>
              <a:t>ি 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36013" y="4285913"/>
            <a:ext cx="53274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NikoshBAN"/>
                <a:cs typeface="Aharoni" pitchFamily="2" charset="-79"/>
              </a:rPr>
              <a:t>কোথ</a:t>
            </a:r>
            <a:r>
              <a:rPr lang="en-GB" sz="4000" dirty="0">
                <a:latin typeface="NikoshBAN"/>
                <a:cs typeface="Aharoni" pitchFamily="2" charset="-79"/>
              </a:rPr>
              <a:t>া </a:t>
            </a:r>
            <a:r>
              <a:rPr lang="en-GB" sz="4000" dirty="0" err="1">
                <a:latin typeface="NikoshBAN"/>
                <a:cs typeface="Aharoni" pitchFamily="2" charset="-79"/>
              </a:rPr>
              <a:t>যাও</a:t>
            </a:r>
            <a:r>
              <a:rPr lang="en-GB" sz="4000" dirty="0">
                <a:latin typeface="NikoshBAN"/>
                <a:cs typeface="Aharoni" pitchFamily="2" charset="-79"/>
              </a:rPr>
              <a:t> </a:t>
            </a:r>
            <a:r>
              <a:rPr lang="en-GB" sz="4000" dirty="0" err="1">
                <a:latin typeface="NikoshBAN"/>
                <a:cs typeface="Aharoni" pitchFamily="2" charset="-79"/>
              </a:rPr>
              <a:t>নাচ</a:t>
            </a:r>
            <a:r>
              <a:rPr lang="en-GB" sz="4000" dirty="0">
                <a:latin typeface="NikoshBAN"/>
                <a:cs typeface="Aharoni" pitchFamily="2" charset="-79"/>
              </a:rPr>
              <a:t>ি </a:t>
            </a:r>
            <a:r>
              <a:rPr lang="en-GB" sz="4000" dirty="0" err="1">
                <a:latin typeface="NikoshBAN"/>
                <a:cs typeface="Aharoni" pitchFamily="2" charset="-79"/>
              </a:rPr>
              <a:t>নাচ</a:t>
            </a:r>
            <a:r>
              <a:rPr lang="en-GB" sz="4000" dirty="0">
                <a:latin typeface="NikoshBAN"/>
                <a:cs typeface="Aharoni" pitchFamily="2" charset="-79"/>
              </a:rPr>
              <a:t>ি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38864" y="5143811"/>
            <a:ext cx="55835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>
                <a:latin typeface="NikoshBAN"/>
                <a:cs typeface="Aharoni" pitchFamily="2" charset="-79"/>
              </a:rPr>
              <a:t>দাঁড়াও</a:t>
            </a:r>
            <a:r>
              <a:rPr lang="en-GB" sz="4000" dirty="0">
                <a:latin typeface="NikoshBAN"/>
                <a:cs typeface="Aharoni" pitchFamily="2" charset="-79"/>
              </a:rPr>
              <a:t> না </a:t>
            </a:r>
            <a:r>
              <a:rPr lang="en-GB" sz="4000" dirty="0" err="1">
                <a:latin typeface="NikoshBAN"/>
                <a:cs typeface="Aharoni" pitchFamily="2" charset="-79"/>
              </a:rPr>
              <a:t>একবার</a:t>
            </a:r>
            <a:r>
              <a:rPr lang="en-GB" sz="4000" dirty="0">
                <a:latin typeface="NikoshBAN"/>
                <a:cs typeface="Aharoni" pitchFamily="2" charset="-79"/>
              </a:rPr>
              <a:t> </a:t>
            </a:r>
            <a:r>
              <a:rPr lang="en-GB" sz="4000" dirty="0" err="1">
                <a:latin typeface="NikoshBAN"/>
                <a:cs typeface="Aharoni" pitchFamily="2" charset="-79"/>
              </a:rPr>
              <a:t>ভাই</a:t>
            </a:r>
            <a:r>
              <a:rPr lang="en-GB" sz="4000" dirty="0">
                <a:latin typeface="NikoshBAN"/>
                <a:cs typeface="Aharoni" pitchFamily="2" charset="-79"/>
              </a:rPr>
              <a:t> ।</a:t>
            </a:r>
          </a:p>
          <a:p>
            <a:endParaRPr lang="en-GB" dirty="0"/>
          </a:p>
        </p:txBody>
      </p:sp>
      <p:pic>
        <p:nvPicPr>
          <p:cNvPr id="11" name="Picture 4" descr="http://www.heathersanimations.com/bees/beem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2" y="428604"/>
            <a:ext cx="1504950" cy="1685926"/>
          </a:xfrm>
          <a:prstGeom prst="rect">
            <a:avLst/>
          </a:prstGeom>
          <a:noFill/>
        </p:spPr>
      </p:pic>
      <p:pic>
        <p:nvPicPr>
          <p:cNvPr id="12" name="Picture 4" descr="http://www.heathersanimations.com/bees/beem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7702" y="2428868"/>
            <a:ext cx="1504950" cy="1685926"/>
          </a:xfrm>
          <a:prstGeom prst="rect">
            <a:avLst/>
          </a:prstGeom>
          <a:noFill/>
        </p:spPr>
      </p:pic>
      <p:pic>
        <p:nvPicPr>
          <p:cNvPr id="13" name="Picture 4" descr="http://www.heathersanimations.com/bees/beem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8942" y="1928802"/>
            <a:ext cx="1504950" cy="1685926"/>
          </a:xfrm>
          <a:prstGeom prst="rect">
            <a:avLst/>
          </a:prstGeom>
          <a:noFill/>
        </p:spPr>
      </p:pic>
      <p:pic>
        <p:nvPicPr>
          <p:cNvPr id="14" name="Picture 4" descr="http://www.heathersanimations.com/bees/beem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0446" y="3786190"/>
            <a:ext cx="1504950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oney bee in garden 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7888" y="692696"/>
            <a:ext cx="6742191" cy="5328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60306" y="2248062"/>
            <a:ext cx="57864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>
                <a:latin typeface="NikoshBAN"/>
                <a:cs typeface="Aharoni" pitchFamily="2" charset="-79"/>
              </a:rPr>
              <a:t>ওই</a:t>
            </a:r>
            <a:r>
              <a:rPr lang="en-GB" sz="4800" dirty="0">
                <a:latin typeface="NikoshBAN"/>
                <a:cs typeface="Aharoni" pitchFamily="2" charset="-79"/>
              </a:rPr>
              <a:t> </a:t>
            </a:r>
            <a:r>
              <a:rPr lang="en-GB" sz="4800" dirty="0" err="1">
                <a:latin typeface="NikoshBAN"/>
                <a:cs typeface="Aharoni" pitchFamily="2" charset="-79"/>
              </a:rPr>
              <a:t>ফুল</a:t>
            </a:r>
            <a:r>
              <a:rPr lang="en-GB" sz="4800" dirty="0">
                <a:latin typeface="NikoshBAN"/>
                <a:cs typeface="Aharoni" pitchFamily="2" charset="-79"/>
              </a:rPr>
              <a:t> </a:t>
            </a:r>
            <a:r>
              <a:rPr lang="en-GB" sz="4800" dirty="0" err="1">
                <a:latin typeface="NikoshBAN"/>
                <a:cs typeface="Aharoni" pitchFamily="2" charset="-79"/>
              </a:rPr>
              <a:t>ফোট</a:t>
            </a:r>
            <a:r>
              <a:rPr lang="en-GB" sz="4800" dirty="0">
                <a:latin typeface="NikoshBAN"/>
                <a:cs typeface="Aharoni" pitchFamily="2" charset="-79"/>
              </a:rPr>
              <a:t>ে </a:t>
            </a:r>
            <a:r>
              <a:rPr lang="en-GB" sz="4800" dirty="0" err="1">
                <a:latin typeface="NikoshBAN"/>
                <a:cs typeface="Aharoni" pitchFamily="2" charset="-79"/>
              </a:rPr>
              <a:t>বন</a:t>
            </a:r>
            <a:r>
              <a:rPr lang="en-GB" sz="4800" dirty="0">
                <a:latin typeface="NikoshBAN"/>
                <a:cs typeface="Aharoni" pitchFamily="2" charset="-79"/>
              </a:rPr>
              <a:t>ে 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83432" y="3436824"/>
            <a:ext cx="67866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>
                <a:latin typeface="NikoshBAN"/>
                <a:cs typeface="Aharoni" pitchFamily="2" charset="-79"/>
              </a:rPr>
              <a:t>যাই</a:t>
            </a:r>
            <a:r>
              <a:rPr lang="en-GB" sz="4800" dirty="0">
                <a:latin typeface="NikoshBAN"/>
                <a:cs typeface="Aharoni" pitchFamily="2" charset="-79"/>
              </a:rPr>
              <a:t> </a:t>
            </a:r>
            <a:r>
              <a:rPr lang="en-GB" sz="4800" dirty="0" err="1">
                <a:latin typeface="NikoshBAN"/>
                <a:cs typeface="Aharoni" pitchFamily="2" charset="-79"/>
              </a:rPr>
              <a:t>মধ</a:t>
            </a:r>
            <a:r>
              <a:rPr lang="en-GB" sz="4800" dirty="0">
                <a:latin typeface="NikoshBAN"/>
                <a:cs typeface="Aharoni" pitchFamily="2" charset="-79"/>
              </a:rPr>
              <a:t>ু </a:t>
            </a:r>
            <a:r>
              <a:rPr lang="en-GB" sz="4800" dirty="0" err="1">
                <a:latin typeface="NikoshBAN"/>
                <a:cs typeface="Aharoni" pitchFamily="2" charset="-79"/>
              </a:rPr>
              <a:t>আহরণ</a:t>
            </a:r>
            <a:r>
              <a:rPr lang="en-GB" sz="4800" dirty="0">
                <a:latin typeface="NikoshBAN"/>
                <a:cs typeface="Aharoni" pitchFamily="2" charset="-79"/>
              </a:rPr>
              <a:t>ে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1028" y="4540434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>
                <a:latin typeface="NikoshBAN"/>
                <a:cs typeface="Aharoni" pitchFamily="2" charset="-79"/>
              </a:rPr>
              <a:t>দাঁড়াবার</a:t>
            </a:r>
            <a:r>
              <a:rPr lang="en-GB" sz="4800" dirty="0">
                <a:latin typeface="NikoshBAN"/>
                <a:cs typeface="Aharoni" pitchFamily="2" charset="-79"/>
              </a:rPr>
              <a:t> </a:t>
            </a:r>
            <a:r>
              <a:rPr lang="en-GB" sz="4800" dirty="0" err="1">
                <a:latin typeface="NikoshBAN"/>
                <a:cs typeface="Aharoni" pitchFamily="2" charset="-79"/>
              </a:rPr>
              <a:t>সময়</a:t>
            </a:r>
            <a:r>
              <a:rPr lang="en-GB" sz="4800" dirty="0">
                <a:latin typeface="NikoshBAN"/>
                <a:cs typeface="Aharoni" pitchFamily="2" charset="-79"/>
              </a:rPr>
              <a:t> তো </a:t>
            </a:r>
            <a:r>
              <a:rPr lang="en-GB" sz="4800" dirty="0" err="1">
                <a:latin typeface="NikoshBAN"/>
                <a:cs typeface="Aharoni" pitchFamily="2" charset="-79"/>
              </a:rPr>
              <a:t>নাই</a:t>
            </a:r>
            <a:r>
              <a:rPr lang="en-GB" sz="4800" dirty="0">
                <a:latin typeface="NikoshBAN"/>
                <a:cs typeface="Aharoni" pitchFamily="2" charset="-79"/>
              </a:rPr>
              <a:t> </a:t>
            </a:r>
            <a:r>
              <a:rPr lang="en-GB" sz="5400" dirty="0">
                <a:solidFill>
                  <a:srgbClr val="FF0000"/>
                </a:solidFill>
                <a:latin typeface="NikoshBAN"/>
                <a:cs typeface="Aharoni" pitchFamily="2" charset="-79"/>
              </a:rPr>
              <a:t>।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P (3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52" y="673246"/>
            <a:ext cx="10917555" cy="5492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8458" y="1753933"/>
            <a:ext cx="6531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err="1">
                <a:solidFill>
                  <a:srgbClr val="7030A0"/>
                </a:solidFill>
                <a:latin typeface="NikoshBAN"/>
                <a:cs typeface="Aharoni" pitchFamily="2" charset="-79"/>
              </a:rPr>
              <a:t>ছোট</a:t>
            </a:r>
            <a:r>
              <a:rPr lang="en-GB" sz="5400" dirty="0">
                <a:solidFill>
                  <a:srgbClr val="7030A0"/>
                </a:solidFill>
                <a:latin typeface="NikoshBAN"/>
                <a:cs typeface="Aharoni" pitchFamily="2" charset="-79"/>
              </a:rPr>
              <a:t> </a:t>
            </a:r>
            <a:r>
              <a:rPr lang="en-GB" sz="5400" dirty="0" err="1">
                <a:solidFill>
                  <a:srgbClr val="7030A0"/>
                </a:solidFill>
                <a:latin typeface="NikoshBAN"/>
                <a:cs typeface="Aharoni" pitchFamily="2" charset="-79"/>
              </a:rPr>
              <a:t>পাখ</a:t>
            </a:r>
            <a:r>
              <a:rPr lang="en-GB" sz="5400" dirty="0">
                <a:solidFill>
                  <a:srgbClr val="7030A0"/>
                </a:solidFill>
                <a:latin typeface="NikoshBAN"/>
                <a:cs typeface="Aharoni" pitchFamily="2" charset="-79"/>
              </a:rPr>
              <a:t>ি </a:t>
            </a:r>
            <a:r>
              <a:rPr lang="en-GB" sz="5400" dirty="0" err="1">
                <a:solidFill>
                  <a:srgbClr val="7030A0"/>
                </a:solidFill>
                <a:latin typeface="NikoshBAN"/>
                <a:cs typeface="Aharoni" pitchFamily="2" charset="-79"/>
              </a:rPr>
              <a:t>ছোট</a:t>
            </a:r>
            <a:r>
              <a:rPr lang="en-GB" sz="5400" dirty="0">
                <a:solidFill>
                  <a:srgbClr val="7030A0"/>
                </a:solidFill>
                <a:latin typeface="NikoshBAN"/>
                <a:cs typeface="Aharoni" pitchFamily="2" charset="-79"/>
              </a:rPr>
              <a:t> </a:t>
            </a:r>
            <a:r>
              <a:rPr lang="en-GB" sz="5400" dirty="0" err="1">
                <a:solidFill>
                  <a:srgbClr val="7030A0"/>
                </a:solidFill>
                <a:latin typeface="NikoshBAN"/>
                <a:cs typeface="Aharoni" pitchFamily="2" charset="-79"/>
              </a:rPr>
              <a:t>পাখ</a:t>
            </a:r>
            <a:r>
              <a:rPr lang="en-GB" sz="5400" dirty="0">
                <a:solidFill>
                  <a:srgbClr val="7030A0"/>
                </a:solidFill>
                <a:latin typeface="NikoshBAN"/>
                <a:cs typeface="Aharoni" pitchFamily="2" charset="-79"/>
              </a:rPr>
              <a:t>ি 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99898" y="2946294"/>
            <a:ext cx="6808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err="1">
                <a:solidFill>
                  <a:srgbClr val="7030A0"/>
                </a:solidFill>
                <a:latin typeface="NikoshBAN"/>
                <a:cs typeface="Aharoni" pitchFamily="2" charset="-79"/>
              </a:rPr>
              <a:t>কিচিমিচ</a:t>
            </a:r>
            <a:r>
              <a:rPr lang="en-GB" sz="5400" dirty="0">
                <a:solidFill>
                  <a:srgbClr val="7030A0"/>
                </a:solidFill>
                <a:latin typeface="NikoshBAN"/>
                <a:cs typeface="Aharoni" pitchFamily="2" charset="-79"/>
              </a:rPr>
              <a:t>ি </a:t>
            </a:r>
            <a:r>
              <a:rPr lang="en-GB" sz="5400" dirty="0" err="1">
                <a:solidFill>
                  <a:srgbClr val="7030A0"/>
                </a:solidFill>
                <a:latin typeface="NikoshBAN"/>
                <a:cs typeface="Aharoni" pitchFamily="2" charset="-79"/>
              </a:rPr>
              <a:t>ডাক</a:t>
            </a:r>
            <a:r>
              <a:rPr lang="en-GB" sz="5400" dirty="0">
                <a:solidFill>
                  <a:srgbClr val="7030A0"/>
                </a:solidFill>
                <a:latin typeface="NikoshBAN"/>
                <a:cs typeface="Aharoni" pitchFamily="2" charset="-79"/>
              </a:rPr>
              <a:t>ি </a:t>
            </a:r>
            <a:r>
              <a:rPr lang="en-GB" sz="5400" dirty="0" err="1">
                <a:solidFill>
                  <a:srgbClr val="7030A0"/>
                </a:solidFill>
                <a:latin typeface="NikoshBAN"/>
                <a:cs typeface="Aharoni" pitchFamily="2" charset="-79"/>
              </a:rPr>
              <a:t>ডাক</a:t>
            </a:r>
            <a:r>
              <a:rPr lang="en-GB" sz="5400" dirty="0">
                <a:solidFill>
                  <a:srgbClr val="7030A0"/>
                </a:solidFill>
                <a:latin typeface="NikoshBAN"/>
                <a:cs typeface="Aharoni" pitchFamily="2" charset="-79"/>
              </a:rPr>
              <a:t>ি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29265" y="3955634"/>
            <a:ext cx="7886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err="1">
                <a:solidFill>
                  <a:srgbClr val="7030A0"/>
                </a:solidFill>
                <a:latin typeface="NikoshBAN"/>
                <a:cs typeface="Aharoni" pitchFamily="2" charset="-79"/>
              </a:rPr>
              <a:t>কোথ</a:t>
            </a:r>
            <a:r>
              <a:rPr lang="en-GB" sz="5400" dirty="0">
                <a:solidFill>
                  <a:srgbClr val="7030A0"/>
                </a:solidFill>
                <a:latin typeface="NikoshBAN"/>
                <a:cs typeface="Aharoni" pitchFamily="2" charset="-79"/>
              </a:rPr>
              <a:t>া </a:t>
            </a:r>
            <a:r>
              <a:rPr lang="en-GB" sz="5400" dirty="0" err="1">
                <a:solidFill>
                  <a:srgbClr val="7030A0"/>
                </a:solidFill>
                <a:latin typeface="NikoshBAN"/>
                <a:cs typeface="Aharoni" pitchFamily="2" charset="-79"/>
              </a:rPr>
              <a:t>যাও</a:t>
            </a:r>
            <a:r>
              <a:rPr lang="en-GB" sz="5400" dirty="0">
                <a:solidFill>
                  <a:srgbClr val="7030A0"/>
                </a:solidFill>
                <a:latin typeface="NikoshBAN"/>
                <a:cs typeface="Aharoni" pitchFamily="2" charset="-79"/>
              </a:rPr>
              <a:t> </a:t>
            </a:r>
            <a:r>
              <a:rPr lang="en-GB" sz="5400" dirty="0" err="1">
                <a:solidFill>
                  <a:srgbClr val="7030A0"/>
                </a:solidFill>
                <a:latin typeface="NikoshBAN"/>
                <a:cs typeface="Aharoni" pitchFamily="2" charset="-79"/>
              </a:rPr>
              <a:t>বল</a:t>
            </a:r>
            <a:r>
              <a:rPr lang="en-GB" sz="5400" dirty="0">
                <a:solidFill>
                  <a:srgbClr val="7030A0"/>
                </a:solidFill>
                <a:latin typeface="NikoshBAN"/>
                <a:cs typeface="Aharoni" pitchFamily="2" charset="-79"/>
              </a:rPr>
              <a:t>ে </a:t>
            </a:r>
            <a:r>
              <a:rPr lang="en-GB" sz="5400" dirty="0" err="1">
                <a:solidFill>
                  <a:srgbClr val="7030A0"/>
                </a:solidFill>
                <a:latin typeface="NikoshBAN"/>
                <a:cs typeface="Aharoni" pitchFamily="2" charset="-79"/>
              </a:rPr>
              <a:t>যাও</a:t>
            </a:r>
            <a:r>
              <a:rPr lang="en-GB" sz="5400" dirty="0">
                <a:solidFill>
                  <a:srgbClr val="7030A0"/>
                </a:solidFill>
                <a:latin typeface="NikoshBAN"/>
                <a:cs typeface="Aharoni" pitchFamily="2" charset="-79"/>
              </a:rPr>
              <a:t> </a:t>
            </a:r>
            <a:r>
              <a:rPr lang="en-GB" sz="5400" dirty="0" err="1">
                <a:solidFill>
                  <a:srgbClr val="7030A0"/>
                </a:solidFill>
                <a:latin typeface="NikoshBAN"/>
                <a:cs typeface="Aharoni" pitchFamily="2" charset="-79"/>
              </a:rPr>
              <a:t>শুন</a:t>
            </a:r>
            <a:r>
              <a:rPr lang="en-GB" sz="5400" dirty="0">
                <a:solidFill>
                  <a:srgbClr val="7030A0"/>
                </a:solidFill>
                <a:latin typeface="NikoshBAN"/>
                <a:cs typeface="Aharoni" pitchFamily="2" charset="-79"/>
              </a:rPr>
              <a:t>ি।</a:t>
            </a:r>
          </a:p>
          <a:p>
            <a:endParaRPr lang="en-GB" dirty="0"/>
          </a:p>
        </p:txBody>
      </p:sp>
      <p:pic>
        <p:nvPicPr>
          <p:cNvPr id="13" name="Picture 12" descr="DIP (44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579" y="1142985"/>
            <a:ext cx="2124943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432" y="1268760"/>
            <a:ext cx="10081120" cy="4590259"/>
          </a:xfrm>
          <a:prstGeom prst="rect">
            <a:avLst/>
          </a:prstGeom>
          <a:noFill/>
        </p:spPr>
        <p:txBody>
          <a:bodyPr wrap="square" lIns="65306" tIns="32653" rIns="65306" bIns="32653">
            <a:spAutoFit/>
          </a:bodyPr>
          <a:lstStyle/>
          <a:p>
            <a:pPr algn="just">
              <a:defRPr/>
            </a:pP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স্লাইড়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দেখিয়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ে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আম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ি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কয়েক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বার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কবিতাংশ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টুক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ু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আবৃত্ত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ি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করব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।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শিক্ষার্থীর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া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মন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দিয়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ে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শুনব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ে ।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এবার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তার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া 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আমার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সাথ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ে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সমবেত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ভাব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ে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স্লাইড়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দেখ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ে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কয়েক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বার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কবিতাংশ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টুক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ু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আবৃত্ত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ি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করব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ে ।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সবশেষ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ে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শিক্ষার্থীর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া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মন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দিয়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ে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বই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দেখ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ে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কবিতাংশ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টুক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ু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আবৃত্ত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ি </a:t>
            </a:r>
            <a:r>
              <a:rPr lang="en-GB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করব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ে । </a:t>
            </a:r>
          </a:p>
          <a:p>
            <a:pPr>
              <a:defRPr/>
            </a:pPr>
            <a:endParaRPr lang="en-GB" sz="1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3752" y="764704"/>
            <a:ext cx="5184576" cy="789219"/>
          </a:xfrm>
          <a:prstGeom prst="rect">
            <a:avLst/>
          </a:prstGeom>
          <a:noFill/>
        </p:spPr>
        <p:txBody>
          <a:bodyPr wrap="square" lIns="65306" tIns="32653" rIns="65306" bIns="32653">
            <a:spAutoFit/>
          </a:bodyPr>
          <a:lstStyle/>
          <a:p>
            <a:pPr algn="ctr">
              <a:defRPr/>
            </a:pPr>
            <a:r>
              <a:rPr lang="en-GB" sz="47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 BAN"/>
              </a:rPr>
              <a:t>দলীয়</a:t>
            </a:r>
            <a:r>
              <a:rPr lang="en-GB" sz="47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 BAN"/>
              </a:rPr>
              <a:t> </a:t>
            </a:r>
            <a:r>
              <a:rPr lang="en-GB" sz="47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 BAN"/>
              </a:rPr>
              <a:t>কাজ</a:t>
            </a:r>
            <a:endParaRPr lang="en-GB" sz="47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 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4112" y="2348880"/>
            <a:ext cx="4214842" cy="37592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65306" tIns="32653" rIns="65306" bIns="32653">
            <a:spAutoFit/>
          </a:bodyPr>
          <a:lstStyle/>
          <a:p>
            <a:pPr>
              <a:defRPr/>
            </a:pP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দলের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কাজ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>
              <a:defRPr/>
            </a:pP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 BAN"/>
              </a:rPr>
              <a:t>অভিনয়ের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 BAN"/>
              </a:rPr>
              <a:t>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 BAN"/>
              </a:rPr>
              <a:t>মাধ্যম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 BAN"/>
              </a:rPr>
              <a:t>ে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 BAN"/>
              </a:rPr>
              <a:t>কবিতাংশ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 BAN"/>
              </a:rPr>
              <a:t>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 BAN"/>
              </a:rPr>
              <a:t>টুক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 BAN"/>
              </a:rPr>
              <a:t>ু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 BAN"/>
              </a:rPr>
              <a:t>আবৃত্ত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 BAN"/>
              </a:rPr>
              <a:t>ি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 BAN"/>
              </a:rPr>
              <a:t>কর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 BAN"/>
              </a:rPr>
              <a:t>া</a:t>
            </a:r>
          </a:p>
          <a:p>
            <a:pPr>
              <a:defRPr/>
            </a:pPr>
            <a:endParaRPr lang="en-GB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424" y="2348880"/>
            <a:ext cx="4214842" cy="37592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65306" tIns="32653" rIns="65306" bIns="32653">
            <a:spAutoFit/>
          </a:bodyPr>
          <a:lstStyle/>
          <a:p>
            <a:pPr>
              <a:defRPr/>
            </a:pP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খ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দলের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কাজ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>
              <a:defRPr/>
            </a:pP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 BAN"/>
              </a:rPr>
              <a:t>অভিনয়ের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 BAN"/>
              </a:rPr>
              <a:t>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 BAN"/>
              </a:rPr>
              <a:t>মাধ্যম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 BAN"/>
              </a:rPr>
              <a:t>ে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 BAN"/>
              </a:rPr>
              <a:t>কবিতাংশ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 BAN"/>
              </a:rPr>
              <a:t>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 BAN"/>
              </a:rPr>
              <a:t>টুক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 BAN"/>
              </a:rPr>
              <a:t>ু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 BAN"/>
              </a:rPr>
              <a:t>আবৃত্ত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 BAN"/>
              </a:rPr>
              <a:t>ি </a:t>
            </a:r>
            <a:r>
              <a:rPr lang="en-GB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 BAN"/>
              </a:rPr>
              <a:t>কর</a:t>
            </a:r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 BAN"/>
              </a:rPr>
              <a:t>া</a:t>
            </a:r>
            <a:endParaRPr lang="en-GB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>
              <a:defRPr/>
            </a:pPr>
            <a:endParaRPr lang="en-GB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275</TotalTime>
  <Words>166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Aharoni</vt:lpstr>
      <vt:lpstr>Arial</vt:lpstr>
      <vt:lpstr>Garamond</vt:lpstr>
      <vt:lpstr>Nikosh BAN</vt:lpstr>
      <vt:lpstr>NikoshBAN</vt:lpstr>
      <vt:lpstr>SutonnyMJ</vt:lpstr>
      <vt:lpstr>Organic</vt:lpstr>
      <vt:lpstr>PowerPoint Presentation</vt:lpstr>
      <vt:lpstr>পাঠ  পরিচিতি</vt:lpstr>
      <vt:lpstr>শিখন ফল</vt:lpstr>
      <vt:lpstr>আবেগ সৃষ্টি ওপাঠঘোষনা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g~j¨vqb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PARTHO</dc:creator>
  <cp:lastModifiedBy>partho - pritha</cp:lastModifiedBy>
  <cp:revision>65</cp:revision>
  <dcterms:created xsi:type="dcterms:W3CDTF">2015-02-14T02:14:33Z</dcterms:created>
  <dcterms:modified xsi:type="dcterms:W3CDTF">2020-11-21T03:03:48Z</dcterms:modified>
</cp:coreProperties>
</file>