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78" r:id="rId4"/>
    <p:sldId id="297" r:id="rId5"/>
    <p:sldId id="258" r:id="rId6"/>
    <p:sldId id="259" r:id="rId7"/>
    <p:sldId id="300" r:id="rId8"/>
    <p:sldId id="302" r:id="rId9"/>
    <p:sldId id="304" r:id="rId10"/>
    <p:sldId id="306" r:id="rId11"/>
    <p:sldId id="314" r:id="rId12"/>
    <p:sldId id="308" r:id="rId13"/>
    <p:sldId id="312" r:id="rId14"/>
    <p:sldId id="269" r:id="rId15"/>
    <p:sldId id="295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2A60-58D0-4C96-A84C-9F4A370BD45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4B338-43B3-42FA-B8CA-0AA74777B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B338-43B3-42FA-B8CA-0AA74777BB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imag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age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0625"/>
            <a:ext cx="3886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mages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mages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2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2286000" y="457200"/>
            <a:ext cx="4800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6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4267200"/>
            <a:ext cx="76200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মারমা ও মনিপুরিদের জীবনধারা বনর্না কর 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images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images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images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88620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images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862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images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2286000" y="457200"/>
            <a:ext cx="4800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0" y="685800"/>
            <a:ext cx="3352800" cy="6318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3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28194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প্রবীণ=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Saikhul\Desktop\ASIM\picture\4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14478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Users\Saikhul\Desktop\ASIM\picture\as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1676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Saikhul\Desktop\ASIM\picture\tripu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768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3200400"/>
            <a:ext cx="28194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লৌকিক আচার=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34000" y="3276600"/>
            <a:ext cx="32766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ঐতিহ্যগত আচার-অনুষ্ঠান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10200" y="1828800"/>
            <a:ext cx="28194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বয়স্ক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4953000"/>
            <a:ext cx="28194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ক্ষুদ্র জাতি সত্তা =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562600" y="5181600"/>
            <a:ext cx="3276600" cy="939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যারা বাঙালিদের মতো নয়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দলীয়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চাকমা ও গারোদের জীবনধারা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চাকমাদের প্রধান কৃষি কাজ কী।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মনিপুরিদের প্রধান ধর্মীয় উৎসব কী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04800"/>
            <a:ext cx="28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971800"/>
            <a:ext cx="82753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চাকমা ও গারোদের সংস্কৃতি সম্পর্কে লিখ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143000"/>
            <a:ext cx="9144000" cy="5715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52400"/>
            <a:ext cx="3581400" cy="304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16468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মাল উদ্দিন 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সহকারী শিক্ষক </a:t>
            </a:r>
            <a:endParaRPr lang="en-US" sz="2800" dirty="0" smtClean="0"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পঞ্চাশ উচ্চ বিদ্যালয় ও কলেজ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চুনারুঘাট, হবিগঞ্জ।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মোবাইল 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নম্বরঃ </a:t>
            </a:r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০১৭২৮২০৬৮৯৮</a:t>
            </a:r>
            <a:endParaRPr lang="en-US" sz="2800" dirty="0" smtClean="0"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Arial Narrow" pitchFamily="34" charset="0"/>
                <a:cs typeface="NikoshBAN" pitchFamily="2" charset="0"/>
              </a:rPr>
              <a:t>Email-kamal</a:t>
            </a:r>
            <a:r>
              <a:rPr lang="en-US" sz="2000" dirty="0" smtClean="0">
                <a:latin typeface="Arial Narrow" pitchFamily="34" charset="0"/>
                <a:cs typeface="Times New Roman" pitchFamily="18" charset="0"/>
              </a:rPr>
              <a:t>251986@gmail.com</a:t>
            </a:r>
            <a:endParaRPr lang="en-US" sz="2000" dirty="0" smtClean="0">
              <a:latin typeface="Arial Narrow" pitchFamily="34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52600"/>
            <a:ext cx="9144000" cy="49121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১ম পত্র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অধ্যায়ঃ দশম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পাঠঃ বাংলাদেশের ক্ষুদ্র জাতি সত্তা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609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371600"/>
            <a:ext cx="4038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1371600"/>
            <a:ext cx="40386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400"/>
            <a:ext cx="6248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 জাতি সত্তা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248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59708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b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শিক্ষার্থীরা....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জাতি কারা তা বলতে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ক্ষুদ্র জাতির সংস্কৃতি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ক্ষুদ্র জাতির জীবনধারা সম্পর্কে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654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533400"/>
            <a:ext cx="36576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096000" y="2438400"/>
            <a:ext cx="2743200" cy="1676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গ্রন্থঃ বসন্ত,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মনিপুরি কবিতা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চৈতন্যে অধিবাস</a:t>
            </a:r>
          </a:p>
          <a:p>
            <a:pPr algn="ctr"/>
            <a:r>
              <a:rPr lang="bn-BD" sz="2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71800" y="1676400"/>
            <a:ext cx="2895600" cy="6048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জন্ম স্থানঃ হবিগঞ্জে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533400" y="2590800"/>
            <a:ext cx="2209800" cy="1092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জন্মঃ১৯৫২ </a:t>
            </a:r>
          </a:p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সালে হবিগঞ্জে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6019800" y="4800600"/>
            <a:ext cx="2895600" cy="6048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পেশাঃ সাহিত্য চর্চা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4572000"/>
            <a:ext cx="2362200" cy="1470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এ , কে শেরাম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99" name="Picture 1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243840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21" grpId="0" animBg="1"/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Box 2"/>
          <p:cNvSpPr txBox="1">
            <a:spLocks noChangeArrowheads="1"/>
          </p:cNvSpPr>
          <p:nvPr/>
        </p:nvSpPr>
        <p:spPr bwMode="auto">
          <a:xfrm>
            <a:off x="2819400" y="533400"/>
            <a:ext cx="3217863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395663" y="1727200"/>
          <a:ext cx="1970087" cy="936625"/>
        </p:xfrm>
        <a:graphic>
          <a:graphicData uri="http://schemas.openxmlformats.org/presentationml/2006/ole">
            <p:oleObj spid="_x0000_s28674" name="Packager Shell Object" showAsIcon="1" r:id="rId3" imgW="920160" imgH="437760" progId="Package">
              <p:embed/>
            </p:oleObj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81200" y="3429000"/>
            <a:ext cx="49530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মরা একটি ভিডিও 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ikhul\Desktop\chakma 1\chak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733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Users\Saikhul\Desktop\chakma 1\BGD-MR-2006-0100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ikhul\Desktop\chakma 1\2012-04-18__cul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ikhul\Desktop\ASIM\picture\as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86200"/>
            <a:ext cx="3810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2286000" y="533400"/>
            <a:ext cx="4800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373</TotalTime>
  <Words>197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53</cp:revision>
  <dcterms:created xsi:type="dcterms:W3CDTF">2006-08-16T00:00:00Z</dcterms:created>
  <dcterms:modified xsi:type="dcterms:W3CDTF">2020-11-21T14:26:38Z</dcterms:modified>
</cp:coreProperties>
</file>