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sldIdLst>
    <p:sldId id="256" r:id="rId2"/>
    <p:sldId id="257" r:id="rId3"/>
    <p:sldId id="287" r:id="rId4"/>
    <p:sldId id="288" r:id="rId5"/>
    <p:sldId id="260" r:id="rId6"/>
    <p:sldId id="289" r:id="rId7"/>
    <p:sldId id="261" r:id="rId8"/>
    <p:sldId id="283" r:id="rId9"/>
    <p:sldId id="284" r:id="rId10"/>
    <p:sldId id="290" r:id="rId11"/>
    <p:sldId id="278" r:id="rId12"/>
    <p:sldId id="262" r:id="rId13"/>
    <p:sldId id="266" r:id="rId14"/>
    <p:sldId id="265" r:id="rId15"/>
    <p:sldId id="267"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showScrollbar="0"/>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528" y="17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47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030312-9C9A-40BA-9B6F-4C2BF545F66A}" type="datetimeFigureOut">
              <a:rPr lang="en-US" smtClean="0"/>
              <a:pPr/>
              <a:t>11/21/2020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846643-765D-4A78-891B-1A7ED0E565A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846643-765D-4A78-891B-1A7ED0E565A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846643-765D-4A78-891B-1A7ED0E565A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846643-765D-4A78-891B-1A7ED0E565A6}"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B846643-765D-4A78-891B-1A7ED0E565A6}"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11/21/2020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11/21/2020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11/21/2020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11/21/2020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11/21/2020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1.jpe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4.jpg"/>
          <p:cNvPicPr>
            <a:picLocks noChangeAspect="1"/>
          </p:cNvPicPr>
          <p:nvPr/>
        </p:nvPicPr>
        <p:blipFill>
          <a:blip r:embed="rId3"/>
          <a:stretch>
            <a:fillRect/>
          </a:stretch>
        </p:blipFill>
        <p:spPr>
          <a:xfrm>
            <a:off x="457200" y="5029200"/>
            <a:ext cx="8229600" cy="1447800"/>
          </a:xfrm>
          <a:prstGeom prst="round2Diag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pic>
      <p:sp>
        <p:nvSpPr>
          <p:cNvPr id="5" name="Rounded Rectangle 4"/>
          <p:cNvSpPr/>
          <p:nvPr/>
        </p:nvSpPr>
        <p:spPr>
          <a:xfrm>
            <a:off x="228600" y="6553200"/>
            <a:ext cx="8686800" cy="304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chemeClr val="tx1"/>
                </a:solidFill>
                <a:latin typeface="Simplified Arabic" pitchFamily="18" charset="-78"/>
                <a:cs typeface="Simplified Arabic" pitchFamily="18" charset="-78"/>
              </a:rPr>
              <a:t>محمد جعفر على، محاضر اللغة العربية، المدرسة العالم الادرش برامبور، ساندبور، رقم الجوال: 01814241162</a:t>
            </a:r>
            <a:endParaRPr lang="en-US" b="1" dirty="0">
              <a:solidFill>
                <a:schemeClr val="tx1"/>
              </a:solidFill>
              <a:latin typeface="Simplified Arabic" pitchFamily="18" charset="-78"/>
              <a:cs typeface="Simplified Arabic" pitchFamily="18" charset="-78"/>
            </a:endParaRPr>
          </a:p>
        </p:txBody>
      </p:sp>
      <p:pic>
        <p:nvPicPr>
          <p:cNvPr id="8" name="Picture 7" descr="download সালাম.jpg"/>
          <p:cNvPicPr>
            <a:picLocks noChangeAspect="1"/>
          </p:cNvPicPr>
          <p:nvPr/>
        </p:nvPicPr>
        <p:blipFill>
          <a:blip r:embed="rId4"/>
          <a:stretch>
            <a:fillRect/>
          </a:stretch>
        </p:blipFill>
        <p:spPr>
          <a:xfrm>
            <a:off x="457200" y="304800"/>
            <a:ext cx="8229600" cy="4703402"/>
          </a:xfrm>
          <a:prstGeom prst="round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images (2).jpg"/>
          <p:cNvPicPr>
            <a:picLocks noChangeAspect="1"/>
          </p:cNvPicPr>
          <p:nvPr/>
        </p:nvPicPr>
        <p:blipFill>
          <a:blip r:embed="rId2"/>
          <a:stretch>
            <a:fillRect/>
          </a:stretch>
        </p:blipFill>
        <p:spPr>
          <a:xfrm>
            <a:off x="838200" y="685800"/>
            <a:ext cx="3509963" cy="3509963"/>
          </a:xfrm>
          <a:prstGeom prst="rect">
            <a:avLst/>
          </a:prstGeom>
        </p:spPr>
      </p:pic>
      <p:sp>
        <p:nvSpPr>
          <p:cNvPr id="4" name="TextBox 3"/>
          <p:cNvSpPr txBox="1"/>
          <p:nvPr/>
        </p:nvSpPr>
        <p:spPr>
          <a:xfrm>
            <a:off x="1524000" y="4191000"/>
            <a:ext cx="7239000" cy="715089"/>
          </a:xfrm>
          <a:prstGeom prst="roundRect">
            <a:avLst/>
          </a:prstGeom>
          <a:noFill/>
          <a:ln>
            <a:solidFill>
              <a:srgbClr val="002060"/>
            </a:solidFill>
          </a:ln>
        </p:spPr>
        <p:txBody>
          <a:bodyPr wrap="square" rtlCol="0">
            <a:spAutoFit/>
          </a:bodyPr>
          <a:lstStyle/>
          <a:p>
            <a:pPr marL="0" lvl="1" algn="ctr" rtl="1"/>
            <a:r>
              <a:rPr lang="ar-SA" sz="3600" b="1" dirty="0" smtClean="0">
                <a:latin typeface="Simplified Arabic" pitchFamily="18" charset="-78"/>
                <a:cs typeface="Simplified Arabic" pitchFamily="18" charset="-78"/>
              </a:rPr>
              <a:t>ماذا يفعل المسلمون فى ايام العيدين؟</a:t>
            </a:r>
            <a:endParaRPr lang="en-US" b="1" dirty="0">
              <a:latin typeface="Simplified Arabic" pitchFamily="18" charset="-78"/>
              <a:cs typeface="Simplified Arabic" pitchFamily="18" charset="-78"/>
            </a:endParaRPr>
          </a:p>
        </p:txBody>
      </p:sp>
      <p:sp>
        <p:nvSpPr>
          <p:cNvPr id="5" name="Rounded Rectangle 4"/>
          <p:cNvSpPr/>
          <p:nvPr/>
        </p:nvSpPr>
        <p:spPr>
          <a:xfrm>
            <a:off x="2971800" y="381000"/>
            <a:ext cx="3276600" cy="609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rgbClr val="FF0000"/>
                </a:solidFill>
                <a:latin typeface="Simplified Arabic" pitchFamily="18" charset="-78"/>
                <a:cs typeface="Simplified Arabic" pitchFamily="18" charset="-78"/>
              </a:rPr>
              <a:t>العمل الازواج</a:t>
            </a:r>
            <a:endParaRPr lang="en-US" sz="3600" dirty="0">
              <a:solidFill>
                <a:srgbClr val="FF0000"/>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2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ppt_w</p:attrName>
                                        </p:attrNameLst>
                                      </p:cBhvr>
                                      <p:tavLst>
                                        <p:tav tm="0">
                                          <p:val>
                                            <p:fltVal val="0"/>
                                          </p:val>
                                        </p:tav>
                                        <p:tav tm="100000">
                                          <p:val>
                                            <p:strVal val="#ppt_w"/>
                                          </p:val>
                                        </p:tav>
                                      </p:tavLst>
                                    </p:anim>
                                    <p:anim calcmode="lin" valueType="num">
                                      <p:cBhvr>
                                        <p:cTn id="20" dur="500" fill="hold"/>
                                        <p:tgtEl>
                                          <p:spTgt spid="4"/>
                                        </p:tgtEl>
                                        <p:attrNameLst>
                                          <p:attrName>ppt_h</p:attrName>
                                        </p:attrNameLst>
                                      </p:cBhvr>
                                      <p:tavLst>
                                        <p:tav tm="0">
                                          <p:val>
                                            <p:fltVal val="0"/>
                                          </p:val>
                                        </p:tav>
                                        <p:tav tm="100000">
                                          <p:val>
                                            <p:strVal val="#ppt_h"/>
                                          </p:val>
                                        </p:tav>
                                      </p:tavLst>
                                    </p:anim>
                                    <p:animEffect transition="in" filter="fad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itle 1"/>
          <p:cNvSpPr txBox="1">
            <a:spLocks/>
          </p:cNvSpPr>
          <p:nvPr/>
        </p:nvSpPr>
        <p:spPr>
          <a:xfrm>
            <a:off x="762000" y="1061254"/>
            <a:ext cx="7794171" cy="538946"/>
          </a:xfrm>
          <a:prstGeom prst="round2Diag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67500" lnSpcReduction="200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800" b="1" i="0" u="none" strike="noStrike" kern="1200" cap="none" spc="0" normalizeH="0" baseline="0" noProof="0" dirty="0" smtClean="0">
                <a:ln>
                  <a:noFill/>
                </a:ln>
                <a:solidFill>
                  <a:srgbClr val="7030A0"/>
                </a:solidFill>
                <a:effectLst>
                  <a:outerShdw blurRad="53975" dist="22860" dir="5400000" algn="tl" rotWithShape="0">
                    <a:srgbClr val="000000">
                      <a:alpha val="55000"/>
                    </a:srgbClr>
                  </a:outerShdw>
                </a:effectLst>
                <a:uLnTx/>
                <a:uFillTx/>
                <a:latin typeface="Simplified Arabic" pitchFamily="18" charset="-78"/>
                <a:ea typeface="+mj-ea"/>
                <a:cs typeface="Simplified Arabic" pitchFamily="18" charset="-78"/>
              </a:rPr>
              <a:t>استخرج</a:t>
            </a:r>
            <a:r>
              <a:rPr kumimoji="0" lang="ar-SA" sz="4800" b="1" i="0" u="none" strike="noStrike" kern="1200" cap="none" spc="0" normalizeH="0" noProof="0" dirty="0" smtClean="0">
                <a:ln>
                  <a:noFill/>
                </a:ln>
                <a:solidFill>
                  <a:srgbClr val="7030A0"/>
                </a:solidFill>
                <a:effectLst>
                  <a:outerShdw blurRad="53975" dist="22860" dir="5400000" algn="tl" rotWithShape="0">
                    <a:srgbClr val="000000">
                      <a:alpha val="55000"/>
                    </a:srgbClr>
                  </a:outerShdw>
                </a:effectLst>
                <a:uLnTx/>
                <a:uFillTx/>
                <a:latin typeface="Simplified Arabic" pitchFamily="18" charset="-78"/>
                <a:ea typeface="+mj-ea"/>
                <a:cs typeface="Simplified Arabic" pitchFamily="18" charset="-78"/>
              </a:rPr>
              <a:t> الأسماء الجامدة من النص</a:t>
            </a:r>
            <a:endParaRPr kumimoji="0" lang="en-US" sz="4800" b="1" i="0" u="none" strike="noStrike" kern="1200" cap="none" spc="0" normalizeH="0" baseline="0" noProof="0" dirty="0">
              <a:ln>
                <a:noFill/>
              </a:ln>
              <a:solidFill>
                <a:srgbClr val="7030A0"/>
              </a:solidFill>
              <a:effectLst>
                <a:outerShdw blurRad="53975" dist="22860" dir="5400000" algn="tl" rotWithShape="0">
                  <a:srgbClr val="000000">
                    <a:alpha val="55000"/>
                  </a:srgbClr>
                </a:outerShdw>
              </a:effectLst>
              <a:uLnTx/>
              <a:uFillTx/>
              <a:latin typeface="Simplified Arabic" pitchFamily="18" charset="-78"/>
              <a:ea typeface="+mj-ea"/>
              <a:cs typeface="Simplified Arabic" pitchFamily="18" charset="-78"/>
            </a:endParaRPr>
          </a:p>
        </p:txBody>
      </p:sp>
      <p:sp>
        <p:nvSpPr>
          <p:cNvPr id="31" name="Rounded Rectangle 30"/>
          <p:cNvSpPr/>
          <p:nvPr/>
        </p:nvSpPr>
        <p:spPr>
          <a:xfrm>
            <a:off x="6400800" y="1905000"/>
            <a:ext cx="1143000" cy="457200"/>
          </a:xfrm>
          <a:prstGeom prst="roundRect">
            <a:avLst/>
          </a:prstGeom>
          <a:solidFill>
            <a:schemeClr val="accent3">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smtClean="0">
                <a:solidFill>
                  <a:srgbClr val="002060"/>
                </a:solidFill>
                <a:latin typeface="Simplified Arabic" pitchFamily="18" charset="-78"/>
                <a:cs typeface="Simplified Arabic" pitchFamily="18" charset="-78"/>
              </a:rPr>
              <a:t>امر</a:t>
            </a:r>
            <a:endParaRPr lang="en-US" sz="2800" dirty="0">
              <a:solidFill>
                <a:srgbClr val="002060"/>
              </a:solidFill>
              <a:latin typeface="Simplified Arabic" pitchFamily="18" charset="-78"/>
              <a:cs typeface="Simplified Arabic" pitchFamily="18" charset="-78"/>
            </a:endParaRPr>
          </a:p>
        </p:txBody>
      </p:sp>
      <p:sp>
        <p:nvSpPr>
          <p:cNvPr id="32" name="Rounded Rectangle 31"/>
          <p:cNvSpPr/>
          <p:nvPr/>
        </p:nvSpPr>
        <p:spPr>
          <a:xfrm>
            <a:off x="7696200" y="1905000"/>
            <a:ext cx="1066800" cy="457200"/>
          </a:xfrm>
          <a:prstGeom prst="roundRect">
            <a:avLst/>
          </a:prstGeom>
          <a:solidFill>
            <a:schemeClr val="accent3">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smtClean="0">
                <a:solidFill>
                  <a:srgbClr val="002060"/>
                </a:solidFill>
                <a:latin typeface="Simplified Arabic" pitchFamily="18" charset="-78"/>
                <a:cs typeface="Simplified Arabic" pitchFamily="18" charset="-78"/>
              </a:rPr>
              <a:t>الاسلام</a:t>
            </a:r>
            <a:endParaRPr lang="en-US" sz="2800" dirty="0">
              <a:solidFill>
                <a:srgbClr val="002060"/>
              </a:solidFill>
              <a:latin typeface="Simplified Arabic" pitchFamily="18" charset="-78"/>
              <a:cs typeface="Simplified Arabic" pitchFamily="18" charset="-78"/>
            </a:endParaRPr>
          </a:p>
        </p:txBody>
      </p:sp>
      <p:sp>
        <p:nvSpPr>
          <p:cNvPr id="33" name="Rounded Rectangle 32"/>
          <p:cNvSpPr/>
          <p:nvPr/>
        </p:nvSpPr>
        <p:spPr>
          <a:xfrm>
            <a:off x="533400" y="1905000"/>
            <a:ext cx="1066800" cy="457200"/>
          </a:xfrm>
          <a:prstGeom prst="roundRect">
            <a:avLst/>
          </a:prstGeom>
          <a:solidFill>
            <a:schemeClr val="accent3">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smtClean="0">
                <a:solidFill>
                  <a:srgbClr val="002060"/>
                </a:solidFill>
                <a:latin typeface="Simplified Arabic" pitchFamily="18" charset="-78"/>
                <a:cs typeface="Simplified Arabic" pitchFamily="18" charset="-78"/>
              </a:rPr>
              <a:t>عبادة</a:t>
            </a:r>
            <a:endParaRPr lang="en-US" sz="2800" dirty="0">
              <a:solidFill>
                <a:srgbClr val="002060"/>
              </a:solidFill>
              <a:latin typeface="Simplified Arabic" pitchFamily="18" charset="-78"/>
              <a:cs typeface="Simplified Arabic" pitchFamily="18" charset="-78"/>
            </a:endParaRPr>
          </a:p>
        </p:txBody>
      </p:sp>
      <p:sp>
        <p:nvSpPr>
          <p:cNvPr id="34" name="Rounded Rectangle 33"/>
          <p:cNvSpPr/>
          <p:nvPr/>
        </p:nvSpPr>
        <p:spPr>
          <a:xfrm>
            <a:off x="5334000" y="1905000"/>
            <a:ext cx="914400" cy="457200"/>
          </a:xfrm>
          <a:prstGeom prst="roundRect">
            <a:avLst/>
          </a:prstGeom>
          <a:solidFill>
            <a:schemeClr val="accent3">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smtClean="0">
                <a:solidFill>
                  <a:srgbClr val="002060"/>
                </a:solidFill>
                <a:latin typeface="Simplified Arabic" pitchFamily="18" charset="-78"/>
                <a:cs typeface="Simplified Arabic" pitchFamily="18" charset="-78"/>
              </a:rPr>
              <a:t>امة</a:t>
            </a:r>
            <a:endParaRPr lang="en-US" sz="2800" dirty="0">
              <a:solidFill>
                <a:srgbClr val="002060"/>
              </a:solidFill>
              <a:latin typeface="Simplified Arabic" pitchFamily="18" charset="-78"/>
              <a:cs typeface="Simplified Arabic" pitchFamily="18" charset="-78"/>
            </a:endParaRPr>
          </a:p>
        </p:txBody>
      </p:sp>
      <p:sp>
        <p:nvSpPr>
          <p:cNvPr id="35" name="Rounded Rectangle 34"/>
          <p:cNvSpPr/>
          <p:nvPr/>
        </p:nvSpPr>
        <p:spPr>
          <a:xfrm>
            <a:off x="2895600" y="1905000"/>
            <a:ext cx="914400" cy="457200"/>
          </a:xfrm>
          <a:prstGeom prst="roundRect">
            <a:avLst/>
          </a:prstGeom>
          <a:solidFill>
            <a:schemeClr val="accent3">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smtClean="0">
                <a:solidFill>
                  <a:srgbClr val="002060"/>
                </a:solidFill>
                <a:latin typeface="Simplified Arabic" pitchFamily="18" charset="-78"/>
                <a:cs typeface="Simplified Arabic" pitchFamily="18" charset="-78"/>
              </a:rPr>
              <a:t>دين</a:t>
            </a:r>
            <a:endParaRPr lang="en-US" sz="2800" dirty="0">
              <a:solidFill>
                <a:srgbClr val="002060"/>
              </a:solidFill>
              <a:latin typeface="Simplified Arabic" pitchFamily="18" charset="-78"/>
              <a:cs typeface="Simplified Arabic" pitchFamily="18" charset="-78"/>
            </a:endParaRPr>
          </a:p>
        </p:txBody>
      </p:sp>
      <p:sp>
        <p:nvSpPr>
          <p:cNvPr id="36" name="Rounded Rectangle 35"/>
          <p:cNvSpPr/>
          <p:nvPr/>
        </p:nvSpPr>
        <p:spPr>
          <a:xfrm>
            <a:off x="3886200" y="1905000"/>
            <a:ext cx="1295400" cy="457200"/>
          </a:xfrm>
          <a:prstGeom prst="roundRect">
            <a:avLst/>
          </a:prstGeom>
          <a:solidFill>
            <a:schemeClr val="accent3">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smtClean="0">
                <a:solidFill>
                  <a:srgbClr val="002060"/>
                </a:solidFill>
                <a:latin typeface="Simplified Arabic" pitchFamily="18" charset="-78"/>
                <a:cs typeface="Simplified Arabic" pitchFamily="18" charset="-78"/>
              </a:rPr>
              <a:t>العمل</a:t>
            </a:r>
            <a:endParaRPr lang="en-US" sz="2800" dirty="0">
              <a:solidFill>
                <a:srgbClr val="002060"/>
              </a:solidFill>
              <a:latin typeface="Simplified Arabic" pitchFamily="18" charset="-78"/>
              <a:cs typeface="Simplified Arabic" pitchFamily="18" charset="-78"/>
            </a:endParaRPr>
          </a:p>
        </p:txBody>
      </p:sp>
      <p:sp>
        <p:nvSpPr>
          <p:cNvPr id="37" name="Rounded Rectangle 36"/>
          <p:cNvSpPr/>
          <p:nvPr/>
        </p:nvSpPr>
        <p:spPr>
          <a:xfrm>
            <a:off x="1752600" y="1905000"/>
            <a:ext cx="990600" cy="457200"/>
          </a:xfrm>
          <a:prstGeom prst="roundRect">
            <a:avLst/>
          </a:prstGeom>
          <a:solidFill>
            <a:schemeClr val="accent3">
              <a:lumMod val="20000"/>
              <a:lumOff val="8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smtClean="0">
                <a:solidFill>
                  <a:srgbClr val="002060"/>
                </a:solidFill>
                <a:latin typeface="Simplified Arabic" pitchFamily="18" charset="-78"/>
                <a:cs typeface="Simplified Arabic" pitchFamily="18" charset="-78"/>
              </a:rPr>
              <a:t>الفطر</a:t>
            </a:r>
            <a:endParaRPr lang="en-US" sz="2800" dirty="0">
              <a:solidFill>
                <a:srgbClr val="002060"/>
              </a:solidFill>
              <a:latin typeface="Simplified Arabic" pitchFamily="18" charset="-78"/>
              <a:cs typeface="Simplified Arabic" pitchFamily="18" charset="-78"/>
            </a:endParaRPr>
          </a:p>
        </p:txBody>
      </p:sp>
      <p:sp>
        <p:nvSpPr>
          <p:cNvPr id="38" name="Title 1"/>
          <p:cNvSpPr txBox="1">
            <a:spLocks/>
          </p:cNvSpPr>
          <p:nvPr/>
        </p:nvSpPr>
        <p:spPr>
          <a:xfrm>
            <a:off x="838200" y="3423454"/>
            <a:ext cx="7794171" cy="538946"/>
          </a:xfrm>
          <a:prstGeom prst="round2Diag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67500" lnSpcReduction="200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800" b="1" i="0" u="none" strike="noStrike" kern="1200" cap="none" spc="0" normalizeH="0" baseline="0" noProof="0" dirty="0" smtClean="0">
                <a:ln>
                  <a:noFill/>
                </a:ln>
                <a:solidFill>
                  <a:srgbClr val="7030A0"/>
                </a:solidFill>
                <a:effectLst>
                  <a:outerShdw blurRad="53975" dist="22860" dir="5400000" algn="tl" rotWithShape="0">
                    <a:srgbClr val="000000">
                      <a:alpha val="55000"/>
                    </a:srgbClr>
                  </a:outerShdw>
                </a:effectLst>
                <a:uLnTx/>
                <a:uFillTx/>
                <a:latin typeface="Simplified Arabic" pitchFamily="18" charset="-78"/>
                <a:ea typeface="+mj-ea"/>
                <a:cs typeface="Simplified Arabic" pitchFamily="18" charset="-78"/>
              </a:rPr>
              <a:t>استخرج</a:t>
            </a:r>
            <a:r>
              <a:rPr kumimoji="0" lang="ar-SA" sz="4800" b="1" i="0" u="none" strike="noStrike" kern="1200" cap="none" spc="0" normalizeH="0" noProof="0" dirty="0" smtClean="0">
                <a:ln>
                  <a:noFill/>
                </a:ln>
                <a:solidFill>
                  <a:srgbClr val="7030A0"/>
                </a:solidFill>
                <a:effectLst>
                  <a:outerShdw blurRad="53975" dist="22860" dir="5400000" algn="tl" rotWithShape="0">
                    <a:srgbClr val="000000">
                      <a:alpha val="55000"/>
                    </a:srgbClr>
                  </a:outerShdw>
                </a:effectLst>
                <a:uLnTx/>
                <a:uFillTx/>
                <a:latin typeface="Simplified Arabic" pitchFamily="18" charset="-78"/>
                <a:ea typeface="+mj-ea"/>
                <a:cs typeface="Simplified Arabic" pitchFamily="18" charset="-78"/>
              </a:rPr>
              <a:t> الأسماء المشتقة من النص</a:t>
            </a:r>
            <a:endParaRPr kumimoji="0" lang="en-US" sz="4800" b="1" i="0" u="none" strike="noStrike" kern="1200" cap="none" spc="0" normalizeH="0" baseline="0" noProof="0" dirty="0">
              <a:ln>
                <a:noFill/>
              </a:ln>
              <a:solidFill>
                <a:srgbClr val="7030A0"/>
              </a:solidFill>
              <a:effectLst>
                <a:outerShdw blurRad="53975" dist="22860" dir="5400000" algn="tl" rotWithShape="0">
                  <a:srgbClr val="000000">
                    <a:alpha val="55000"/>
                  </a:srgbClr>
                </a:outerShdw>
              </a:effectLst>
              <a:uLnTx/>
              <a:uFillTx/>
              <a:latin typeface="Simplified Arabic" pitchFamily="18" charset="-78"/>
              <a:ea typeface="+mj-ea"/>
              <a:cs typeface="Simplified Arabic" pitchFamily="18" charset="-78"/>
            </a:endParaRPr>
          </a:p>
        </p:txBody>
      </p:sp>
      <p:sp>
        <p:nvSpPr>
          <p:cNvPr id="39" name="Rounded Rectangle 38"/>
          <p:cNvSpPr/>
          <p:nvPr/>
        </p:nvSpPr>
        <p:spPr>
          <a:xfrm>
            <a:off x="5867400" y="4267200"/>
            <a:ext cx="1524000" cy="457200"/>
          </a:xfrm>
          <a:prstGeom prst="roundRect">
            <a:avLst/>
          </a:prstGeom>
          <a:solidFill>
            <a:schemeClr val="tx2">
              <a:lumMod val="10000"/>
              <a:lumOff val="9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smtClean="0">
                <a:solidFill>
                  <a:srgbClr val="002060"/>
                </a:solidFill>
                <a:latin typeface="Simplified Arabic" pitchFamily="18" charset="-78"/>
                <a:cs typeface="Simplified Arabic" pitchFamily="18" charset="-78"/>
              </a:rPr>
              <a:t>امجتمعات</a:t>
            </a:r>
            <a:endParaRPr lang="en-US" sz="2800" dirty="0">
              <a:solidFill>
                <a:srgbClr val="002060"/>
              </a:solidFill>
              <a:latin typeface="Simplified Arabic" pitchFamily="18" charset="-78"/>
              <a:cs typeface="Simplified Arabic" pitchFamily="18" charset="-78"/>
            </a:endParaRPr>
          </a:p>
        </p:txBody>
      </p:sp>
      <p:sp>
        <p:nvSpPr>
          <p:cNvPr id="40" name="Rounded Rectangle 39"/>
          <p:cNvSpPr/>
          <p:nvPr/>
        </p:nvSpPr>
        <p:spPr>
          <a:xfrm>
            <a:off x="7543800" y="4267200"/>
            <a:ext cx="1219200" cy="457200"/>
          </a:xfrm>
          <a:prstGeom prst="roundRect">
            <a:avLst/>
          </a:prstGeom>
          <a:solidFill>
            <a:schemeClr val="tx2">
              <a:lumMod val="10000"/>
              <a:lumOff val="9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smtClean="0">
                <a:solidFill>
                  <a:srgbClr val="002060"/>
                </a:solidFill>
                <a:latin typeface="Simplified Arabic" pitchFamily="18" charset="-78"/>
                <a:cs typeface="Simplified Arabic" pitchFamily="18" charset="-78"/>
              </a:rPr>
              <a:t>موجودة</a:t>
            </a:r>
            <a:endParaRPr lang="en-US" sz="2800" dirty="0">
              <a:solidFill>
                <a:srgbClr val="002060"/>
              </a:solidFill>
              <a:latin typeface="Simplified Arabic" pitchFamily="18" charset="-78"/>
              <a:cs typeface="Simplified Arabic" pitchFamily="18" charset="-78"/>
            </a:endParaRPr>
          </a:p>
        </p:txBody>
      </p:sp>
      <p:sp>
        <p:nvSpPr>
          <p:cNvPr id="41" name="Rounded Rectangle 40"/>
          <p:cNvSpPr/>
          <p:nvPr/>
        </p:nvSpPr>
        <p:spPr>
          <a:xfrm>
            <a:off x="4876800" y="4953000"/>
            <a:ext cx="1066800" cy="457200"/>
          </a:xfrm>
          <a:prstGeom prst="roundRect">
            <a:avLst/>
          </a:prstGeom>
          <a:solidFill>
            <a:schemeClr val="tx2">
              <a:lumMod val="10000"/>
              <a:lumOff val="9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smtClean="0">
                <a:solidFill>
                  <a:srgbClr val="002060"/>
                </a:solidFill>
                <a:latin typeface="Simplified Arabic" pitchFamily="18" charset="-78"/>
                <a:cs typeface="Simplified Arabic" pitchFamily="18" charset="-78"/>
              </a:rPr>
              <a:t>اطهر</a:t>
            </a:r>
            <a:endParaRPr lang="en-US" sz="2800" dirty="0">
              <a:solidFill>
                <a:srgbClr val="002060"/>
              </a:solidFill>
              <a:latin typeface="Simplified Arabic" pitchFamily="18" charset="-78"/>
              <a:cs typeface="Simplified Arabic" pitchFamily="18" charset="-78"/>
            </a:endParaRPr>
          </a:p>
        </p:txBody>
      </p:sp>
      <p:sp>
        <p:nvSpPr>
          <p:cNvPr id="42" name="Rounded Rectangle 41"/>
          <p:cNvSpPr/>
          <p:nvPr/>
        </p:nvSpPr>
        <p:spPr>
          <a:xfrm>
            <a:off x="4343400" y="4267200"/>
            <a:ext cx="1295400" cy="457200"/>
          </a:xfrm>
          <a:prstGeom prst="roundRect">
            <a:avLst/>
          </a:prstGeom>
          <a:solidFill>
            <a:schemeClr val="tx2">
              <a:lumMod val="10000"/>
              <a:lumOff val="9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smtClean="0">
                <a:solidFill>
                  <a:srgbClr val="002060"/>
                </a:solidFill>
                <a:latin typeface="Simplified Arabic" pitchFamily="18" charset="-78"/>
                <a:cs typeface="Simplified Arabic" pitchFamily="18" charset="-78"/>
              </a:rPr>
              <a:t>مهمة</a:t>
            </a:r>
            <a:endParaRPr lang="en-US" sz="2800" dirty="0">
              <a:solidFill>
                <a:srgbClr val="002060"/>
              </a:solidFill>
              <a:latin typeface="Simplified Arabic" pitchFamily="18" charset="-78"/>
              <a:cs typeface="Simplified Arabic" pitchFamily="18" charset="-78"/>
            </a:endParaRPr>
          </a:p>
        </p:txBody>
      </p:sp>
      <p:sp>
        <p:nvSpPr>
          <p:cNvPr id="43" name="Rounded Rectangle 42"/>
          <p:cNvSpPr/>
          <p:nvPr/>
        </p:nvSpPr>
        <p:spPr>
          <a:xfrm>
            <a:off x="1066800" y="4267200"/>
            <a:ext cx="1371600" cy="457200"/>
          </a:xfrm>
          <a:prstGeom prst="roundRect">
            <a:avLst/>
          </a:prstGeom>
          <a:solidFill>
            <a:schemeClr val="tx2">
              <a:lumMod val="10000"/>
              <a:lumOff val="9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smtClean="0">
                <a:solidFill>
                  <a:srgbClr val="002060"/>
                </a:solidFill>
                <a:latin typeface="Simplified Arabic" pitchFamily="18" charset="-78"/>
                <a:cs typeface="Simplified Arabic" pitchFamily="18" charset="-78"/>
              </a:rPr>
              <a:t>اهم</a:t>
            </a:r>
            <a:endParaRPr lang="en-US" sz="2800" dirty="0">
              <a:solidFill>
                <a:srgbClr val="002060"/>
              </a:solidFill>
              <a:latin typeface="Simplified Arabic" pitchFamily="18" charset="-78"/>
              <a:cs typeface="Simplified Arabic" pitchFamily="18" charset="-78"/>
            </a:endParaRPr>
          </a:p>
        </p:txBody>
      </p:sp>
      <p:sp>
        <p:nvSpPr>
          <p:cNvPr id="44" name="Rounded Rectangle 43"/>
          <p:cNvSpPr/>
          <p:nvPr/>
        </p:nvSpPr>
        <p:spPr>
          <a:xfrm>
            <a:off x="2667000" y="4267200"/>
            <a:ext cx="1524000" cy="457200"/>
          </a:xfrm>
          <a:prstGeom prst="roundRect">
            <a:avLst/>
          </a:prstGeom>
          <a:solidFill>
            <a:schemeClr val="tx2">
              <a:lumMod val="10000"/>
              <a:lumOff val="9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smtClean="0">
                <a:solidFill>
                  <a:srgbClr val="002060"/>
                </a:solidFill>
                <a:latin typeface="Simplified Arabic" pitchFamily="18" charset="-78"/>
                <a:cs typeface="Simplified Arabic" pitchFamily="18" charset="-78"/>
              </a:rPr>
              <a:t>المسلمين</a:t>
            </a:r>
            <a:endParaRPr lang="en-US" sz="2800" dirty="0">
              <a:solidFill>
                <a:srgbClr val="002060"/>
              </a:solidFill>
              <a:latin typeface="Simplified Arabic" pitchFamily="18" charset="-78"/>
              <a:cs typeface="Simplified Arabic" pitchFamily="18" charset="-78"/>
            </a:endParaRPr>
          </a:p>
        </p:txBody>
      </p:sp>
      <p:sp>
        <p:nvSpPr>
          <p:cNvPr id="45" name="Rounded Rectangle 44"/>
          <p:cNvSpPr/>
          <p:nvPr/>
        </p:nvSpPr>
        <p:spPr>
          <a:xfrm>
            <a:off x="3657600" y="4953000"/>
            <a:ext cx="1066800" cy="457200"/>
          </a:xfrm>
          <a:prstGeom prst="roundRect">
            <a:avLst/>
          </a:prstGeom>
          <a:solidFill>
            <a:schemeClr val="tx2">
              <a:lumMod val="10000"/>
              <a:lumOff val="9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dirty="0" smtClean="0">
                <a:solidFill>
                  <a:srgbClr val="002060"/>
                </a:solidFill>
                <a:latin typeface="Simplified Arabic" pitchFamily="18" charset="-78"/>
                <a:cs typeface="Simplified Arabic" pitchFamily="18" charset="-78"/>
              </a:rPr>
              <a:t>اقدس</a:t>
            </a:r>
            <a:endParaRPr lang="en-US" sz="2800" dirty="0">
              <a:solidFill>
                <a:srgbClr val="002060"/>
              </a:solidFill>
              <a:latin typeface="Simplified Arabic" pitchFamily="18" charset="-78"/>
              <a:cs typeface="Simplified Arabic" pitchFamily="18" charset="-78"/>
            </a:endParaRPr>
          </a:p>
        </p:txBody>
      </p:sp>
      <p:sp>
        <p:nvSpPr>
          <p:cNvPr id="18" name="Rounded Rectangle 17"/>
          <p:cNvSpPr/>
          <p:nvPr/>
        </p:nvSpPr>
        <p:spPr>
          <a:xfrm>
            <a:off x="228600" y="6553200"/>
            <a:ext cx="8686800" cy="304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chemeClr val="tx1"/>
                </a:solidFill>
                <a:latin typeface="Simplified Arabic" pitchFamily="18" charset="-78"/>
                <a:cs typeface="Simplified Arabic" pitchFamily="18" charset="-78"/>
              </a:rPr>
              <a:t>محمد جعفر على، محاضر اللغة العربية، المدرسة العالم الادرش برامبور، ساندبور، رقم الجوال: 01814241162</a:t>
            </a:r>
            <a:endParaRPr lang="en-US" b="1" dirty="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 calcmode="lin" valueType="num">
                                      <p:cBhvr>
                                        <p:cTn id="12" dur="500" fill="hold"/>
                                        <p:tgtEl>
                                          <p:spTgt spid="32"/>
                                        </p:tgtEl>
                                        <p:attrNameLst>
                                          <p:attrName>ppt_w</p:attrName>
                                        </p:attrNameLst>
                                      </p:cBhvr>
                                      <p:tavLst>
                                        <p:tav tm="0">
                                          <p:val>
                                            <p:strVal val="#ppt_w*0.70"/>
                                          </p:val>
                                        </p:tav>
                                        <p:tav tm="100000">
                                          <p:val>
                                            <p:strVal val="#ppt_w"/>
                                          </p:val>
                                        </p:tav>
                                      </p:tavLst>
                                    </p:anim>
                                    <p:anim calcmode="lin" valueType="num">
                                      <p:cBhvr>
                                        <p:cTn id="13" dur="500" fill="hold"/>
                                        <p:tgtEl>
                                          <p:spTgt spid="32"/>
                                        </p:tgtEl>
                                        <p:attrNameLst>
                                          <p:attrName>ppt_h</p:attrName>
                                        </p:attrNameLst>
                                      </p:cBhvr>
                                      <p:tavLst>
                                        <p:tav tm="0">
                                          <p:val>
                                            <p:strVal val="#ppt_h"/>
                                          </p:val>
                                        </p:tav>
                                        <p:tav tm="100000">
                                          <p:val>
                                            <p:strVal val="#ppt_h"/>
                                          </p:val>
                                        </p:tav>
                                      </p:tavLst>
                                    </p:anim>
                                    <p:animEffect transition="in" filter="fade">
                                      <p:cBhvr>
                                        <p:cTn id="14" dur="500"/>
                                        <p:tgtEl>
                                          <p:spTgt spid="32"/>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anim calcmode="lin" valueType="num">
                                      <p:cBhvr>
                                        <p:cTn id="19" dur="500" fill="hold"/>
                                        <p:tgtEl>
                                          <p:spTgt spid="31"/>
                                        </p:tgtEl>
                                        <p:attrNameLst>
                                          <p:attrName>ppt_w</p:attrName>
                                        </p:attrNameLst>
                                      </p:cBhvr>
                                      <p:tavLst>
                                        <p:tav tm="0">
                                          <p:val>
                                            <p:strVal val="#ppt_w*0.70"/>
                                          </p:val>
                                        </p:tav>
                                        <p:tav tm="100000">
                                          <p:val>
                                            <p:strVal val="#ppt_w"/>
                                          </p:val>
                                        </p:tav>
                                      </p:tavLst>
                                    </p:anim>
                                    <p:anim calcmode="lin" valueType="num">
                                      <p:cBhvr>
                                        <p:cTn id="20" dur="500" fill="hold"/>
                                        <p:tgtEl>
                                          <p:spTgt spid="31"/>
                                        </p:tgtEl>
                                        <p:attrNameLst>
                                          <p:attrName>ppt_h</p:attrName>
                                        </p:attrNameLst>
                                      </p:cBhvr>
                                      <p:tavLst>
                                        <p:tav tm="0">
                                          <p:val>
                                            <p:strVal val="#ppt_h"/>
                                          </p:val>
                                        </p:tav>
                                        <p:tav tm="100000">
                                          <p:val>
                                            <p:strVal val="#ppt_h"/>
                                          </p:val>
                                        </p:tav>
                                      </p:tavLst>
                                    </p:anim>
                                    <p:animEffect transition="in" filter="fade">
                                      <p:cBhvr>
                                        <p:cTn id="21" dur="500"/>
                                        <p:tgtEl>
                                          <p:spTgt spid="31"/>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strVal val="#ppt_w*0.70"/>
                                          </p:val>
                                        </p:tav>
                                        <p:tav tm="100000">
                                          <p:val>
                                            <p:strVal val="#ppt_w"/>
                                          </p:val>
                                        </p:tav>
                                      </p:tavLst>
                                    </p:anim>
                                    <p:anim calcmode="lin" valueType="num">
                                      <p:cBhvr>
                                        <p:cTn id="27" dur="500" fill="hold"/>
                                        <p:tgtEl>
                                          <p:spTgt spid="34"/>
                                        </p:tgtEl>
                                        <p:attrNameLst>
                                          <p:attrName>ppt_h</p:attrName>
                                        </p:attrNameLst>
                                      </p:cBhvr>
                                      <p:tavLst>
                                        <p:tav tm="0">
                                          <p:val>
                                            <p:strVal val="#ppt_h"/>
                                          </p:val>
                                        </p:tav>
                                        <p:tav tm="100000">
                                          <p:val>
                                            <p:strVal val="#ppt_h"/>
                                          </p:val>
                                        </p:tav>
                                      </p:tavLst>
                                    </p:anim>
                                    <p:animEffect transition="in" filter="fade">
                                      <p:cBhvr>
                                        <p:cTn id="28" dur="500"/>
                                        <p:tgtEl>
                                          <p:spTgt spid="34"/>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6"/>
                                        </p:tgtEl>
                                        <p:attrNameLst>
                                          <p:attrName>style.visibility</p:attrName>
                                        </p:attrNameLst>
                                      </p:cBhvr>
                                      <p:to>
                                        <p:strVal val="visible"/>
                                      </p:to>
                                    </p:set>
                                    <p:anim calcmode="lin" valueType="num">
                                      <p:cBhvr>
                                        <p:cTn id="33" dur="500" fill="hold"/>
                                        <p:tgtEl>
                                          <p:spTgt spid="36"/>
                                        </p:tgtEl>
                                        <p:attrNameLst>
                                          <p:attrName>ppt_w</p:attrName>
                                        </p:attrNameLst>
                                      </p:cBhvr>
                                      <p:tavLst>
                                        <p:tav tm="0">
                                          <p:val>
                                            <p:strVal val="#ppt_w*0.70"/>
                                          </p:val>
                                        </p:tav>
                                        <p:tav tm="100000">
                                          <p:val>
                                            <p:strVal val="#ppt_w"/>
                                          </p:val>
                                        </p:tav>
                                      </p:tavLst>
                                    </p:anim>
                                    <p:anim calcmode="lin" valueType="num">
                                      <p:cBhvr>
                                        <p:cTn id="34" dur="500" fill="hold"/>
                                        <p:tgtEl>
                                          <p:spTgt spid="36"/>
                                        </p:tgtEl>
                                        <p:attrNameLst>
                                          <p:attrName>ppt_h</p:attrName>
                                        </p:attrNameLst>
                                      </p:cBhvr>
                                      <p:tavLst>
                                        <p:tav tm="0">
                                          <p:val>
                                            <p:strVal val="#ppt_h"/>
                                          </p:val>
                                        </p:tav>
                                        <p:tav tm="100000">
                                          <p:val>
                                            <p:strVal val="#ppt_h"/>
                                          </p:val>
                                        </p:tav>
                                      </p:tavLst>
                                    </p:anim>
                                    <p:animEffect transition="in" filter="fade">
                                      <p:cBhvr>
                                        <p:cTn id="35" dur="500"/>
                                        <p:tgtEl>
                                          <p:spTgt spid="36"/>
                                        </p:tgtEl>
                                      </p:cBhvr>
                                    </p:animEffec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35"/>
                                        </p:tgtEl>
                                        <p:attrNameLst>
                                          <p:attrName>style.visibility</p:attrName>
                                        </p:attrNameLst>
                                      </p:cBhvr>
                                      <p:to>
                                        <p:strVal val="visible"/>
                                      </p:to>
                                    </p:set>
                                    <p:anim calcmode="lin" valueType="num">
                                      <p:cBhvr>
                                        <p:cTn id="40" dur="500" fill="hold"/>
                                        <p:tgtEl>
                                          <p:spTgt spid="35"/>
                                        </p:tgtEl>
                                        <p:attrNameLst>
                                          <p:attrName>ppt_w</p:attrName>
                                        </p:attrNameLst>
                                      </p:cBhvr>
                                      <p:tavLst>
                                        <p:tav tm="0">
                                          <p:val>
                                            <p:strVal val="#ppt_w*0.70"/>
                                          </p:val>
                                        </p:tav>
                                        <p:tav tm="100000">
                                          <p:val>
                                            <p:strVal val="#ppt_w"/>
                                          </p:val>
                                        </p:tav>
                                      </p:tavLst>
                                    </p:anim>
                                    <p:anim calcmode="lin" valueType="num">
                                      <p:cBhvr>
                                        <p:cTn id="41" dur="500" fill="hold"/>
                                        <p:tgtEl>
                                          <p:spTgt spid="35"/>
                                        </p:tgtEl>
                                        <p:attrNameLst>
                                          <p:attrName>ppt_h</p:attrName>
                                        </p:attrNameLst>
                                      </p:cBhvr>
                                      <p:tavLst>
                                        <p:tav tm="0">
                                          <p:val>
                                            <p:strVal val="#ppt_h"/>
                                          </p:val>
                                        </p:tav>
                                        <p:tav tm="100000">
                                          <p:val>
                                            <p:strVal val="#ppt_h"/>
                                          </p:val>
                                        </p:tav>
                                      </p:tavLst>
                                    </p:anim>
                                    <p:animEffect transition="in" filter="fade">
                                      <p:cBhvr>
                                        <p:cTn id="42" dur="500"/>
                                        <p:tgtEl>
                                          <p:spTgt spid="35"/>
                                        </p:tgtEl>
                                      </p:cBhvr>
                                    </p:animEffect>
                                  </p:childTnLst>
                                </p:cTn>
                              </p:par>
                            </p:childTnLst>
                          </p:cTn>
                        </p:par>
                      </p:childTnLst>
                    </p:cTn>
                  </p:par>
                  <p:par>
                    <p:cTn id="43" fill="hold">
                      <p:stCondLst>
                        <p:cond delay="indefinite"/>
                      </p:stCondLst>
                      <p:childTnLst>
                        <p:par>
                          <p:cTn id="44" fill="hold">
                            <p:stCondLst>
                              <p:cond delay="0"/>
                            </p:stCondLst>
                            <p:childTnLst>
                              <p:par>
                                <p:cTn id="45" presetID="55" presetClass="entr" presetSubtype="0" fill="hold" grpId="0" nodeType="clickEffect">
                                  <p:stCondLst>
                                    <p:cond delay="0"/>
                                  </p:stCondLst>
                                  <p:childTnLst>
                                    <p:set>
                                      <p:cBhvr>
                                        <p:cTn id="46" dur="1" fill="hold">
                                          <p:stCondLst>
                                            <p:cond delay="0"/>
                                          </p:stCondLst>
                                        </p:cTn>
                                        <p:tgtEl>
                                          <p:spTgt spid="37"/>
                                        </p:tgtEl>
                                        <p:attrNameLst>
                                          <p:attrName>style.visibility</p:attrName>
                                        </p:attrNameLst>
                                      </p:cBhvr>
                                      <p:to>
                                        <p:strVal val="visible"/>
                                      </p:to>
                                    </p:set>
                                    <p:anim calcmode="lin" valueType="num">
                                      <p:cBhvr>
                                        <p:cTn id="47" dur="500" fill="hold"/>
                                        <p:tgtEl>
                                          <p:spTgt spid="37"/>
                                        </p:tgtEl>
                                        <p:attrNameLst>
                                          <p:attrName>ppt_w</p:attrName>
                                        </p:attrNameLst>
                                      </p:cBhvr>
                                      <p:tavLst>
                                        <p:tav tm="0">
                                          <p:val>
                                            <p:strVal val="#ppt_w*0.70"/>
                                          </p:val>
                                        </p:tav>
                                        <p:tav tm="100000">
                                          <p:val>
                                            <p:strVal val="#ppt_w"/>
                                          </p:val>
                                        </p:tav>
                                      </p:tavLst>
                                    </p:anim>
                                    <p:anim calcmode="lin" valueType="num">
                                      <p:cBhvr>
                                        <p:cTn id="48" dur="500" fill="hold"/>
                                        <p:tgtEl>
                                          <p:spTgt spid="37"/>
                                        </p:tgtEl>
                                        <p:attrNameLst>
                                          <p:attrName>ppt_h</p:attrName>
                                        </p:attrNameLst>
                                      </p:cBhvr>
                                      <p:tavLst>
                                        <p:tav tm="0">
                                          <p:val>
                                            <p:strVal val="#ppt_h"/>
                                          </p:val>
                                        </p:tav>
                                        <p:tav tm="100000">
                                          <p:val>
                                            <p:strVal val="#ppt_h"/>
                                          </p:val>
                                        </p:tav>
                                      </p:tavLst>
                                    </p:anim>
                                    <p:animEffect transition="in" filter="fade">
                                      <p:cBhvr>
                                        <p:cTn id="49" dur="500"/>
                                        <p:tgtEl>
                                          <p:spTgt spid="37"/>
                                        </p:tgtEl>
                                      </p:cBhvr>
                                    </p:animEffect>
                                  </p:childTnLst>
                                </p:cTn>
                              </p:par>
                            </p:childTnLst>
                          </p:cTn>
                        </p:par>
                      </p:childTnLst>
                    </p:cTn>
                  </p:par>
                  <p:par>
                    <p:cTn id="50" fill="hold">
                      <p:stCondLst>
                        <p:cond delay="indefinite"/>
                      </p:stCondLst>
                      <p:childTnLst>
                        <p:par>
                          <p:cTn id="51" fill="hold">
                            <p:stCondLst>
                              <p:cond delay="0"/>
                            </p:stCondLst>
                            <p:childTnLst>
                              <p:par>
                                <p:cTn id="52" presetID="29" presetClass="entr" presetSubtype="0" fill="hold" grpId="0" nodeType="clickEffect">
                                  <p:stCondLst>
                                    <p:cond delay="0"/>
                                  </p:stCondLst>
                                  <p:childTnLst>
                                    <p:set>
                                      <p:cBhvr>
                                        <p:cTn id="53" dur="1" fill="hold">
                                          <p:stCondLst>
                                            <p:cond delay="0"/>
                                          </p:stCondLst>
                                        </p:cTn>
                                        <p:tgtEl>
                                          <p:spTgt spid="33"/>
                                        </p:tgtEl>
                                        <p:attrNameLst>
                                          <p:attrName>style.visibility</p:attrName>
                                        </p:attrNameLst>
                                      </p:cBhvr>
                                      <p:to>
                                        <p:strVal val="visible"/>
                                      </p:to>
                                    </p:set>
                                    <p:anim calcmode="lin" valueType="num">
                                      <p:cBhvr>
                                        <p:cTn id="54" dur="500" fill="hold"/>
                                        <p:tgtEl>
                                          <p:spTgt spid="33"/>
                                        </p:tgtEl>
                                        <p:attrNameLst>
                                          <p:attrName>ppt_x</p:attrName>
                                        </p:attrNameLst>
                                      </p:cBhvr>
                                      <p:tavLst>
                                        <p:tav tm="0">
                                          <p:val>
                                            <p:strVal val="#ppt_x-.2"/>
                                          </p:val>
                                        </p:tav>
                                        <p:tav tm="100000">
                                          <p:val>
                                            <p:strVal val="#ppt_x"/>
                                          </p:val>
                                        </p:tav>
                                      </p:tavLst>
                                    </p:anim>
                                    <p:anim calcmode="lin" valueType="num">
                                      <p:cBhvr>
                                        <p:cTn id="55" dur="500" fill="hold"/>
                                        <p:tgtEl>
                                          <p:spTgt spid="33"/>
                                        </p:tgtEl>
                                        <p:attrNameLst>
                                          <p:attrName>ppt_y</p:attrName>
                                        </p:attrNameLst>
                                      </p:cBhvr>
                                      <p:tavLst>
                                        <p:tav tm="0">
                                          <p:val>
                                            <p:strVal val="#ppt_y"/>
                                          </p:val>
                                        </p:tav>
                                        <p:tav tm="100000">
                                          <p:val>
                                            <p:strVal val="#ppt_y"/>
                                          </p:val>
                                        </p:tav>
                                      </p:tavLst>
                                    </p:anim>
                                    <p:animEffect transition="in" filter="wipe(right)" prLst="gradientSize: 0.1">
                                      <p:cBhvr>
                                        <p:cTn id="56" dur="500"/>
                                        <p:tgtEl>
                                          <p:spTgt spid="33"/>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0" fill="hold" grpId="0" nodeType="click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childTnLst>
                    </p:cTn>
                  </p:par>
                  <p:par>
                    <p:cTn id="64" fill="hold">
                      <p:stCondLst>
                        <p:cond delay="indefinite"/>
                      </p:stCondLst>
                      <p:childTnLst>
                        <p:par>
                          <p:cTn id="65" fill="hold">
                            <p:stCondLst>
                              <p:cond delay="0"/>
                            </p:stCondLst>
                            <p:childTnLst>
                              <p:par>
                                <p:cTn id="66" presetID="58" presetClass="entr" presetSubtype="0" accel="100000" fill="hold" grpId="0" nodeType="clickEffect">
                                  <p:stCondLst>
                                    <p:cond delay="0"/>
                                  </p:stCondLst>
                                  <p:childTnLst>
                                    <p:set>
                                      <p:cBhvr>
                                        <p:cTn id="67" dur="1" fill="hold">
                                          <p:stCondLst>
                                            <p:cond delay="0"/>
                                          </p:stCondLst>
                                        </p:cTn>
                                        <p:tgtEl>
                                          <p:spTgt spid="40"/>
                                        </p:tgtEl>
                                        <p:attrNameLst>
                                          <p:attrName>style.visibility</p:attrName>
                                        </p:attrNameLst>
                                      </p:cBhvr>
                                      <p:to>
                                        <p:strVal val="visible"/>
                                      </p:to>
                                    </p:set>
                                    <p:anim calcmode="lin" valueType="num">
                                      <p:cBhvr>
                                        <p:cTn id="68" dur="500" fill="hold"/>
                                        <p:tgtEl>
                                          <p:spTgt spid="40"/>
                                        </p:tgtEl>
                                        <p:attrNameLst>
                                          <p:attrName>ppt_w</p:attrName>
                                        </p:attrNameLst>
                                      </p:cBhvr>
                                      <p:tavLst>
                                        <p:tav tm="0">
                                          <p:val>
                                            <p:strVal val="#ppt_w*2.5"/>
                                          </p:val>
                                        </p:tav>
                                        <p:tav tm="100000">
                                          <p:val>
                                            <p:strVal val="#ppt_w"/>
                                          </p:val>
                                        </p:tav>
                                      </p:tavLst>
                                    </p:anim>
                                    <p:anim calcmode="lin" valueType="num">
                                      <p:cBhvr>
                                        <p:cTn id="69" dur="500" fill="hold"/>
                                        <p:tgtEl>
                                          <p:spTgt spid="40"/>
                                        </p:tgtEl>
                                        <p:attrNameLst>
                                          <p:attrName>ppt_h</p:attrName>
                                        </p:attrNameLst>
                                      </p:cBhvr>
                                      <p:tavLst>
                                        <p:tav tm="0">
                                          <p:val>
                                            <p:strVal val="#ppt_h*0.01"/>
                                          </p:val>
                                        </p:tav>
                                        <p:tav tm="100000">
                                          <p:val>
                                            <p:strVal val="#ppt_h"/>
                                          </p:val>
                                        </p:tav>
                                      </p:tavLst>
                                    </p:anim>
                                    <p:anim calcmode="lin" valueType="num">
                                      <p:cBhvr>
                                        <p:cTn id="70" dur="500" fill="hold"/>
                                        <p:tgtEl>
                                          <p:spTgt spid="40"/>
                                        </p:tgtEl>
                                        <p:attrNameLst>
                                          <p:attrName>ppt_x</p:attrName>
                                        </p:attrNameLst>
                                      </p:cBhvr>
                                      <p:tavLst>
                                        <p:tav tm="0">
                                          <p:val>
                                            <p:strVal val="#ppt_x"/>
                                          </p:val>
                                        </p:tav>
                                        <p:tav tm="100000">
                                          <p:val>
                                            <p:strVal val="#ppt_x"/>
                                          </p:val>
                                        </p:tav>
                                      </p:tavLst>
                                    </p:anim>
                                    <p:anim calcmode="lin" valueType="num">
                                      <p:cBhvr>
                                        <p:cTn id="71" dur="500" fill="hold"/>
                                        <p:tgtEl>
                                          <p:spTgt spid="40"/>
                                        </p:tgtEl>
                                        <p:attrNameLst>
                                          <p:attrName>ppt_y</p:attrName>
                                        </p:attrNameLst>
                                      </p:cBhvr>
                                      <p:tavLst>
                                        <p:tav tm="0">
                                          <p:val>
                                            <p:strVal val="#ppt_h+1"/>
                                          </p:val>
                                        </p:tav>
                                        <p:tav tm="100000">
                                          <p:val>
                                            <p:strVal val="#ppt_y"/>
                                          </p:val>
                                        </p:tav>
                                      </p:tavLst>
                                    </p:anim>
                                    <p:animEffect transition="in" filter="fade">
                                      <p:cBhvr>
                                        <p:cTn id="72" dur="500"/>
                                        <p:tgtEl>
                                          <p:spTgt spid="40"/>
                                        </p:tgtEl>
                                      </p:cBhvr>
                                    </p:animEffect>
                                  </p:childTnLst>
                                </p:cTn>
                              </p:par>
                            </p:childTnLst>
                          </p:cTn>
                        </p:par>
                      </p:childTnLst>
                    </p:cTn>
                  </p:par>
                  <p:par>
                    <p:cTn id="73" fill="hold">
                      <p:stCondLst>
                        <p:cond delay="indefinite"/>
                      </p:stCondLst>
                      <p:childTnLst>
                        <p:par>
                          <p:cTn id="74" fill="hold">
                            <p:stCondLst>
                              <p:cond delay="0"/>
                            </p:stCondLst>
                            <p:childTnLst>
                              <p:par>
                                <p:cTn id="75" presetID="58" presetClass="entr" presetSubtype="0" accel="100000" fill="hold" grpId="0" nodeType="clickEffect">
                                  <p:stCondLst>
                                    <p:cond delay="0"/>
                                  </p:stCondLst>
                                  <p:childTnLst>
                                    <p:set>
                                      <p:cBhvr>
                                        <p:cTn id="76" dur="1" fill="hold">
                                          <p:stCondLst>
                                            <p:cond delay="0"/>
                                          </p:stCondLst>
                                        </p:cTn>
                                        <p:tgtEl>
                                          <p:spTgt spid="39"/>
                                        </p:tgtEl>
                                        <p:attrNameLst>
                                          <p:attrName>style.visibility</p:attrName>
                                        </p:attrNameLst>
                                      </p:cBhvr>
                                      <p:to>
                                        <p:strVal val="visible"/>
                                      </p:to>
                                    </p:set>
                                    <p:anim calcmode="lin" valueType="num">
                                      <p:cBhvr>
                                        <p:cTn id="77" dur="500" fill="hold"/>
                                        <p:tgtEl>
                                          <p:spTgt spid="39"/>
                                        </p:tgtEl>
                                        <p:attrNameLst>
                                          <p:attrName>ppt_w</p:attrName>
                                        </p:attrNameLst>
                                      </p:cBhvr>
                                      <p:tavLst>
                                        <p:tav tm="0">
                                          <p:val>
                                            <p:strVal val="#ppt_w*2.5"/>
                                          </p:val>
                                        </p:tav>
                                        <p:tav tm="100000">
                                          <p:val>
                                            <p:strVal val="#ppt_w"/>
                                          </p:val>
                                        </p:tav>
                                      </p:tavLst>
                                    </p:anim>
                                    <p:anim calcmode="lin" valueType="num">
                                      <p:cBhvr>
                                        <p:cTn id="78" dur="500" fill="hold"/>
                                        <p:tgtEl>
                                          <p:spTgt spid="39"/>
                                        </p:tgtEl>
                                        <p:attrNameLst>
                                          <p:attrName>ppt_h</p:attrName>
                                        </p:attrNameLst>
                                      </p:cBhvr>
                                      <p:tavLst>
                                        <p:tav tm="0">
                                          <p:val>
                                            <p:strVal val="#ppt_h*0.01"/>
                                          </p:val>
                                        </p:tav>
                                        <p:tav tm="100000">
                                          <p:val>
                                            <p:strVal val="#ppt_h"/>
                                          </p:val>
                                        </p:tav>
                                      </p:tavLst>
                                    </p:anim>
                                    <p:anim calcmode="lin" valueType="num">
                                      <p:cBhvr>
                                        <p:cTn id="79" dur="500" fill="hold"/>
                                        <p:tgtEl>
                                          <p:spTgt spid="39"/>
                                        </p:tgtEl>
                                        <p:attrNameLst>
                                          <p:attrName>ppt_x</p:attrName>
                                        </p:attrNameLst>
                                      </p:cBhvr>
                                      <p:tavLst>
                                        <p:tav tm="0">
                                          <p:val>
                                            <p:strVal val="#ppt_x"/>
                                          </p:val>
                                        </p:tav>
                                        <p:tav tm="100000">
                                          <p:val>
                                            <p:strVal val="#ppt_x"/>
                                          </p:val>
                                        </p:tav>
                                      </p:tavLst>
                                    </p:anim>
                                    <p:anim calcmode="lin" valueType="num">
                                      <p:cBhvr>
                                        <p:cTn id="80" dur="500" fill="hold"/>
                                        <p:tgtEl>
                                          <p:spTgt spid="39"/>
                                        </p:tgtEl>
                                        <p:attrNameLst>
                                          <p:attrName>ppt_y</p:attrName>
                                        </p:attrNameLst>
                                      </p:cBhvr>
                                      <p:tavLst>
                                        <p:tav tm="0">
                                          <p:val>
                                            <p:strVal val="#ppt_h+1"/>
                                          </p:val>
                                        </p:tav>
                                        <p:tav tm="100000">
                                          <p:val>
                                            <p:strVal val="#ppt_y"/>
                                          </p:val>
                                        </p:tav>
                                      </p:tavLst>
                                    </p:anim>
                                    <p:animEffect transition="in" filter="fade">
                                      <p:cBhvr>
                                        <p:cTn id="81" dur="500"/>
                                        <p:tgtEl>
                                          <p:spTgt spid="39"/>
                                        </p:tgtEl>
                                      </p:cBhvr>
                                    </p:animEffect>
                                  </p:childTnLst>
                                </p:cTn>
                              </p:par>
                            </p:childTnLst>
                          </p:cTn>
                        </p:par>
                      </p:childTnLst>
                    </p:cTn>
                  </p:par>
                  <p:par>
                    <p:cTn id="82" fill="hold">
                      <p:stCondLst>
                        <p:cond delay="indefinite"/>
                      </p:stCondLst>
                      <p:childTnLst>
                        <p:par>
                          <p:cTn id="83" fill="hold">
                            <p:stCondLst>
                              <p:cond delay="0"/>
                            </p:stCondLst>
                            <p:childTnLst>
                              <p:par>
                                <p:cTn id="84" presetID="58" presetClass="entr" presetSubtype="0" accel="100000" fill="hold" grpId="0" nodeType="clickEffect">
                                  <p:stCondLst>
                                    <p:cond delay="0"/>
                                  </p:stCondLst>
                                  <p:childTnLst>
                                    <p:set>
                                      <p:cBhvr>
                                        <p:cTn id="85" dur="1" fill="hold">
                                          <p:stCondLst>
                                            <p:cond delay="0"/>
                                          </p:stCondLst>
                                        </p:cTn>
                                        <p:tgtEl>
                                          <p:spTgt spid="42"/>
                                        </p:tgtEl>
                                        <p:attrNameLst>
                                          <p:attrName>style.visibility</p:attrName>
                                        </p:attrNameLst>
                                      </p:cBhvr>
                                      <p:to>
                                        <p:strVal val="visible"/>
                                      </p:to>
                                    </p:set>
                                    <p:anim calcmode="lin" valueType="num">
                                      <p:cBhvr>
                                        <p:cTn id="86" dur="500" fill="hold"/>
                                        <p:tgtEl>
                                          <p:spTgt spid="42"/>
                                        </p:tgtEl>
                                        <p:attrNameLst>
                                          <p:attrName>ppt_w</p:attrName>
                                        </p:attrNameLst>
                                      </p:cBhvr>
                                      <p:tavLst>
                                        <p:tav tm="0">
                                          <p:val>
                                            <p:strVal val="#ppt_w*2.5"/>
                                          </p:val>
                                        </p:tav>
                                        <p:tav tm="100000">
                                          <p:val>
                                            <p:strVal val="#ppt_w"/>
                                          </p:val>
                                        </p:tav>
                                      </p:tavLst>
                                    </p:anim>
                                    <p:anim calcmode="lin" valueType="num">
                                      <p:cBhvr>
                                        <p:cTn id="87" dur="500" fill="hold"/>
                                        <p:tgtEl>
                                          <p:spTgt spid="42"/>
                                        </p:tgtEl>
                                        <p:attrNameLst>
                                          <p:attrName>ppt_h</p:attrName>
                                        </p:attrNameLst>
                                      </p:cBhvr>
                                      <p:tavLst>
                                        <p:tav tm="0">
                                          <p:val>
                                            <p:strVal val="#ppt_h*0.01"/>
                                          </p:val>
                                        </p:tav>
                                        <p:tav tm="100000">
                                          <p:val>
                                            <p:strVal val="#ppt_h"/>
                                          </p:val>
                                        </p:tav>
                                      </p:tavLst>
                                    </p:anim>
                                    <p:anim calcmode="lin" valueType="num">
                                      <p:cBhvr>
                                        <p:cTn id="88" dur="500" fill="hold"/>
                                        <p:tgtEl>
                                          <p:spTgt spid="42"/>
                                        </p:tgtEl>
                                        <p:attrNameLst>
                                          <p:attrName>ppt_x</p:attrName>
                                        </p:attrNameLst>
                                      </p:cBhvr>
                                      <p:tavLst>
                                        <p:tav tm="0">
                                          <p:val>
                                            <p:strVal val="#ppt_x"/>
                                          </p:val>
                                        </p:tav>
                                        <p:tav tm="100000">
                                          <p:val>
                                            <p:strVal val="#ppt_x"/>
                                          </p:val>
                                        </p:tav>
                                      </p:tavLst>
                                    </p:anim>
                                    <p:anim calcmode="lin" valueType="num">
                                      <p:cBhvr>
                                        <p:cTn id="89" dur="500" fill="hold"/>
                                        <p:tgtEl>
                                          <p:spTgt spid="42"/>
                                        </p:tgtEl>
                                        <p:attrNameLst>
                                          <p:attrName>ppt_y</p:attrName>
                                        </p:attrNameLst>
                                      </p:cBhvr>
                                      <p:tavLst>
                                        <p:tav tm="0">
                                          <p:val>
                                            <p:strVal val="#ppt_h+1"/>
                                          </p:val>
                                        </p:tav>
                                        <p:tav tm="100000">
                                          <p:val>
                                            <p:strVal val="#ppt_y"/>
                                          </p:val>
                                        </p:tav>
                                      </p:tavLst>
                                    </p:anim>
                                    <p:animEffect transition="in" filter="fade">
                                      <p:cBhvr>
                                        <p:cTn id="90" dur="500"/>
                                        <p:tgtEl>
                                          <p:spTgt spid="42"/>
                                        </p:tgtEl>
                                      </p:cBhvr>
                                    </p:animEffect>
                                  </p:childTnLst>
                                </p:cTn>
                              </p:par>
                            </p:childTnLst>
                          </p:cTn>
                        </p:par>
                      </p:childTnLst>
                    </p:cTn>
                  </p:par>
                  <p:par>
                    <p:cTn id="91" fill="hold">
                      <p:stCondLst>
                        <p:cond delay="indefinite"/>
                      </p:stCondLst>
                      <p:childTnLst>
                        <p:par>
                          <p:cTn id="92" fill="hold">
                            <p:stCondLst>
                              <p:cond delay="0"/>
                            </p:stCondLst>
                            <p:childTnLst>
                              <p:par>
                                <p:cTn id="93" presetID="58" presetClass="entr" presetSubtype="0" accel="100000" fill="hold" grpId="0" nodeType="clickEffect">
                                  <p:stCondLst>
                                    <p:cond delay="0"/>
                                  </p:stCondLst>
                                  <p:childTnLst>
                                    <p:set>
                                      <p:cBhvr>
                                        <p:cTn id="94" dur="1" fill="hold">
                                          <p:stCondLst>
                                            <p:cond delay="0"/>
                                          </p:stCondLst>
                                        </p:cTn>
                                        <p:tgtEl>
                                          <p:spTgt spid="44"/>
                                        </p:tgtEl>
                                        <p:attrNameLst>
                                          <p:attrName>style.visibility</p:attrName>
                                        </p:attrNameLst>
                                      </p:cBhvr>
                                      <p:to>
                                        <p:strVal val="visible"/>
                                      </p:to>
                                    </p:set>
                                    <p:anim calcmode="lin" valueType="num">
                                      <p:cBhvr>
                                        <p:cTn id="95" dur="500" fill="hold"/>
                                        <p:tgtEl>
                                          <p:spTgt spid="44"/>
                                        </p:tgtEl>
                                        <p:attrNameLst>
                                          <p:attrName>ppt_w</p:attrName>
                                        </p:attrNameLst>
                                      </p:cBhvr>
                                      <p:tavLst>
                                        <p:tav tm="0">
                                          <p:val>
                                            <p:strVal val="#ppt_w*2.5"/>
                                          </p:val>
                                        </p:tav>
                                        <p:tav tm="100000">
                                          <p:val>
                                            <p:strVal val="#ppt_w"/>
                                          </p:val>
                                        </p:tav>
                                      </p:tavLst>
                                    </p:anim>
                                    <p:anim calcmode="lin" valueType="num">
                                      <p:cBhvr>
                                        <p:cTn id="96" dur="500" fill="hold"/>
                                        <p:tgtEl>
                                          <p:spTgt spid="44"/>
                                        </p:tgtEl>
                                        <p:attrNameLst>
                                          <p:attrName>ppt_h</p:attrName>
                                        </p:attrNameLst>
                                      </p:cBhvr>
                                      <p:tavLst>
                                        <p:tav tm="0">
                                          <p:val>
                                            <p:strVal val="#ppt_h*0.01"/>
                                          </p:val>
                                        </p:tav>
                                        <p:tav tm="100000">
                                          <p:val>
                                            <p:strVal val="#ppt_h"/>
                                          </p:val>
                                        </p:tav>
                                      </p:tavLst>
                                    </p:anim>
                                    <p:anim calcmode="lin" valueType="num">
                                      <p:cBhvr>
                                        <p:cTn id="97" dur="500" fill="hold"/>
                                        <p:tgtEl>
                                          <p:spTgt spid="44"/>
                                        </p:tgtEl>
                                        <p:attrNameLst>
                                          <p:attrName>ppt_x</p:attrName>
                                        </p:attrNameLst>
                                      </p:cBhvr>
                                      <p:tavLst>
                                        <p:tav tm="0">
                                          <p:val>
                                            <p:strVal val="#ppt_x"/>
                                          </p:val>
                                        </p:tav>
                                        <p:tav tm="100000">
                                          <p:val>
                                            <p:strVal val="#ppt_x"/>
                                          </p:val>
                                        </p:tav>
                                      </p:tavLst>
                                    </p:anim>
                                    <p:anim calcmode="lin" valueType="num">
                                      <p:cBhvr>
                                        <p:cTn id="98" dur="500" fill="hold"/>
                                        <p:tgtEl>
                                          <p:spTgt spid="44"/>
                                        </p:tgtEl>
                                        <p:attrNameLst>
                                          <p:attrName>ppt_y</p:attrName>
                                        </p:attrNameLst>
                                      </p:cBhvr>
                                      <p:tavLst>
                                        <p:tav tm="0">
                                          <p:val>
                                            <p:strVal val="#ppt_h+1"/>
                                          </p:val>
                                        </p:tav>
                                        <p:tav tm="100000">
                                          <p:val>
                                            <p:strVal val="#ppt_y"/>
                                          </p:val>
                                        </p:tav>
                                      </p:tavLst>
                                    </p:anim>
                                    <p:animEffect transition="in" filter="fade">
                                      <p:cBhvr>
                                        <p:cTn id="99" dur="500"/>
                                        <p:tgtEl>
                                          <p:spTgt spid="44"/>
                                        </p:tgtEl>
                                      </p:cBhvr>
                                    </p:animEffect>
                                  </p:childTnLst>
                                </p:cTn>
                              </p:par>
                            </p:childTnLst>
                          </p:cTn>
                        </p:par>
                      </p:childTnLst>
                    </p:cTn>
                  </p:par>
                  <p:par>
                    <p:cTn id="100" fill="hold">
                      <p:stCondLst>
                        <p:cond delay="indefinite"/>
                      </p:stCondLst>
                      <p:childTnLst>
                        <p:par>
                          <p:cTn id="101" fill="hold">
                            <p:stCondLst>
                              <p:cond delay="0"/>
                            </p:stCondLst>
                            <p:childTnLst>
                              <p:par>
                                <p:cTn id="102" presetID="58" presetClass="entr" presetSubtype="0" accel="100000" fill="hold" grpId="0" nodeType="clickEffect">
                                  <p:stCondLst>
                                    <p:cond delay="0"/>
                                  </p:stCondLst>
                                  <p:childTnLst>
                                    <p:set>
                                      <p:cBhvr>
                                        <p:cTn id="103" dur="1" fill="hold">
                                          <p:stCondLst>
                                            <p:cond delay="0"/>
                                          </p:stCondLst>
                                        </p:cTn>
                                        <p:tgtEl>
                                          <p:spTgt spid="43"/>
                                        </p:tgtEl>
                                        <p:attrNameLst>
                                          <p:attrName>style.visibility</p:attrName>
                                        </p:attrNameLst>
                                      </p:cBhvr>
                                      <p:to>
                                        <p:strVal val="visible"/>
                                      </p:to>
                                    </p:set>
                                    <p:anim calcmode="lin" valueType="num">
                                      <p:cBhvr>
                                        <p:cTn id="104" dur="500" fill="hold"/>
                                        <p:tgtEl>
                                          <p:spTgt spid="43"/>
                                        </p:tgtEl>
                                        <p:attrNameLst>
                                          <p:attrName>ppt_w</p:attrName>
                                        </p:attrNameLst>
                                      </p:cBhvr>
                                      <p:tavLst>
                                        <p:tav tm="0">
                                          <p:val>
                                            <p:strVal val="#ppt_w*2.5"/>
                                          </p:val>
                                        </p:tav>
                                        <p:tav tm="100000">
                                          <p:val>
                                            <p:strVal val="#ppt_w"/>
                                          </p:val>
                                        </p:tav>
                                      </p:tavLst>
                                    </p:anim>
                                    <p:anim calcmode="lin" valueType="num">
                                      <p:cBhvr>
                                        <p:cTn id="105" dur="500" fill="hold"/>
                                        <p:tgtEl>
                                          <p:spTgt spid="43"/>
                                        </p:tgtEl>
                                        <p:attrNameLst>
                                          <p:attrName>ppt_h</p:attrName>
                                        </p:attrNameLst>
                                      </p:cBhvr>
                                      <p:tavLst>
                                        <p:tav tm="0">
                                          <p:val>
                                            <p:strVal val="#ppt_h*0.01"/>
                                          </p:val>
                                        </p:tav>
                                        <p:tav tm="100000">
                                          <p:val>
                                            <p:strVal val="#ppt_h"/>
                                          </p:val>
                                        </p:tav>
                                      </p:tavLst>
                                    </p:anim>
                                    <p:anim calcmode="lin" valueType="num">
                                      <p:cBhvr>
                                        <p:cTn id="106" dur="500" fill="hold"/>
                                        <p:tgtEl>
                                          <p:spTgt spid="43"/>
                                        </p:tgtEl>
                                        <p:attrNameLst>
                                          <p:attrName>ppt_x</p:attrName>
                                        </p:attrNameLst>
                                      </p:cBhvr>
                                      <p:tavLst>
                                        <p:tav tm="0">
                                          <p:val>
                                            <p:strVal val="#ppt_x"/>
                                          </p:val>
                                        </p:tav>
                                        <p:tav tm="100000">
                                          <p:val>
                                            <p:strVal val="#ppt_x"/>
                                          </p:val>
                                        </p:tav>
                                      </p:tavLst>
                                    </p:anim>
                                    <p:anim calcmode="lin" valueType="num">
                                      <p:cBhvr>
                                        <p:cTn id="107" dur="500" fill="hold"/>
                                        <p:tgtEl>
                                          <p:spTgt spid="43"/>
                                        </p:tgtEl>
                                        <p:attrNameLst>
                                          <p:attrName>ppt_y</p:attrName>
                                        </p:attrNameLst>
                                      </p:cBhvr>
                                      <p:tavLst>
                                        <p:tav tm="0">
                                          <p:val>
                                            <p:strVal val="#ppt_h+1"/>
                                          </p:val>
                                        </p:tav>
                                        <p:tav tm="100000">
                                          <p:val>
                                            <p:strVal val="#ppt_y"/>
                                          </p:val>
                                        </p:tav>
                                      </p:tavLst>
                                    </p:anim>
                                    <p:animEffect transition="in" filter="fade">
                                      <p:cBhvr>
                                        <p:cTn id="108" dur="500"/>
                                        <p:tgtEl>
                                          <p:spTgt spid="43"/>
                                        </p:tgtEl>
                                      </p:cBhvr>
                                    </p:animEffect>
                                  </p:childTnLst>
                                </p:cTn>
                              </p:par>
                            </p:childTnLst>
                          </p:cTn>
                        </p:par>
                      </p:childTnLst>
                    </p:cTn>
                  </p:par>
                  <p:par>
                    <p:cTn id="109" fill="hold">
                      <p:stCondLst>
                        <p:cond delay="indefinite"/>
                      </p:stCondLst>
                      <p:childTnLst>
                        <p:par>
                          <p:cTn id="110" fill="hold">
                            <p:stCondLst>
                              <p:cond delay="0"/>
                            </p:stCondLst>
                            <p:childTnLst>
                              <p:par>
                                <p:cTn id="111" presetID="58" presetClass="entr" presetSubtype="0" accel="100000" fill="hold" grpId="0" nodeType="clickEffect">
                                  <p:stCondLst>
                                    <p:cond delay="0"/>
                                  </p:stCondLst>
                                  <p:childTnLst>
                                    <p:set>
                                      <p:cBhvr>
                                        <p:cTn id="112" dur="1" fill="hold">
                                          <p:stCondLst>
                                            <p:cond delay="0"/>
                                          </p:stCondLst>
                                        </p:cTn>
                                        <p:tgtEl>
                                          <p:spTgt spid="41"/>
                                        </p:tgtEl>
                                        <p:attrNameLst>
                                          <p:attrName>style.visibility</p:attrName>
                                        </p:attrNameLst>
                                      </p:cBhvr>
                                      <p:to>
                                        <p:strVal val="visible"/>
                                      </p:to>
                                    </p:set>
                                    <p:anim calcmode="lin" valueType="num">
                                      <p:cBhvr>
                                        <p:cTn id="113" dur="500" fill="hold"/>
                                        <p:tgtEl>
                                          <p:spTgt spid="41"/>
                                        </p:tgtEl>
                                        <p:attrNameLst>
                                          <p:attrName>ppt_w</p:attrName>
                                        </p:attrNameLst>
                                      </p:cBhvr>
                                      <p:tavLst>
                                        <p:tav tm="0">
                                          <p:val>
                                            <p:strVal val="#ppt_w*2.5"/>
                                          </p:val>
                                        </p:tav>
                                        <p:tav tm="100000">
                                          <p:val>
                                            <p:strVal val="#ppt_w"/>
                                          </p:val>
                                        </p:tav>
                                      </p:tavLst>
                                    </p:anim>
                                    <p:anim calcmode="lin" valueType="num">
                                      <p:cBhvr>
                                        <p:cTn id="114" dur="500" fill="hold"/>
                                        <p:tgtEl>
                                          <p:spTgt spid="41"/>
                                        </p:tgtEl>
                                        <p:attrNameLst>
                                          <p:attrName>ppt_h</p:attrName>
                                        </p:attrNameLst>
                                      </p:cBhvr>
                                      <p:tavLst>
                                        <p:tav tm="0">
                                          <p:val>
                                            <p:strVal val="#ppt_h*0.01"/>
                                          </p:val>
                                        </p:tav>
                                        <p:tav tm="100000">
                                          <p:val>
                                            <p:strVal val="#ppt_h"/>
                                          </p:val>
                                        </p:tav>
                                      </p:tavLst>
                                    </p:anim>
                                    <p:anim calcmode="lin" valueType="num">
                                      <p:cBhvr>
                                        <p:cTn id="115" dur="500" fill="hold"/>
                                        <p:tgtEl>
                                          <p:spTgt spid="41"/>
                                        </p:tgtEl>
                                        <p:attrNameLst>
                                          <p:attrName>ppt_x</p:attrName>
                                        </p:attrNameLst>
                                      </p:cBhvr>
                                      <p:tavLst>
                                        <p:tav tm="0">
                                          <p:val>
                                            <p:strVal val="#ppt_x"/>
                                          </p:val>
                                        </p:tav>
                                        <p:tav tm="100000">
                                          <p:val>
                                            <p:strVal val="#ppt_x"/>
                                          </p:val>
                                        </p:tav>
                                      </p:tavLst>
                                    </p:anim>
                                    <p:anim calcmode="lin" valueType="num">
                                      <p:cBhvr>
                                        <p:cTn id="116" dur="500" fill="hold"/>
                                        <p:tgtEl>
                                          <p:spTgt spid="41"/>
                                        </p:tgtEl>
                                        <p:attrNameLst>
                                          <p:attrName>ppt_y</p:attrName>
                                        </p:attrNameLst>
                                      </p:cBhvr>
                                      <p:tavLst>
                                        <p:tav tm="0">
                                          <p:val>
                                            <p:strVal val="#ppt_h+1"/>
                                          </p:val>
                                        </p:tav>
                                        <p:tav tm="100000">
                                          <p:val>
                                            <p:strVal val="#ppt_y"/>
                                          </p:val>
                                        </p:tav>
                                      </p:tavLst>
                                    </p:anim>
                                    <p:animEffect transition="in" filter="fade">
                                      <p:cBhvr>
                                        <p:cTn id="117" dur="500"/>
                                        <p:tgtEl>
                                          <p:spTgt spid="41"/>
                                        </p:tgtEl>
                                      </p:cBhvr>
                                    </p:animEffect>
                                  </p:childTnLst>
                                </p:cTn>
                              </p:par>
                            </p:childTnLst>
                          </p:cTn>
                        </p:par>
                      </p:childTnLst>
                    </p:cTn>
                  </p:par>
                  <p:par>
                    <p:cTn id="118" fill="hold">
                      <p:stCondLst>
                        <p:cond delay="indefinite"/>
                      </p:stCondLst>
                      <p:childTnLst>
                        <p:par>
                          <p:cTn id="119" fill="hold">
                            <p:stCondLst>
                              <p:cond delay="0"/>
                            </p:stCondLst>
                            <p:childTnLst>
                              <p:par>
                                <p:cTn id="120" presetID="58" presetClass="entr" presetSubtype="0" accel="100000" fill="hold" grpId="0" nodeType="clickEffect">
                                  <p:stCondLst>
                                    <p:cond delay="0"/>
                                  </p:stCondLst>
                                  <p:childTnLst>
                                    <p:set>
                                      <p:cBhvr>
                                        <p:cTn id="121" dur="1" fill="hold">
                                          <p:stCondLst>
                                            <p:cond delay="0"/>
                                          </p:stCondLst>
                                        </p:cTn>
                                        <p:tgtEl>
                                          <p:spTgt spid="45"/>
                                        </p:tgtEl>
                                        <p:attrNameLst>
                                          <p:attrName>style.visibility</p:attrName>
                                        </p:attrNameLst>
                                      </p:cBhvr>
                                      <p:to>
                                        <p:strVal val="visible"/>
                                      </p:to>
                                    </p:set>
                                    <p:anim calcmode="lin" valueType="num">
                                      <p:cBhvr>
                                        <p:cTn id="122" dur="500" fill="hold"/>
                                        <p:tgtEl>
                                          <p:spTgt spid="45"/>
                                        </p:tgtEl>
                                        <p:attrNameLst>
                                          <p:attrName>ppt_w</p:attrName>
                                        </p:attrNameLst>
                                      </p:cBhvr>
                                      <p:tavLst>
                                        <p:tav tm="0">
                                          <p:val>
                                            <p:strVal val="#ppt_w*2.5"/>
                                          </p:val>
                                        </p:tav>
                                        <p:tav tm="100000">
                                          <p:val>
                                            <p:strVal val="#ppt_w"/>
                                          </p:val>
                                        </p:tav>
                                      </p:tavLst>
                                    </p:anim>
                                    <p:anim calcmode="lin" valueType="num">
                                      <p:cBhvr>
                                        <p:cTn id="123" dur="500" fill="hold"/>
                                        <p:tgtEl>
                                          <p:spTgt spid="45"/>
                                        </p:tgtEl>
                                        <p:attrNameLst>
                                          <p:attrName>ppt_h</p:attrName>
                                        </p:attrNameLst>
                                      </p:cBhvr>
                                      <p:tavLst>
                                        <p:tav tm="0">
                                          <p:val>
                                            <p:strVal val="#ppt_h*0.01"/>
                                          </p:val>
                                        </p:tav>
                                        <p:tav tm="100000">
                                          <p:val>
                                            <p:strVal val="#ppt_h"/>
                                          </p:val>
                                        </p:tav>
                                      </p:tavLst>
                                    </p:anim>
                                    <p:anim calcmode="lin" valueType="num">
                                      <p:cBhvr>
                                        <p:cTn id="124" dur="500" fill="hold"/>
                                        <p:tgtEl>
                                          <p:spTgt spid="45"/>
                                        </p:tgtEl>
                                        <p:attrNameLst>
                                          <p:attrName>ppt_x</p:attrName>
                                        </p:attrNameLst>
                                      </p:cBhvr>
                                      <p:tavLst>
                                        <p:tav tm="0">
                                          <p:val>
                                            <p:strVal val="#ppt_x"/>
                                          </p:val>
                                        </p:tav>
                                        <p:tav tm="100000">
                                          <p:val>
                                            <p:strVal val="#ppt_x"/>
                                          </p:val>
                                        </p:tav>
                                      </p:tavLst>
                                    </p:anim>
                                    <p:anim calcmode="lin" valueType="num">
                                      <p:cBhvr>
                                        <p:cTn id="125" dur="500" fill="hold"/>
                                        <p:tgtEl>
                                          <p:spTgt spid="45"/>
                                        </p:tgtEl>
                                        <p:attrNameLst>
                                          <p:attrName>ppt_y</p:attrName>
                                        </p:attrNameLst>
                                      </p:cBhvr>
                                      <p:tavLst>
                                        <p:tav tm="0">
                                          <p:val>
                                            <p:strVal val="#ppt_h+1"/>
                                          </p:val>
                                        </p:tav>
                                        <p:tav tm="100000">
                                          <p:val>
                                            <p:strVal val="#ppt_y"/>
                                          </p:val>
                                        </p:tav>
                                      </p:tavLst>
                                    </p:anim>
                                    <p:animEffect transition="in" filter="fade">
                                      <p:cBhvr>
                                        <p:cTn id="126"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31" grpId="0" animBg="1"/>
      <p:bldP spid="32" grpId="0" animBg="1"/>
      <p:bldP spid="33" grpId="0" animBg="1"/>
      <p:bldP spid="34" grpId="0" animBg="1"/>
      <p:bldP spid="35" grpId="0" animBg="1"/>
      <p:bldP spid="36" grpId="0" animBg="1"/>
      <p:bldP spid="37" grpId="0" animBg="1"/>
      <p:bldP spid="38" grpId="0"/>
      <p:bldP spid="39" grpId="0" animBg="1"/>
      <p:bldP spid="40" grpId="0" animBg="1"/>
      <p:bldP spid="41" grpId="0" animBg="1"/>
      <p:bldP spid="42" grpId="0" animBg="1"/>
      <p:bldP spid="43" grpId="0" animBg="1"/>
      <p:bldP spid="44" grpId="0" animBg="1"/>
      <p:bldP spid="4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2438400" y="457200"/>
            <a:ext cx="4749421" cy="715962"/>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2500" lnSpcReduction="100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A" sz="4800" b="1" i="0" u="none" strike="noStrike" kern="1200" cap="none" spc="0" normalizeH="0" baseline="0" noProof="0" dirty="0" smtClean="0">
                <a:ln>
                  <a:noFill/>
                </a:ln>
                <a:solidFill>
                  <a:srgbClr val="7030A0"/>
                </a:solidFill>
                <a:effectLst>
                  <a:outerShdw blurRad="53975" dist="22860" dir="5400000" algn="tl" rotWithShape="0">
                    <a:srgbClr val="000000">
                      <a:alpha val="55000"/>
                    </a:srgbClr>
                  </a:outerShdw>
                </a:effectLst>
                <a:uLnTx/>
                <a:uFillTx/>
                <a:latin typeface="Simplified Arabic" pitchFamily="18" charset="-78"/>
                <a:ea typeface="+mj-ea"/>
                <a:cs typeface="Simplified Arabic" pitchFamily="18" charset="-78"/>
              </a:rPr>
              <a:t>الكلمات المتاضدة</a:t>
            </a:r>
            <a:endParaRPr kumimoji="0" lang="en-US" sz="4800" b="1" i="0" u="none" strike="noStrike" kern="1200" cap="none" spc="0" normalizeH="0" baseline="0" noProof="0" dirty="0">
              <a:ln>
                <a:noFill/>
              </a:ln>
              <a:solidFill>
                <a:srgbClr val="7030A0"/>
              </a:solidFill>
              <a:effectLst>
                <a:outerShdw blurRad="53975" dist="22860" dir="5400000" algn="tl" rotWithShape="0">
                  <a:srgbClr val="000000">
                    <a:alpha val="55000"/>
                  </a:srgbClr>
                </a:outerShdw>
              </a:effectLst>
              <a:uLnTx/>
              <a:uFillTx/>
              <a:latin typeface="Simplified Arabic" pitchFamily="18" charset="-78"/>
              <a:ea typeface="+mj-ea"/>
              <a:cs typeface="Simplified Arabic" pitchFamily="18" charset="-78"/>
            </a:endParaRPr>
          </a:p>
        </p:txBody>
      </p:sp>
      <p:graphicFrame>
        <p:nvGraphicFramePr>
          <p:cNvPr id="13" name="Table 12"/>
          <p:cNvGraphicFramePr>
            <a:graphicFrameLocks noGrp="1"/>
          </p:cNvGraphicFramePr>
          <p:nvPr>
            <p:extLst>
              <p:ext uri="{D42A27DB-BD31-4B8C-83A1-F6EECF244321}">
                <p14:modId xmlns="" xmlns:p14="http://schemas.microsoft.com/office/powerpoint/2010/main" val="3715920195"/>
              </p:ext>
            </p:extLst>
          </p:nvPr>
        </p:nvGraphicFramePr>
        <p:xfrm>
          <a:off x="1981200" y="1371600"/>
          <a:ext cx="5867400" cy="640080"/>
        </p:xfrm>
        <a:graphic>
          <a:graphicData uri="http://schemas.openxmlformats.org/drawingml/2006/table">
            <a:tbl>
              <a:tblPr firstRow="1" bandRow="1">
                <a:tableStyleId>{5C22544A-7EE6-4342-B048-85BDC9FD1C3A}</a:tableStyleId>
              </a:tblPr>
              <a:tblGrid>
                <a:gridCol w="3124200"/>
                <a:gridCol w="2743200"/>
              </a:tblGrid>
              <a:tr h="481995">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3600" dirty="0" smtClean="0">
                          <a:solidFill>
                            <a:srgbClr val="7030A0"/>
                          </a:solidFill>
                          <a:latin typeface="Simplified Arabic" pitchFamily="18" charset="-78"/>
                          <a:cs typeface="Simplified Arabic" pitchFamily="18" charset="-78"/>
                        </a:rPr>
                        <a:t>الكلمة المتضادة</a:t>
                      </a:r>
                      <a:endParaRPr lang="en-US" sz="3600" dirty="0" smtClean="0">
                        <a:solidFill>
                          <a:srgbClr val="7030A0"/>
                        </a:solidFill>
                        <a:latin typeface="Simplified Arabic" pitchFamily="18" charset="-78"/>
                        <a:cs typeface="Simplified Arabic" pitchFamily="18"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3600" dirty="0" smtClean="0">
                          <a:solidFill>
                            <a:srgbClr val="7030A0"/>
                          </a:solidFill>
                          <a:latin typeface="Simplified Arabic" pitchFamily="18" charset="-78"/>
                          <a:cs typeface="Simplified Arabic" pitchFamily="18" charset="-78"/>
                        </a:rPr>
                        <a:t> الكلمة الاصلي</a:t>
                      </a:r>
                      <a:endParaRPr lang="en-US" sz="3600" dirty="0" smtClean="0">
                        <a:latin typeface="Simplified Arabic" pitchFamily="18" charset="-78"/>
                        <a:cs typeface="Simplified Arabic"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r>
            </a:tbl>
          </a:graphicData>
        </a:graphic>
      </p:graphicFrame>
      <p:sp>
        <p:nvSpPr>
          <p:cNvPr id="20" name="Rounded Rectangle 19"/>
          <p:cNvSpPr/>
          <p:nvPr/>
        </p:nvSpPr>
        <p:spPr>
          <a:xfrm>
            <a:off x="5105400" y="2057400"/>
            <a:ext cx="2743200" cy="533400"/>
          </a:xfrm>
          <a:prstGeom prst="roundRect">
            <a:avLst/>
          </a:prstGeom>
          <a:solidFill>
            <a:schemeClr val="tx2">
              <a:lumMod val="10000"/>
              <a:lumOff val="9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tx1"/>
                </a:solidFill>
                <a:latin typeface="Simplified Arabic" pitchFamily="18" charset="-78"/>
                <a:cs typeface="Simplified Arabic" pitchFamily="18" charset="-78"/>
              </a:rPr>
              <a:t>الاسلام</a:t>
            </a:r>
            <a:endParaRPr lang="en-US" sz="3600" dirty="0">
              <a:solidFill>
                <a:schemeClr val="tx1"/>
              </a:solidFill>
              <a:latin typeface="Simplified Arabic" pitchFamily="18" charset="-78"/>
              <a:cs typeface="Simplified Arabic" pitchFamily="18" charset="-78"/>
            </a:endParaRPr>
          </a:p>
        </p:txBody>
      </p:sp>
      <p:sp>
        <p:nvSpPr>
          <p:cNvPr id="21" name="Rounded Rectangle 20"/>
          <p:cNvSpPr/>
          <p:nvPr/>
        </p:nvSpPr>
        <p:spPr>
          <a:xfrm>
            <a:off x="5105400" y="2590800"/>
            <a:ext cx="2743200" cy="533400"/>
          </a:xfrm>
          <a:prstGeom prst="roundRect">
            <a:avLst/>
          </a:prstGeom>
          <a:solidFill>
            <a:schemeClr val="accent3">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tx1"/>
                </a:solidFill>
                <a:latin typeface="Simplified Arabic" pitchFamily="18" charset="-78"/>
                <a:cs typeface="Simplified Arabic" pitchFamily="18" charset="-78"/>
              </a:rPr>
              <a:t>كبير</a:t>
            </a:r>
            <a:endParaRPr lang="en-US" sz="3600" dirty="0">
              <a:solidFill>
                <a:schemeClr val="tx1"/>
              </a:solidFill>
              <a:latin typeface="Simplified Arabic" pitchFamily="18" charset="-78"/>
              <a:cs typeface="Simplified Arabic" pitchFamily="18" charset="-78"/>
            </a:endParaRPr>
          </a:p>
        </p:txBody>
      </p:sp>
      <p:sp>
        <p:nvSpPr>
          <p:cNvPr id="22" name="Rounded Rectangle 21"/>
          <p:cNvSpPr/>
          <p:nvPr/>
        </p:nvSpPr>
        <p:spPr>
          <a:xfrm>
            <a:off x="5105400" y="3124200"/>
            <a:ext cx="2743200" cy="533400"/>
          </a:xfrm>
          <a:prstGeom prst="roundRect">
            <a:avLst/>
          </a:prstGeom>
          <a:solidFill>
            <a:schemeClr val="accent4">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tx1"/>
                </a:solidFill>
                <a:latin typeface="Simplified Arabic" pitchFamily="18" charset="-78"/>
                <a:cs typeface="Simplified Arabic" pitchFamily="18" charset="-78"/>
              </a:rPr>
              <a:t>المجتمعات</a:t>
            </a:r>
            <a:endParaRPr lang="en-US" sz="3600" dirty="0">
              <a:solidFill>
                <a:schemeClr val="tx1"/>
              </a:solidFill>
              <a:latin typeface="Simplified Arabic" pitchFamily="18" charset="-78"/>
              <a:cs typeface="Simplified Arabic" pitchFamily="18" charset="-78"/>
            </a:endParaRPr>
          </a:p>
        </p:txBody>
      </p:sp>
      <p:sp>
        <p:nvSpPr>
          <p:cNvPr id="23" name="Rounded Rectangle 22"/>
          <p:cNvSpPr/>
          <p:nvPr/>
        </p:nvSpPr>
        <p:spPr>
          <a:xfrm>
            <a:off x="5105400" y="5257800"/>
            <a:ext cx="2743200" cy="533400"/>
          </a:xfrm>
          <a:prstGeom prst="round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tx1"/>
                </a:solidFill>
                <a:latin typeface="Simplified Arabic" pitchFamily="18" charset="-78"/>
                <a:cs typeface="Simplified Arabic" pitchFamily="18" charset="-78"/>
              </a:rPr>
              <a:t>عبادة</a:t>
            </a:r>
            <a:endParaRPr lang="en-US" sz="3600" dirty="0">
              <a:solidFill>
                <a:schemeClr val="tx1"/>
              </a:solidFill>
              <a:latin typeface="Simplified Arabic" pitchFamily="18" charset="-78"/>
              <a:cs typeface="Simplified Arabic" pitchFamily="18" charset="-78"/>
            </a:endParaRPr>
          </a:p>
        </p:txBody>
      </p:sp>
      <p:sp>
        <p:nvSpPr>
          <p:cNvPr id="24" name="Rounded Rectangle 23"/>
          <p:cNvSpPr/>
          <p:nvPr/>
        </p:nvSpPr>
        <p:spPr>
          <a:xfrm>
            <a:off x="5105400" y="4724400"/>
            <a:ext cx="2743200" cy="533400"/>
          </a:xfrm>
          <a:prstGeom prst="roundRect">
            <a:avLst/>
          </a:prstGeom>
          <a:solidFill>
            <a:schemeClr val="accent3">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tx1"/>
                </a:solidFill>
                <a:latin typeface="Simplified Arabic" pitchFamily="18" charset="-78"/>
                <a:cs typeface="Simplified Arabic" pitchFamily="18" charset="-78"/>
              </a:rPr>
              <a:t>قبل</a:t>
            </a:r>
            <a:endParaRPr lang="en-US" sz="3600" dirty="0">
              <a:solidFill>
                <a:schemeClr val="tx1"/>
              </a:solidFill>
              <a:latin typeface="Simplified Arabic" pitchFamily="18" charset="-78"/>
              <a:cs typeface="Simplified Arabic" pitchFamily="18" charset="-78"/>
            </a:endParaRPr>
          </a:p>
        </p:txBody>
      </p:sp>
      <p:sp>
        <p:nvSpPr>
          <p:cNvPr id="25" name="Rounded Rectangle 24"/>
          <p:cNvSpPr/>
          <p:nvPr/>
        </p:nvSpPr>
        <p:spPr>
          <a:xfrm>
            <a:off x="5105400" y="4191000"/>
            <a:ext cx="2743200" cy="533400"/>
          </a:xfrm>
          <a:prstGeom prst="roundRect">
            <a:avLst/>
          </a:prstGeom>
          <a:solidFill>
            <a:schemeClr val="tx2">
              <a:lumMod val="25000"/>
              <a:lumOff val="75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tx1"/>
                </a:solidFill>
                <a:latin typeface="Simplified Arabic" pitchFamily="18" charset="-78"/>
                <a:cs typeface="Simplified Arabic" pitchFamily="18" charset="-78"/>
              </a:rPr>
              <a:t>حياة</a:t>
            </a:r>
            <a:endParaRPr lang="en-US" sz="3600" dirty="0">
              <a:solidFill>
                <a:schemeClr val="tx1"/>
              </a:solidFill>
              <a:latin typeface="Simplified Arabic" pitchFamily="18" charset="-78"/>
              <a:cs typeface="Simplified Arabic" pitchFamily="18" charset="-78"/>
            </a:endParaRPr>
          </a:p>
        </p:txBody>
      </p:sp>
      <p:sp>
        <p:nvSpPr>
          <p:cNvPr id="26" name="Rounded Rectangle 25"/>
          <p:cNvSpPr/>
          <p:nvPr/>
        </p:nvSpPr>
        <p:spPr>
          <a:xfrm>
            <a:off x="5105400" y="3657600"/>
            <a:ext cx="2743200" cy="533400"/>
          </a:xfrm>
          <a:prstGeom prst="roundRect">
            <a:avLst/>
          </a:prstGeom>
          <a:solidFill>
            <a:schemeClr val="accent6">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tx1"/>
                </a:solidFill>
                <a:latin typeface="Simplified Arabic" pitchFamily="18" charset="-78"/>
                <a:cs typeface="Simplified Arabic" pitchFamily="18" charset="-78"/>
              </a:rPr>
              <a:t>القديمة</a:t>
            </a:r>
            <a:endParaRPr lang="en-US" sz="3600" dirty="0">
              <a:solidFill>
                <a:schemeClr val="tx1"/>
              </a:solidFill>
              <a:latin typeface="Simplified Arabic" pitchFamily="18" charset="-78"/>
              <a:cs typeface="Simplified Arabic" pitchFamily="18" charset="-78"/>
            </a:endParaRPr>
          </a:p>
        </p:txBody>
      </p:sp>
      <p:sp>
        <p:nvSpPr>
          <p:cNvPr id="27" name="Rounded Rectangle 26"/>
          <p:cNvSpPr/>
          <p:nvPr/>
        </p:nvSpPr>
        <p:spPr>
          <a:xfrm>
            <a:off x="1981200" y="2057400"/>
            <a:ext cx="3124200" cy="533400"/>
          </a:xfrm>
          <a:prstGeom prst="roundRect">
            <a:avLst/>
          </a:prstGeom>
          <a:solidFill>
            <a:schemeClr val="tx2">
              <a:lumMod val="10000"/>
              <a:lumOff val="9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tx1"/>
                </a:solidFill>
                <a:latin typeface="Simplified Arabic" pitchFamily="18" charset="-78"/>
                <a:cs typeface="Simplified Arabic" pitchFamily="18" charset="-78"/>
              </a:rPr>
              <a:t>الكفر</a:t>
            </a:r>
            <a:endParaRPr lang="en-US" sz="3600" dirty="0">
              <a:solidFill>
                <a:schemeClr val="tx1"/>
              </a:solidFill>
              <a:latin typeface="Simplified Arabic" pitchFamily="18" charset="-78"/>
              <a:cs typeface="Simplified Arabic" pitchFamily="18" charset="-78"/>
            </a:endParaRPr>
          </a:p>
        </p:txBody>
      </p:sp>
      <p:sp>
        <p:nvSpPr>
          <p:cNvPr id="28" name="Rounded Rectangle 27"/>
          <p:cNvSpPr/>
          <p:nvPr/>
        </p:nvSpPr>
        <p:spPr>
          <a:xfrm>
            <a:off x="1981200" y="2590800"/>
            <a:ext cx="3124200" cy="533400"/>
          </a:xfrm>
          <a:prstGeom prst="roundRect">
            <a:avLst/>
          </a:prstGeom>
          <a:solidFill>
            <a:schemeClr val="accent3">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tx1"/>
                </a:solidFill>
                <a:latin typeface="Simplified Arabic" pitchFamily="18" charset="-78"/>
                <a:cs typeface="Simplified Arabic" pitchFamily="18" charset="-78"/>
              </a:rPr>
              <a:t>صغير</a:t>
            </a:r>
            <a:endParaRPr lang="en-US" sz="3600" dirty="0">
              <a:solidFill>
                <a:schemeClr val="tx1"/>
              </a:solidFill>
              <a:latin typeface="Simplified Arabic" pitchFamily="18" charset="-78"/>
              <a:cs typeface="Simplified Arabic" pitchFamily="18" charset="-78"/>
            </a:endParaRPr>
          </a:p>
        </p:txBody>
      </p:sp>
      <p:sp>
        <p:nvSpPr>
          <p:cNvPr id="29" name="Rounded Rectangle 28"/>
          <p:cNvSpPr/>
          <p:nvPr/>
        </p:nvSpPr>
        <p:spPr>
          <a:xfrm>
            <a:off x="1981200" y="3124200"/>
            <a:ext cx="3124200" cy="533400"/>
          </a:xfrm>
          <a:prstGeom prst="roundRect">
            <a:avLst/>
          </a:prstGeom>
          <a:solidFill>
            <a:schemeClr val="accent4">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tx1"/>
                </a:solidFill>
                <a:latin typeface="Simplified Arabic" pitchFamily="18" charset="-78"/>
                <a:cs typeface="Simplified Arabic" pitchFamily="18" charset="-78"/>
              </a:rPr>
              <a:t>المنفردات</a:t>
            </a:r>
            <a:endParaRPr lang="en-US" sz="3600" dirty="0">
              <a:solidFill>
                <a:schemeClr val="tx1"/>
              </a:solidFill>
              <a:latin typeface="Simplified Arabic" pitchFamily="18" charset="-78"/>
              <a:cs typeface="Simplified Arabic" pitchFamily="18" charset="-78"/>
            </a:endParaRPr>
          </a:p>
        </p:txBody>
      </p:sp>
      <p:sp>
        <p:nvSpPr>
          <p:cNvPr id="30" name="Rounded Rectangle 29"/>
          <p:cNvSpPr/>
          <p:nvPr/>
        </p:nvSpPr>
        <p:spPr>
          <a:xfrm>
            <a:off x="1981200" y="3657600"/>
            <a:ext cx="3124200" cy="533400"/>
          </a:xfrm>
          <a:prstGeom prst="roundRect">
            <a:avLst/>
          </a:prstGeom>
          <a:solidFill>
            <a:schemeClr val="accent6">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tx1"/>
                </a:solidFill>
                <a:latin typeface="Simplified Arabic" pitchFamily="18" charset="-78"/>
                <a:cs typeface="Simplified Arabic" pitchFamily="18" charset="-78"/>
              </a:rPr>
              <a:t>الجديدة</a:t>
            </a:r>
            <a:endParaRPr lang="en-US" sz="3600" dirty="0">
              <a:solidFill>
                <a:schemeClr val="tx1"/>
              </a:solidFill>
              <a:latin typeface="Simplified Arabic" pitchFamily="18" charset="-78"/>
              <a:cs typeface="Simplified Arabic" pitchFamily="18" charset="-78"/>
            </a:endParaRPr>
          </a:p>
        </p:txBody>
      </p:sp>
      <p:sp>
        <p:nvSpPr>
          <p:cNvPr id="31" name="Rounded Rectangle 30"/>
          <p:cNvSpPr/>
          <p:nvPr/>
        </p:nvSpPr>
        <p:spPr>
          <a:xfrm>
            <a:off x="1981200" y="4191000"/>
            <a:ext cx="3124200" cy="533400"/>
          </a:xfrm>
          <a:prstGeom prst="roundRect">
            <a:avLst/>
          </a:prstGeom>
          <a:solidFill>
            <a:schemeClr val="tx2">
              <a:lumMod val="25000"/>
              <a:lumOff val="75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tx1"/>
                </a:solidFill>
                <a:latin typeface="Simplified Arabic" pitchFamily="18" charset="-78"/>
                <a:cs typeface="Simplified Arabic" pitchFamily="18" charset="-78"/>
              </a:rPr>
              <a:t>ممات</a:t>
            </a:r>
            <a:endParaRPr lang="en-US" sz="3600" dirty="0">
              <a:solidFill>
                <a:schemeClr val="tx1"/>
              </a:solidFill>
              <a:latin typeface="Simplified Arabic" pitchFamily="18" charset="-78"/>
              <a:cs typeface="Simplified Arabic" pitchFamily="18" charset="-78"/>
            </a:endParaRPr>
          </a:p>
        </p:txBody>
      </p:sp>
      <p:sp>
        <p:nvSpPr>
          <p:cNvPr id="32" name="Rounded Rectangle 31"/>
          <p:cNvSpPr/>
          <p:nvPr/>
        </p:nvSpPr>
        <p:spPr>
          <a:xfrm>
            <a:off x="1981200" y="4724400"/>
            <a:ext cx="3124200" cy="533400"/>
          </a:xfrm>
          <a:prstGeom prst="roundRect">
            <a:avLst/>
          </a:prstGeom>
          <a:solidFill>
            <a:schemeClr val="accent3">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tx1"/>
                </a:solidFill>
                <a:latin typeface="Simplified Arabic" pitchFamily="18" charset="-78"/>
                <a:cs typeface="Simplified Arabic" pitchFamily="18" charset="-78"/>
              </a:rPr>
              <a:t>بعد</a:t>
            </a:r>
            <a:endParaRPr lang="en-US" sz="3600" dirty="0">
              <a:solidFill>
                <a:schemeClr val="tx1"/>
              </a:solidFill>
              <a:latin typeface="Simplified Arabic" pitchFamily="18" charset="-78"/>
              <a:cs typeface="Simplified Arabic" pitchFamily="18" charset="-78"/>
            </a:endParaRPr>
          </a:p>
        </p:txBody>
      </p:sp>
      <p:sp>
        <p:nvSpPr>
          <p:cNvPr id="33" name="Rounded Rectangle 32"/>
          <p:cNvSpPr/>
          <p:nvPr/>
        </p:nvSpPr>
        <p:spPr>
          <a:xfrm>
            <a:off x="1981200" y="5257800"/>
            <a:ext cx="3124200" cy="533400"/>
          </a:xfrm>
          <a:prstGeom prst="round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dirty="0" smtClean="0">
                <a:solidFill>
                  <a:schemeClr val="tx1"/>
                </a:solidFill>
                <a:latin typeface="Simplified Arabic" pitchFamily="18" charset="-78"/>
                <a:cs typeface="Simplified Arabic" pitchFamily="18" charset="-78"/>
              </a:rPr>
              <a:t>خلاعة</a:t>
            </a:r>
            <a:endParaRPr lang="en-US" sz="3600" dirty="0">
              <a:solidFill>
                <a:schemeClr val="tx1"/>
              </a:solidFill>
              <a:latin typeface="Simplified Arabic" pitchFamily="18" charset="-78"/>
              <a:cs typeface="Simplified Arabic" pitchFamily="18" charset="-78"/>
            </a:endParaRPr>
          </a:p>
        </p:txBody>
      </p:sp>
      <p:sp>
        <p:nvSpPr>
          <p:cNvPr id="18" name="Rounded Rectangle 17"/>
          <p:cNvSpPr/>
          <p:nvPr/>
        </p:nvSpPr>
        <p:spPr>
          <a:xfrm>
            <a:off x="228600" y="6553200"/>
            <a:ext cx="8686800" cy="304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chemeClr val="tx1"/>
                </a:solidFill>
                <a:latin typeface="Simplified Arabic" pitchFamily="18" charset="-78"/>
                <a:cs typeface="Simplified Arabic" pitchFamily="18" charset="-78"/>
              </a:rPr>
              <a:t>محمد جعفر على، محاضر اللغة العربية، المدرسة العالم الادرش برامبور، ساندبور، رقم الجوال: 01814241162</a:t>
            </a:r>
            <a:endParaRPr lang="en-US" b="1" dirty="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anim calcmode="lin" valueType="num">
                                      <p:cBhvr>
                                        <p:cTn id="8" dur="500" fill="hold"/>
                                        <p:tgtEl>
                                          <p:spTgt spid="12"/>
                                        </p:tgtEl>
                                        <p:attrNameLst>
                                          <p:attrName>ppt_x</p:attrName>
                                        </p:attrNameLst>
                                      </p:cBhvr>
                                      <p:tavLst>
                                        <p:tav tm="0">
                                          <p:val>
                                            <p:strVal val="#ppt_x"/>
                                          </p:val>
                                        </p:tav>
                                        <p:tav tm="100000">
                                          <p:val>
                                            <p:strVal val="#ppt_x"/>
                                          </p:val>
                                        </p:tav>
                                      </p:tavLst>
                                    </p:anim>
                                    <p:anim calcmode="lin" valueType="num">
                                      <p:cBhvr>
                                        <p:cTn id="9" dur="5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childTnLst>
                                </p:cTn>
                              </p:par>
                            </p:childTnLst>
                          </p:cTn>
                        </p:par>
                      </p:childTnLst>
                    </p:cTn>
                  </p:par>
                  <p:par>
                    <p:cTn id="20" fill="hold">
                      <p:stCondLst>
                        <p:cond delay="indefinite"/>
                      </p:stCondLst>
                      <p:childTnLst>
                        <p:par>
                          <p:cTn id="21" fill="hold">
                            <p:stCondLst>
                              <p:cond delay="0"/>
                            </p:stCondLst>
                            <p:childTnLst>
                              <p:par>
                                <p:cTn id="22" presetID="29" presetClass="entr" presetSubtype="0" fill="hold" grpId="0" nodeType="click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p:cTn id="24" dur="500" fill="hold"/>
                                        <p:tgtEl>
                                          <p:spTgt spid="27"/>
                                        </p:tgtEl>
                                        <p:attrNameLst>
                                          <p:attrName>ppt_x</p:attrName>
                                        </p:attrNameLst>
                                      </p:cBhvr>
                                      <p:tavLst>
                                        <p:tav tm="0">
                                          <p:val>
                                            <p:strVal val="#ppt_x-.2"/>
                                          </p:val>
                                        </p:tav>
                                        <p:tav tm="100000">
                                          <p:val>
                                            <p:strVal val="#ppt_x"/>
                                          </p:val>
                                        </p:tav>
                                      </p:tavLst>
                                    </p:anim>
                                    <p:anim calcmode="lin" valueType="num">
                                      <p:cBhvr>
                                        <p:cTn id="25" dur="500" fill="hold"/>
                                        <p:tgtEl>
                                          <p:spTgt spid="27"/>
                                        </p:tgtEl>
                                        <p:attrNameLst>
                                          <p:attrName>ppt_y</p:attrName>
                                        </p:attrNameLst>
                                      </p:cBhvr>
                                      <p:tavLst>
                                        <p:tav tm="0">
                                          <p:val>
                                            <p:strVal val="#ppt_y"/>
                                          </p:val>
                                        </p:tav>
                                        <p:tav tm="100000">
                                          <p:val>
                                            <p:strVal val="#ppt_y"/>
                                          </p:val>
                                        </p:tav>
                                      </p:tavLst>
                                    </p:anim>
                                    <p:animEffect transition="in" filter="wipe(right)" prLst="gradientSize: 0.1">
                                      <p:cBhvr>
                                        <p:cTn id="26" dur="500"/>
                                        <p:tgtEl>
                                          <p:spTgt spid="27"/>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p:cTn id="31" dur="500" fill="hold"/>
                                        <p:tgtEl>
                                          <p:spTgt spid="21"/>
                                        </p:tgtEl>
                                        <p:attrNameLst>
                                          <p:attrName>ppt_w</p:attrName>
                                        </p:attrNameLst>
                                      </p:cBhvr>
                                      <p:tavLst>
                                        <p:tav tm="0">
                                          <p:val>
                                            <p:strVal val="#ppt_w*0.70"/>
                                          </p:val>
                                        </p:tav>
                                        <p:tav tm="100000">
                                          <p:val>
                                            <p:strVal val="#ppt_w"/>
                                          </p:val>
                                        </p:tav>
                                      </p:tavLst>
                                    </p:anim>
                                    <p:anim calcmode="lin" valueType="num">
                                      <p:cBhvr>
                                        <p:cTn id="32" dur="500" fill="hold"/>
                                        <p:tgtEl>
                                          <p:spTgt spid="21"/>
                                        </p:tgtEl>
                                        <p:attrNameLst>
                                          <p:attrName>ppt_h</p:attrName>
                                        </p:attrNameLst>
                                      </p:cBhvr>
                                      <p:tavLst>
                                        <p:tav tm="0">
                                          <p:val>
                                            <p:strVal val="#ppt_h"/>
                                          </p:val>
                                        </p:tav>
                                        <p:tav tm="100000">
                                          <p:val>
                                            <p:strVal val="#ppt_h"/>
                                          </p:val>
                                        </p:tav>
                                      </p:tavLst>
                                    </p:anim>
                                    <p:animEffect transition="in" filter="fade">
                                      <p:cBhvr>
                                        <p:cTn id="33" dur="500"/>
                                        <p:tgtEl>
                                          <p:spTgt spid="21"/>
                                        </p:tgtEl>
                                      </p:cBhvr>
                                    </p:animEffect>
                                  </p:childTnLst>
                                </p:cTn>
                              </p:par>
                            </p:childTnLst>
                          </p:cTn>
                        </p:par>
                      </p:childTnLst>
                    </p:cTn>
                  </p:par>
                  <p:par>
                    <p:cTn id="34" fill="hold">
                      <p:stCondLst>
                        <p:cond delay="indefinite"/>
                      </p:stCondLst>
                      <p:childTnLst>
                        <p:par>
                          <p:cTn id="35" fill="hold">
                            <p:stCondLst>
                              <p:cond delay="0"/>
                            </p:stCondLst>
                            <p:childTnLst>
                              <p:par>
                                <p:cTn id="36" presetID="29" presetClass="entr" presetSubtype="0" fill="hold" grpId="0" nodeType="click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p:cTn id="38" dur="500" fill="hold"/>
                                        <p:tgtEl>
                                          <p:spTgt spid="28"/>
                                        </p:tgtEl>
                                        <p:attrNameLst>
                                          <p:attrName>ppt_x</p:attrName>
                                        </p:attrNameLst>
                                      </p:cBhvr>
                                      <p:tavLst>
                                        <p:tav tm="0">
                                          <p:val>
                                            <p:strVal val="#ppt_x-.2"/>
                                          </p:val>
                                        </p:tav>
                                        <p:tav tm="100000">
                                          <p:val>
                                            <p:strVal val="#ppt_x"/>
                                          </p:val>
                                        </p:tav>
                                      </p:tavLst>
                                    </p:anim>
                                    <p:anim calcmode="lin" valueType="num">
                                      <p:cBhvr>
                                        <p:cTn id="39" dur="500" fill="hold"/>
                                        <p:tgtEl>
                                          <p:spTgt spid="28"/>
                                        </p:tgtEl>
                                        <p:attrNameLst>
                                          <p:attrName>ppt_y</p:attrName>
                                        </p:attrNameLst>
                                      </p:cBhvr>
                                      <p:tavLst>
                                        <p:tav tm="0">
                                          <p:val>
                                            <p:strVal val="#ppt_y"/>
                                          </p:val>
                                        </p:tav>
                                        <p:tav tm="100000">
                                          <p:val>
                                            <p:strVal val="#ppt_y"/>
                                          </p:val>
                                        </p:tav>
                                      </p:tavLst>
                                    </p:anim>
                                    <p:animEffect transition="in" filter="wipe(right)" prLst="gradientSize: 0.1">
                                      <p:cBhvr>
                                        <p:cTn id="40" dur="500"/>
                                        <p:tgtEl>
                                          <p:spTgt spid="28"/>
                                        </p:tgtEl>
                                      </p:cBhvr>
                                    </p:animEffect>
                                  </p:childTnLst>
                                </p:cTn>
                              </p:par>
                            </p:childTnLst>
                          </p:cTn>
                        </p:par>
                      </p:childTnLst>
                    </p:cTn>
                  </p:par>
                  <p:par>
                    <p:cTn id="41" fill="hold">
                      <p:stCondLst>
                        <p:cond delay="indefinite"/>
                      </p:stCondLst>
                      <p:childTnLst>
                        <p:par>
                          <p:cTn id="42" fill="hold">
                            <p:stCondLst>
                              <p:cond delay="0"/>
                            </p:stCondLst>
                            <p:childTnLst>
                              <p:par>
                                <p:cTn id="43" presetID="55" presetClass="entr" presetSubtype="0"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 calcmode="lin" valueType="num">
                                      <p:cBhvr>
                                        <p:cTn id="45" dur="500" fill="hold"/>
                                        <p:tgtEl>
                                          <p:spTgt spid="22"/>
                                        </p:tgtEl>
                                        <p:attrNameLst>
                                          <p:attrName>ppt_w</p:attrName>
                                        </p:attrNameLst>
                                      </p:cBhvr>
                                      <p:tavLst>
                                        <p:tav tm="0">
                                          <p:val>
                                            <p:strVal val="#ppt_w*0.70"/>
                                          </p:val>
                                        </p:tav>
                                        <p:tav tm="100000">
                                          <p:val>
                                            <p:strVal val="#ppt_w"/>
                                          </p:val>
                                        </p:tav>
                                      </p:tavLst>
                                    </p:anim>
                                    <p:anim calcmode="lin" valueType="num">
                                      <p:cBhvr>
                                        <p:cTn id="46" dur="500" fill="hold"/>
                                        <p:tgtEl>
                                          <p:spTgt spid="22"/>
                                        </p:tgtEl>
                                        <p:attrNameLst>
                                          <p:attrName>ppt_h</p:attrName>
                                        </p:attrNameLst>
                                      </p:cBhvr>
                                      <p:tavLst>
                                        <p:tav tm="0">
                                          <p:val>
                                            <p:strVal val="#ppt_h"/>
                                          </p:val>
                                        </p:tav>
                                        <p:tav tm="100000">
                                          <p:val>
                                            <p:strVal val="#ppt_h"/>
                                          </p:val>
                                        </p:tav>
                                      </p:tavLst>
                                    </p:anim>
                                    <p:animEffect transition="in" filter="fade">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29" presetClass="entr" presetSubtype="0" fill="hold" grpId="0" nodeType="clickEffect">
                                  <p:stCondLst>
                                    <p:cond delay="0"/>
                                  </p:stCondLst>
                                  <p:childTnLst>
                                    <p:set>
                                      <p:cBhvr>
                                        <p:cTn id="51" dur="1" fill="hold">
                                          <p:stCondLst>
                                            <p:cond delay="0"/>
                                          </p:stCondLst>
                                        </p:cTn>
                                        <p:tgtEl>
                                          <p:spTgt spid="29"/>
                                        </p:tgtEl>
                                        <p:attrNameLst>
                                          <p:attrName>style.visibility</p:attrName>
                                        </p:attrNameLst>
                                      </p:cBhvr>
                                      <p:to>
                                        <p:strVal val="visible"/>
                                      </p:to>
                                    </p:set>
                                    <p:anim calcmode="lin" valueType="num">
                                      <p:cBhvr>
                                        <p:cTn id="52" dur="500" fill="hold"/>
                                        <p:tgtEl>
                                          <p:spTgt spid="29"/>
                                        </p:tgtEl>
                                        <p:attrNameLst>
                                          <p:attrName>ppt_x</p:attrName>
                                        </p:attrNameLst>
                                      </p:cBhvr>
                                      <p:tavLst>
                                        <p:tav tm="0">
                                          <p:val>
                                            <p:strVal val="#ppt_x-.2"/>
                                          </p:val>
                                        </p:tav>
                                        <p:tav tm="100000">
                                          <p:val>
                                            <p:strVal val="#ppt_x"/>
                                          </p:val>
                                        </p:tav>
                                      </p:tavLst>
                                    </p:anim>
                                    <p:anim calcmode="lin" valueType="num">
                                      <p:cBhvr>
                                        <p:cTn id="53" dur="500" fill="hold"/>
                                        <p:tgtEl>
                                          <p:spTgt spid="29"/>
                                        </p:tgtEl>
                                        <p:attrNameLst>
                                          <p:attrName>ppt_y</p:attrName>
                                        </p:attrNameLst>
                                      </p:cBhvr>
                                      <p:tavLst>
                                        <p:tav tm="0">
                                          <p:val>
                                            <p:strVal val="#ppt_y"/>
                                          </p:val>
                                        </p:tav>
                                        <p:tav tm="100000">
                                          <p:val>
                                            <p:strVal val="#ppt_y"/>
                                          </p:val>
                                        </p:tav>
                                      </p:tavLst>
                                    </p:anim>
                                    <p:animEffect transition="in" filter="wipe(right)" prLst="gradientSize: 0.1">
                                      <p:cBhvr>
                                        <p:cTn id="54" dur="500"/>
                                        <p:tgtEl>
                                          <p:spTgt spid="29"/>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fade">
                                      <p:cBhvr>
                                        <p:cTn id="59" dur="500"/>
                                        <p:tgtEl>
                                          <p:spTgt spid="26"/>
                                        </p:tgtEl>
                                      </p:cBhvr>
                                    </p:animEffect>
                                  </p:childTnLst>
                                </p:cTn>
                              </p:par>
                            </p:childTnLst>
                          </p:cTn>
                        </p:par>
                      </p:childTnLst>
                    </p:cTn>
                  </p:par>
                  <p:par>
                    <p:cTn id="60" fill="hold">
                      <p:stCondLst>
                        <p:cond delay="indefinite"/>
                      </p:stCondLst>
                      <p:childTnLst>
                        <p:par>
                          <p:cTn id="61" fill="hold">
                            <p:stCondLst>
                              <p:cond delay="0"/>
                            </p:stCondLst>
                            <p:childTnLst>
                              <p:par>
                                <p:cTn id="62" presetID="29" presetClass="entr" presetSubtype="0" fill="hold" grpId="0" nodeType="clickEffect">
                                  <p:stCondLst>
                                    <p:cond delay="0"/>
                                  </p:stCondLst>
                                  <p:childTnLst>
                                    <p:set>
                                      <p:cBhvr>
                                        <p:cTn id="63" dur="1" fill="hold">
                                          <p:stCondLst>
                                            <p:cond delay="0"/>
                                          </p:stCondLst>
                                        </p:cTn>
                                        <p:tgtEl>
                                          <p:spTgt spid="30"/>
                                        </p:tgtEl>
                                        <p:attrNameLst>
                                          <p:attrName>style.visibility</p:attrName>
                                        </p:attrNameLst>
                                      </p:cBhvr>
                                      <p:to>
                                        <p:strVal val="visible"/>
                                      </p:to>
                                    </p:set>
                                    <p:anim calcmode="lin" valueType="num">
                                      <p:cBhvr>
                                        <p:cTn id="64" dur="500" fill="hold"/>
                                        <p:tgtEl>
                                          <p:spTgt spid="30"/>
                                        </p:tgtEl>
                                        <p:attrNameLst>
                                          <p:attrName>ppt_x</p:attrName>
                                        </p:attrNameLst>
                                      </p:cBhvr>
                                      <p:tavLst>
                                        <p:tav tm="0">
                                          <p:val>
                                            <p:strVal val="#ppt_x-.2"/>
                                          </p:val>
                                        </p:tav>
                                        <p:tav tm="100000">
                                          <p:val>
                                            <p:strVal val="#ppt_x"/>
                                          </p:val>
                                        </p:tav>
                                      </p:tavLst>
                                    </p:anim>
                                    <p:anim calcmode="lin" valueType="num">
                                      <p:cBhvr>
                                        <p:cTn id="65" dur="500" fill="hold"/>
                                        <p:tgtEl>
                                          <p:spTgt spid="30"/>
                                        </p:tgtEl>
                                        <p:attrNameLst>
                                          <p:attrName>ppt_y</p:attrName>
                                        </p:attrNameLst>
                                      </p:cBhvr>
                                      <p:tavLst>
                                        <p:tav tm="0">
                                          <p:val>
                                            <p:strVal val="#ppt_y"/>
                                          </p:val>
                                        </p:tav>
                                        <p:tav tm="100000">
                                          <p:val>
                                            <p:strVal val="#ppt_y"/>
                                          </p:val>
                                        </p:tav>
                                      </p:tavLst>
                                    </p:anim>
                                    <p:animEffect transition="in" filter="wipe(right)" prLst="gradientSize: 0.1">
                                      <p:cBhvr>
                                        <p:cTn id="66" dur="500"/>
                                        <p:tgtEl>
                                          <p:spTgt spid="30"/>
                                        </p:tgtEl>
                                      </p:cBhvr>
                                    </p:animEffect>
                                  </p:childTnLst>
                                </p:cTn>
                              </p:par>
                            </p:childTnLst>
                          </p:cTn>
                        </p:par>
                      </p:childTnLst>
                    </p:cTn>
                  </p:par>
                  <p:par>
                    <p:cTn id="67" fill="hold">
                      <p:stCondLst>
                        <p:cond delay="indefinite"/>
                      </p:stCondLst>
                      <p:childTnLst>
                        <p:par>
                          <p:cTn id="68" fill="hold">
                            <p:stCondLst>
                              <p:cond delay="0"/>
                            </p:stCondLst>
                            <p:childTnLst>
                              <p:par>
                                <p:cTn id="69" presetID="58" presetClass="entr" presetSubtype="0" accel="100000"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cBhvr>
                                        <p:cTn id="71" dur="500" fill="hold"/>
                                        <p:tgtEl>
                                          <p:spTgt spid="25"/>
                                        </p:tgtEl>
                                        <p:attrNameLst>
                                          <p:attrName>ppt_w</p:attrName>
                                        </p:attrNameLst>
                                      </p:cBhvr>
                                      <p:tavLst>
                                        <p:tav tm="0">
                                          <p:val>
                                            <p:strVal val="#ppt_w*2.5"/>
                                          </p:val>
                                        </p:tav>
                                        <p:tav tm="100000">
                                          <p:val>
                                            <p:strVal val="#ppt_w"/>
                                          </p:val>
                                        </p:tav>
                                      </p:tavLst>
                                    </p:anim>
                                    <p:anim calcmode="lin" valueType="num">
                                      <p:cBhvr>
                                        <p:cTn id="72" dur="500" fill="hold"/>
                                        <p:tgtEl>
                                          <p:spTgt spid="25"/>
                                        </p:tgtEl>
                                        <p:attrNameLst>
                                          <p:attrName>ppt_h</p:attrName>
                                        </p:attrNameLst>
                                      </p:cBhvr>
                                      <p:tavLst>
                                        <p:tav tm="0">
                                          <p:val>
                                            <p:strVal val="#ppt_h*0.01"/>
                                          </p:val>
                                        </p:tav>
                                        <p:tav tm="100000">
                                          <p:val>
                                            <p:strVal val="#ppt_h"/>
                                          </p:val>
                                        </p:tav>
                                      </p:tavLst>
                                    </p:anim>
                                    <p:anim calcmode="lin" valueType="num">
                                      <p:cBhvr>
                                        <p:cTn id="73" dur="500" fill="hold"/>
                                        <p:tgtEl>
                                          <p:spTgt spid="25"/>
                                        </p:tgtEl>
                                        <p:attrNameLst>
                                          <p:attrName>ppt_x</p:attrName>
                                        </p:attrNameLst>
                                      </p:cBhvr>
                                      <p:tavLst>
                                        <p:tav tm="0">
                                          <p:val>
                                            <p:strVal val="#ppt_x"/>
                                          </p:val>
                                        </p:tav>
                                        <p:tav tm="100000">
                                          <p:val>
                                            <p:strVal val="#ppt_x"/>
                                          </p:val>
                                        </p:tav>
                                      </p:tavLst>
                                    </p:anim>
                                    <p:anim calcmode="lin" valueType="num">
                                      <p:cBhvr>
                                        <p:cTn id="74" dur="500" fill="hold"/>
                                        <p:tgtEl>
                                          <p:spTgt spid="25"/>
                                        </p:tgtEl>
                                        <p:attrNameLst>
                                          <p:attrName>ppt_y</p:attrName>
                                        </p:attrNameLst>
                                      </p:cBhvr>
                                      <p:tavLst>
                                        <p:tav tm="0">
                                          <p:val>
                                            <p:strVal val="#ppt_h+1"/>
                                          </p:val>
                                        </p:tav>
                                        <p:tav tm="100000">
                                          <p:val>
                                            <p:strVal val="#ppt_y"/>
                                          </p:val>
                                        </p:tav>
                                      </p:tavLst>
                                    </p:anim>
                                    <p:animEffect transition="in" filter="fade">
                                      <p:cBhvr>
                                        <p:cTn id="75" dur="500"/>
                                        <p:tgtEl>
                                          <p:spTgt spid="25"/>
                                        </p:tgtEl>
                                      </p:cBhvr>
                                    </p:animEffect>
                                  </p:childTnLst>
                                </p:cTn>
                              </p:par>
                            </p:childTnLst>
                          </p:cTn>
                        </p:par>
                      </p:childTnLst>
                    </p:cTn>
                  </p:par>
                  <p:par>
                    <p:cTn id="76" fill="hold">
                      <p:stCondLst>
                        <p:cond delay="indefinite"/>
                      </p:stCondLst>
                      <p:childTnLst>
                        <p:par>
                          <p:cTn id="77" fill="hold">
                            <p:stCondLst>
                              <p:cond delay="0"/>
                            </p:stCondLst>
                            <p:childTnLst>
                              <p:par>
                                <p:cTn id="78" presetID="58" presetClass="entr" presetSubtype="0" accel="100000" fill="hold" grpId="0" nodeType="clickEffect">
                                  <p:stCondLst>
                                    <p:cond delay="0"/>
                                  </p:stCondLst>
                                  <p:childTnLst>
                                    <p:set>
                                      <p:cBhvr>
                                        <p:cTn id="79" dur="1" fill="hold">
                                          <p:stCondLst>
                                            <p:cond delay="0"/>
                                          </p:stCondLst>
                                        </p:cTn>
                                        <p:tgtEl>
                                          <p:spTgt spid="31"/>
                                        </p:tgtEl>
                                        <p:attrNameLst>
                                          <p:attrName>style.visibility</p:attrName>
                                        </p:attrNameLst>
                                      </p:cBhvr>
                                      <p:to>
                                        <p:strVal val="visible"/>
                                      </p:to>
                                    </p:set>
                                    <p:anim calcmode="lin" valueType="num">
                                      <p:cBhvr>
                                        <p:cTn id="80" dur="500" fill="hold"/>
                                        <p:tgtEl>
                                          <p:spTgt spid="31"/>
                                        </p:tgtEl>
                                        <p:attrNameLst>
                                          <p:attrName>ppt_w</p:attrName>
                                        </p:attrNameLst>
                                      </p:cBhvr>
                                      <p:tavLst>
                                        <p:tav tm="0">
                                          <p:val>
                                            <p:strVal val="#ppt_w*2.5"/>
                                          </p:val>
                                        </p:tav>
                                        <p:tav tm="100000">
                                          <p:val>
                                            <p:strVal val="#ppt_w"/>
                                          </p:val>
                                        </p:tav>
                                      </p:tavLst>
                                    </p:anim>
                                    <p:anim calcmode="lin" valueType="num">
                                      <p:cBhvr>
                                        <p:cTn id="81" dur="500" fill="hold"/>
                                        <p:tgtEl>
                                          <p:spTgt spid="31"/>
                                        </p:tgtEl>
                                        <p:attrNameLst>
                                          <p:attrName>ppt_h</p:attrName>
                                        </p:attrNameLst>
                                      </p:cBhvr>
                                      <p:tavLst>
                                        <p:tav tm="0">
                                          <p:val>
                                            <p:strVal val="#ppt_h*0.01"/>
                                          </p:val>
                                        </p:tav>
                                        <p:tav tm="100000">
                                          <p:val>
                                            <p:strVal val="#ppt_h"/>
                                          </p:val>
                                        </p:tav>
                                      </p:tavLst>
                                    </p:anim>
                                    <p:anim calcmode="lin" valueType="num">
                                      <p:cBhvr>
                                        <p:cTn id="82" dur="500" fill="hold"/>
                                        <p:tgtEl>
                                          <p:spTgt spid="31"/>
                                        </p:tgtEl>
                                        <p:attrNameLst>
                                          <p:attrName>ppt_x</p:attrName>
                                        </p:attrNameLst>
                                      </p:cBhvr>
                                      <p:tavLst>
                                        <p:tav tm="0">
                                          <p:val>
                                            <p:strVal val="#ppt_x"/>
                                          </p:val>
                                        </p:tav>
                                        <p:tav tm="100000">
                                          <p:val>
                                            <p:strVal val="#ppt_x"/>
                                          </p:val>
                                        </p:tav>
                                      </p:tavLst>
                                    </p:anim>
                                    <p:anim calcmode="lin" valueType="num">
                                      <p:cBhvr>
                                        <p:cTn id="83" dur="500" fill="hold"/>
                                        <p:tgtEl>
                                          <p:spTgt spid="31"/>
                                        </p:tgtEl>
                                        <p:attrNameLst>
                                          <p:attrName>ppt_y</p:attrName>
                                        </p:attrNameLst>
                                      </p:cBhvr>
                                      <p:tavLst>
                                        <p:tav tm="0">
                                          <p:val>
                                            <p:strVal val="#ppt_h+1"/>
                                          </p:val>
                                        </p:tav>
                                        <p:tav tm="100000">
                                          <p:val>
                                            <p:strVal val="#ppt_y"/>
                                          </p:val>
                                        </p:tav>
                                      </p:tavLst>
                                    </p:anim>
                                    <p:animEffect transition="in" filter="fade">
                                      <p:cBhvr>
                                        <p:cTn id="84" dur="500"/>
                                        <p:tgtEl>
                                          <p:spTgt spid="31"/>
                                        </p:tgtEl>
                                      </p:cBhvr>
                                    </p:animEffect>
                                  </p:childTnLst>
                                </p:cTn>
                              </p:par>
                            </p:childTnLst>
                          </p:cTn>
                        </p:par>
                      </p:childTnLst>
                    </p:cTn>
                  </p:par>
                  <p:par>
                    <p:cTn id="85" fill="hold">
                      <p:stCondLst>
                        <p:cond delay="indefinite"/>
                      </p:stCondLst>
                      <p:childTnLst>
                        <p:par>
                          <p:cTn id="86" fill="hold">
                            <p:stCondLst>
                              <p:cond delay="0"/>
                            </p:stCondLst>
                            <p:childTnLst>
                              <p:par>
                                <p:cTn id="87" presetID="53" presetClass="entr" presetSubtype="0" fill="hold" grpId="0" nodeType="clickEffect">
                                  <p:stCondLst>
                                    <p:cond delay="0"/>
                                  </p:stCondLst>
                                  <p:childTnLst>
                                    <p:set>
                                      <p:cBhvr>
                                        <p:cTn id="88" dur="1" fill="hold">
                                          <p:stCondLst>
                                            <p:cond delay="0"/>
                                          </p:stCondLst>
                                        </p:cTn>
                                        <p:tgtEl>
                                          <p:spTgt spid="24"/>
                                        </p:tgtEl>
                                        <p:attrNameLst>
                                          <p:attrName>style.visibility</p:attrName>
                                        </p:attrNameLst>
                                      </p:cBhvr>
                                      <p:to>
                                        <p:strVal val="visible"/>
                                      </p:to>
                                    </p:set>
                                    <p:anim calcmode="lin" valueType="num">
                                      <p:cBhvr>
                                        <p:cTn id="89" dur="500" fill="hold"/>
                                        <p:tgtEl>
                                          <p:spTgt spid="24"/>
                                        </p:tgtEl>
                                        <p:attrNameLst>
                                          <p:attrName>ppt_w</p:attrName>
                                        </p:attrNameLst>
                                      </p:cBhvr>
                                      <p:tavLst>
                                        <p:tav tm="0">
                                          <p:val>
                                            <p:fltVal val="0"/>
                                          </p:val>
                                        </p:tav>
                                        <p:tav tm="100000">
                                          <p:val>
                                            <p:strVal val="#ppt_w"/>
                                          </p:val>
                                        </p:tav>
                                      </p:tavLst>
                                    </p:anim>
                                    <p:anim calcmode="lin" valueType="num">
                                      <p:cBhvr>
                                        <p:cTn id="90" dur="500" fill="hold"/>
                                        <p:tgtEl>
                                          <p:spTgt spid="24"/>
                                        </p:tgtEl>
                                        <p:attrNameLst>
                                          <p:attrName>ppt_h</p:attrName>
                                        </p:attrNameLst>
                                      </p:cBhvr>
                                      <p:tavLst>
                                        <p:tav tm="0">
                                          <p:val>
                                            <p:fltVal val="0"/>
                                          </p:val>
                                        </p:tav>
                                        <p:tav tm="100000">
                                          <p:val>
                                            <p:strVal val="#ppt_h"/>
                                          </p:val>
                                        </p:tav>
                                      </p:tavLst>
                                    </p:anim>
                                    <p:animEffect transition="in" filter="fade">
                                      <p:cBhvr>
                                        <p:cTn id="91" dur="500"/>
                                        <p:tgtEl>
                                          <p:spTgt spid="24"/>
                                        </p:tgtEl>
                                      </p:cBhvr>
                                    </p:animEffect>
                                  </p:childTnLst>
                                </p:cTn>
                              </p:par>
                            </p:childTnLst>
                          </p:cTn>
                        </p:par>
                      </p:childTnLst>
                    </p:cTn>
                  </p:par>
                  <p:par>
                    <p:cTn id="92" fill="hold">
                      <p:stCondLst>
                        <p:cond delay="indefinite"/>
                      </p:stCondLst>
                      <p:childTnLst>
                        <p:par>
                          <p:cTn id="93" fill="hold">
                            <p:stCondLst>
                              <p:cond delay="0"/>
                            </p:stCondLst>
                            <p:childTnLst>
                              <p:par>
                                <p:cTn id="94" presetID="53" presetClass="entr" presetSubtype="0" fill="hold" grpId="0" nodeType="clickEffect">
                                  <p:stCondLst>
                                    <p:cond delay="0"/>
                                  </p:stCondLst>
                                  <p:childTnLst>
                                    <p:set>
                                      <p:cBhvr>
                                        <p:cTn id="95" dur="1" fill="hold">
                                          <p:stCondLst>
                                            <p:cond delay="0"/>
                                          </p:stCondLst>
                                        </p:cTn>
                                        <p:tgtEl>
                                          <p:spTgt spid="32"/>
                                        </p:tgtEl>
                                        <p:attrNameLst>
                                          <p:attrName>style.visibility</p:attrName>
                                        </p:attrNameLst>
                                      </p:cBhvr>
                                      <p:to>
                                        <p:strVal val="visible"/>
                                      </p:to>
                                    </p:set>
                                    <p:anim calcmode="lin" valueType="num">
                                      <p:cBhvr>
                                        <p:cTn id="96" dur="500" fill="hold"/>
                                        <p:tgtEl>
                                          <p:spTgt spid="32"/>
                                        </p:tgtEl>
                                        <p:attrNameLst>
                                          <p:attrName>ppt_w</p:attrName>
                                        </p:attrNameLst>
                                      </p:cBhvr>
                                      <p:tavLst>
                                        <p:tav tm="0">
                                          <p:val>
                                            <p:fltVal val="0"/>
                                          </p:val>
                                        </p:tav>
                                        <p:tav tm="100000">
                                          <p:val>
                                            <p:strVal val="#ppt_w"/>
                                          </p:val>
                                        </p:tav>
                                      </p:tavLst>
                                    </p:anim>
                                    <p:anim calcmode="lin" valueType="num">
                                      <p:cBhvr>
                                        <p:cTn id="97" dur="500" fill="hold"/>
                                        <p:tgtEl>
                                          <p:spTgt spid="32"/>
                                        </p:tgtEl>
                                        <p:attrNameLst>
                                          <p:attrName>ppt_h</p:attrName>
                                        </p:attrNameLst>
                                      </p:cBhvr>
                                      <p:tavLst>
                                        <p:tav tm="0">
                                          <p:val>
                                            <p:fltVal val="0"/>
                                          </p:val>
                                        </p:tav>
                                        <p:tav tm="100000">
                                          <p:val>
                                            <p:strVal val="#ppt_h"/>
                                          </p:val>
                                        </p:tav>
                                      </p:tavLst>
                                    </p:anim>
                                    <p:animEffect transition="in" filter="fade">
                                      <p:cBhvr>
                                        <p:cTn id="98" dur="500"/>
                                        <p:tgtEl>
                                          <p:spTgt spid="32"/>
                                        </p:tgtEl>
                                      </p:cBhvr>
                                    </p:animEffect>
                                  </p:childTnLst>
                                </p:cTn>
                              </p:par>
                            </p:childTnLst>
                          </p:cTn>
                        </p:par>
                      </p:childTnLst>
                    </p:cTn>
                  </p:par>
                  <p:par>
                    <p:cTn id="99" fill="hold">
                      <p:stCondLst>
                        <p:cond delay="indefinite"/>
                      </p:stCondLst>
                      <p:childTnLst>
                        <p:par>
                          <p:cTn id="100" fill="hold">
                            <p:stCondLst>
                              <p:cond delay="0"/>
                            </p:stCondLst>
                            <p:childTnLst>
                              <p:par>
                                <p:cTn id="101" presetID="8" presetClass="entr" presetSubtype="16" fill="hold" grpId="0" nodeType="clickEffect">
                                  <p:stCondLst>
                                    <p:cond delay="0"/>
                                  </p:stCondLst>
                                  <p:childTnLst>
                                    <p:set>
                                      <p:cBhvr>
                                        <p:cTn id="102" dur="1" fill="hold">
                                          <p:stCondLst>
                                            <p:cond delay="0"/>
                                          </p:stCondLst>
                                        </p:cTn>
                                        <p:tgtEl>
                                          <p:spTgt spid="23"/>
                                        </p:tgtEl>
                                        <p:attrNameLst>
                                          <p:attrName>style.visibility</p:attrName>
                                        </p:attrNameLst>
                                      </p:cBhvr>
                                      <p:to>
                                        <p:strVal val="visible"/>
                                      </p:to>
                                    </p:set>
                                    <p:animEffect transition="in" filter="diamond(in)">
                                      <p:cBhvr>
                                        <p:cTn id="103" dur="500"/>
                                        <p:tgtEl>
                                          <p:spTgt spid="23"/>
                                        </p:tgtEl>
                                      </p:cBhvr>
                                    </p:animEffect>
                                  </p:childTnLst>
                                </p:cTn>
                              </p:par>
                            </p:childTnLst>
                          </p:cTn>
                        </p:par>
                      </p:childTnLst>
                    </p:cTn>
                  </p:par>
                  <p:par>
                    <p:cTn id="104" fill="hold">
                      <p:stCondLst>
                        <p:cond delay="indefinite"/>
                      </p:stCondLst>
                      <p:childTnLst>
                        <p:par>
                          <p:cTn id="105" fill="hold">
                            <p:stCondLst>
                              <p:cond delay="0"/>
                            </p:stCondLst>
                            <p:childTnLst>
                              <p:par>
                                <p:cTn id="106" presetID="55" presetClass="entr" presetSubtype="0" fill="hold" grpId="0" nodeType="clickEffect">
                                  <p:stCondLst>
                                    <p:cond delay="0"/>
                                  </p:stCondLst>
                                  <p:childTnLst>
                                    <p:set>
                                      <p:cBhvr>
                                        <p:cTn id="107" dur="1" fill="hold">
                                          <p:stCondLst>
                                            <p:cond delay="0"/>
                                          </p:stCondLst>
                                        </p:cTn>
                                        <p:tgtEl>
                                          <p:spTgt spid="33"/>
                                        </p:tgtEl>
                                        <p:attrNameLst>
                                          <p:attrName>style.visibility</p:attrName>
                                        </p:attrNameLst>
                                      </p:cBhvr>
                                      <p:to>
                                        <p:strVal val="visible"/>
                                      </p:to>
                                    </p:set>
                                    <p:anim calcmode="lin" valueType="num">
                                      <p:cBhvr>
                                        <p:cTn id="108" dur="500" fill="hold"/>
                                        <p:tgtEl>
                                          <p:spTgt spid="33"/>
                                        </p:tgtEl>
                                        <p:attrNameLst>
                                          <p:attrName>ppt_w</p:attrName>
                                        </p:attrNameLst>
                                      </p:cBhvr>
                                      <p:tavLst>
                                        <p:tav tm="0">
                                          <p:val>
                                            <p:strVal val="#ppt_w*0.70"/>
                                          </p:val>
                                        </p:tav>
                                        <p:tav tm="100000">
                                          <p:val>
                                            <p:strVal val="#ppt_w"/>
                                          </p:val>
                                        </p:tav>
                                      </p:tavLst>
                                    </p:anim>
                                    <p:anim calcmode="lin" valueType="num">
                                      <p:cBhvr>
                                        <p:cTn id="109" dur="500" fill="hold"/>
                                        <p:tgtEl>
                                          <p:spTgt spid="33"/>
                                        </p:tgtEl>
                                        <p:attrNameLst>
                                          <p:attrName>ppt_h</p:attrName>
                                        </p:attrNameLst>
                                      </p:cBhvr>
                                      <p:tavLst>
                                        <p:tav tm="0">
                                          <p:val>
                                            <p:strVal val="#ppt_h"/>
                                          </p:val>
                                        </p:tav>
                                        <p:tav tm="100000">
                                          <p:val>
                                            <p:strVal val="#ppt_h"/>
                                          </p:val>
                                        </p:tav>
                                      </p:tavLst>
                                    </p:anim>
                                    <p:animEffect transition="in" filter="fade">
                                      <p:cBhvr>
                                        <p:cTn id="110"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38400" y="457200"/>
            <a:ext cx="4648200" cy="646331"/>
          </a:xfrm>
          <a:prstGeom prst="rect">
            <a:avLst/>
          </a:prstGeom>
          <a:solidFill>
            <a:schemeClr val="accent5">
              <a:lumMod val="20000"/>
              <a:lumOff val="80000"/>
            </a:schemeClr>
          </a:solidFill>
        </p:spPr>
        <p:txBody>
          <a:bodyPr wrap="square" rtlCol="0">
            <a:spAutoFit/>
          </a:bodyPr>
          <a:lstStyle/>
          <a:p>
            <a:pPr algn="ctr" rtl="1"/>
            <a:r>
              <a:rPr lang="ar-SA" sz="3600" b="1" dirty="0" smtClean="0">
                <a:latin typeface="Simplified Arabic" pitchFamily="18" charset="-78"/>
                <a:cs typeface="Simplified Arabic" pitchFamily="18" charset="-78"/>
              </a:rPr>
              <a:t>استبدل عدد الكلمات </a:t>
            </a:r>
            <a:endParaRPr lang="en-US" sz="3600" b="1" dirty="0">
              <a:latin typeface="Simplified Arabic" pitchFamily="18" charset="-78"/>
              <a:cs typeface="Simplified Arabic" pitchFamily="18" charset="-78"/>
            </a:endParaRPr>
          </a:p>
        </p:txBody>
      </p:sp>
      <p:graphicFrame>
        <p:nvGraphicFramePr>
          <p:cNvPr id="4" name="Table 3"/>
          <p:cNvGraphicFramePr>
            <a:graphicFrameLocks noGrp="1"/>
          </p:cNvGraphicFramePr>
          <p:nvPr/>
        </p:nvGraphicFramePr>
        <p:xfrm>
          <a:off x="2133600" y="1295400"/>
          <a:ext cx="5486400" cy="579120"/>
        </p:xfrm>
        <a:graphic>
          <a:graphicData uri="http://schemas.openxmlformats.org/drawingml/2006/table">
            <a:tbl>
              <a:tblPr firstRow="1" bandRow="1">
                <a:tableStyleId>{00A15C55-8517-42AA-B614-E9B94910E393}</a:tableStyleId>
              </a:tblPr>
              <a:tblGrid>
                <a:gridCol w="2743200"/>
                <a:gridCol w="2743200"/>
              </a:tblGrid>
              <a:tr h="370840">
                <a:tc>
                  <a:txBody>
                    <a:bodyPr/>
                    <a:lstStyle/>
                    <a:p>
                      <a:pPr algn="ctr"/>
                      <a:r>
                        <a:rPr lang="ar-SA" sz="3200" dirty="0" smtClean="0">
                          <a:solidFill>
                            <a:srgbClr val="FF0000"/>
                          </a:solidFill>
                          <a:effectLst/>
                          <a:latin typeface="Simplified Arabic" pitchFamily="18" charset="-78"/>
                          <a:cs typeface="Simplified Arabic" pitchFamily="18" charset="-78"/>
                        </a:rPr>
                        <a:t>العدد المبدل</a:t>
                      </a:r>
                      <a:endParaRPr lang="en-US" sz="3200" dirty="0">
                        <a:solidFill>
                          <a:srgbClr val="FF0000"/>
                        </a:solidFill>
                        <a:effectLst/>
                        <a:latin typeface="Simplified Arabic" pitchFamily="18" charset="-78"/>
                        <a:cs typeface="Simplified Arabic" pitchFamily="18" charset="-78"/>
                      </a:endParaRPr>
                    </a:p>
                  </a:txBody>
                  <a:tcPr>
                    <a:solidFill>
                      <a:schemeClr val="accent3">
                        <a:lumMod val="40000"/>
                        <a:lumOff val="60000"/>
                      </a:schemeClr>
                    </a:solidFill>
                  </a:tcPr>
                </a:tc>
                <a:tc>
                  <a:txBody>
                    <a:bodyPr/>
                    <a:lstStyle/>
                    <a:p>
                      <a:pPr algn="ctr"/>
                      <a:r>
                        <a:rPr lang="ar-SA" sz="3200" dirty="0" smtClean="0">
                          <a:solidFill>
                            <a:srgbClr val="FF0000"/>
                          </a:solidFill>
                          <a:effectLst/>
                          <a:latin typeface="Simplified Arabic" pitchFamily="18" charset="-78"/>
                          <a:cs typeface="Simplified Arabic" pitchFamily="18" charset="-78"/>
                        </a:rPr>
                        <a:t>الكلمة</a:t>
                      </a:r>
                      <a:endParaRPr lang="en-US" sz="3200" dirty="0">
                        <a:solidFill>
                          <a:srgbClr val="FF0000"/>
                        </a:solidFill>
                        <a:effectLst/>
                        <a:latin typeface="Simplified Arabic" pitchFamily="18" charset="-78"/>
                        <a:cs typeface="Simplified Arabic" pitchFamily="18" charset="-78"/>
                      </a:endParaRPr>
                    </a:p>
                  </a:txBody>
                  <a:tcPr>
                    <a:solidFill>
                      <a:schemeClr val="accent3">
                        <a:lumMod val="40000"/>
                        <a:lumOff val="60000"/>
                      </a:schemeClr>
                    </a:solidFill>
                  </a:tcPr>
                </a:tc>
              </a:tr>
            </a:tbl>
          </a:graphicData>
        </a:graphic>
      </p:graphicFrame>
      <p:sp>
        <p:nvSpPr>
          <p:cNvPr id="6" name="Rectangle 5"/>
          <p:cNvSpPr/>
          <p:nvPr/>
        </p:nvSpPr>
        <p:spPr>
          <a:xfrm>
            <a:off x="4876800" y="1879600"/>
            <a:ext cx="2743200" cy="457200"/>
          </a:xfrm>
          <a:prstGeom prst="rect">
            <a:avLst/>
          </a:prstGeom>
          <a:solidFill>
            <a:schemeClr val="bg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اعياد</a:t>
            </a:r>
            <a:endParaRPr lang="en-US" sz="3200" dirty="0">
              <a:solidFill>
                <a:schemeClr val="tx1"/>
              </a:solidFill>
              <a:latin typeface="Simplified Arabic" pitchFamily="18" charset="-78"/>
              <a:cs typeface="Simplified Arabic" pitchFamily="18" charset="-78"/>
            </a:endParaRPr>
          </a:p>
        </p:txBody>
      </p:sp>
      <p:sp>
        <p:nvSpPr>
          <p:cNvPr id="11" name="Rectangle 10"/>
          <p:cNvSpPr/>
          <p:nvPr/>
        </p:nvSpPr>
        <p:spPr>
          <a:xfrm>
            <a:off x="4876800" y="2336800"/>
            <a:ext cx="2743200" cy="457200"/>
          </a:xfrm>
          <a:prstGeom prst="rect">
            <a:avLst/>
          </a:prstGeom>
          <a:solidFill>
            <a:schemeClr val="tx2">
              <a:lumMod val="10000"/>
              <a:lumOff val="9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المجتمعات</a:t>
            </a:r>
            <a:endParaRPr lang="en-US" sz="3200" dirty="0">
              <a:solidFill>
                <a:schemeClr val="tx1"/>
              </a:solidFill>
              <a:latin typeface="Simplified Arabic" pitchFamily="18" charset="-78"/>
              <a:cs typeface="Simplified Arabic" pitchFamily="18" charset="-78"/>
            </a:endParaRPr>
          </a:p>
        </p:txBody>
      </p:sp>
      <p:sp>
        <p:nvSpPr>
          <p:cNvPr id="12" name="Rectangle 11"/>
          <p:cNvSpPr/>
          <p:nvPr/>
        </p:nvSpPr>
        <p:spPr>
          <a:xfrm>
            <a:off x="2133600" y="4191000"/>
            <a:ext cx="2743200" cy="457200"/>
          </a:xfrm>
          <a:prstGeom prst="rect">
            <a:avLst/>
          </a:prstGeom>
          <a:solidFill>
            <a:schemeClr val="accent6">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حادثة</a:t>
            </a:r>
            <a:endParaRPr lang="en-US" sz="3200" dirty="0">
              <a:solidFill>
                <a:schemeClr val="tx1"/>
              </a:solidFill>
              <a:latin typeface="Simplified Arabic" pitchFamily="18" charset="-78"/>
              <a:cs typeface="Simplified Arabic" pitchFamily="18" charset="-78"/>
            </a:endParaRPr>
          </a:p>
        </p:txBody>
      </p:sp>
      <p:sp>
        <p:nvSpPr>
          <p:cNvPr id="13" name="Rectangle 12"/>
          <p:cNvSpPr/>
          <p:nvPr/>
        </p:nvSpPr>
        <p:spPr>
          <a:xfrm>
            <a:off x="2133600" y="6019800"/>
            <a:ext cx="2743200" cy="457200"/>
          </a:xfrm>
          <a:prstGeom prst="rect">
            <a:avLst/>
          </a:prstGeom>
          <a:solidFill>
            <a:schemeClr val="accent3">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امكنة</a:t>
            </a:r>
            <a:endParaRPr lang="en-US" sz="3200" dirty="0">
              <a:solidFill>
                <a:schemeClr val="tx1"/>
              </a:solidFill>
              <a:latin typeface="Simplified Arabic" pitchFamily="18" charset="-78"/>
              <a:cs typeface="Simplified Arabic" pitchFamily="18" charset="-78"/>
            </a:endParaRPr>
          </a:p>
        </p:txBody>
      </p:sp>
      <p:sp>
        <p:nvSpPr>
          <p:cNvPr id="14" name="Rectangle 13"/>
          <p:cNvSpPr/>
          <p:nvPr/>
        </p:nvSpPr>
        <p:spPr>
          <a:xfrm>
            <a:off x="2133600" y="3708400"/>
            <a:ext cx="2743200" cy="457200"/>
          </a:xfrm>
          <a:prstGeom prst="rect">
            <a:avLst/>
          </a:prstGeom>
          <a:solidFill>
            <a:schemeClr val="accent4">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اديان</a:t>
            </a:r>
            <a:endParaRPr lang="en-US" sz="3200" dirty="0">
              <a:solidFill>
                <a:schemeClr val="tx1"/>
              </a:solidFill>
              <a:latin typeface="Simplified Arabic" pitchFamily="18" charset="-78"/>
              <a:cs typeface="Simplified Arabic" pitchFamily="18" charset="-78"/>
            </a:endParaRPr>
          </a:p>
        </p:txBody>
      </p:sp>
      <p:sp>
        <p:nvSpPr>
          <p:cNvPr id="15" name="Rectangle 14"/>
          <p:cNvSpPr/>
          <p:nvPr/>
        </p:nvSpPr>
        <p:spPr>
          <a:xfrm>
            <a:off x="2133600" y="3251200"/>
            <a:ext cx="2743200" cy="457200"/>
          </a:xfrm>
          <a:prstGeom prst="rect">
            <a:avLst/>
          </a:prstGeom>
          <a:solidFill>
            <a:schemeClr val="accent4">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يوم</a:t>
            </a:r>
            <a:endParaRPr lang="en-US" sz="3200" dirty="0" smtClean="0">
              <a:solidFill>
                <a:schemeClr val="tx1"/>
              </a:solidFill>
              <a:latin typeface="Simplified Arabic" pitchFamily="18" charset="-78"/>
              <a:cs typeface="Simplified Arabic" pitchFamily="18" charset="-78"/>
            </a:endParaRPr>
          </a:p>
        </p:txBody>
      </p:sp>
      <p:sp>
        <p:nvSpPr>
          <p:cNvPr id="16" name="Rectangle 15"/>
          <p:cNvSpPr/>
          <p:nvPr/>
        </p:nvSpPr>
        <p:spPr>
          <a:xfrm>
            <a:off x="2133600" y="2794000"/>
            <a:ext cx="2743200" cy="457200"/>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الاعمال</a:t>
            </a:r>
            <a:endParaRPr lang="en-US" sz="3200" dirty="0">
              <a:solidFill>
                <a:schemeClr val="tx1"/>
              </a:solidFill>
              <a:latin typeface="Simplified Arabic" pitchFamily="18" charset="-78"/>
              <a:cs typeface="Simplified Arabic" pitchFamily="18" charset="-78"/>
            </a:endParaRPr>
          </a:p>
        </p:txBody>
      </p:sp>
      <p:sp>
        <p:nvSpPr>
          <p:cNvPr id="17" name="Rectangle 16"/>
          <p:cNvSpPr/>
          <p:nvPr/>
        </p:nvSpPr>
        <p:spPr>
          <a:xfrm>
            <a:off x="2133600" y="2336800"/>
            <a:ext cx="2743200" cy="457200"/>
          </a:xfrm>
          <a:prstGeom prst="rect">
            <a:avLst/>
          </a:prstGeom>
          <a:solidFill>
            <a:schemeClr val="tx2">
              <a:lumMod val="10000"/>
              <a:lumOff val="9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المجتمع</a:t>
            </a:r>
            <a:endParaRPr lang="en-US" sz="3200" dirty="0">
              <a:solidFill>
                <a:schemeClr val="tx1"/>
              </a:solidFill>
              <a:latin typeface="Simplified Arabic" pitchFamily="18" charset="-78"/>
              <a:cs typeface="Simplified Arabic" pitchFamily="18" charset="-78"/>
            </a:endParaRPr>
          </a:p>
        </p:txBody>
      </p:sp>
      <p:sp>
        <p:nvSpPr>
          <p:cNvPr id="18" name="Rectangle 17"/>
          <p:cNvSpPr/>
          <p:nvPr/>
        </p:nvSpPr>
        <p:spPr>
          <a:xfrm>
            <a:off x="2133600" y="1879600"/>
            <a:ext cx="2743200" cy="457200"/>
          </a:xfrm>
          <a:prstGeom prst="rect">
            <a:avLst/>
          </a:prstGeom>
          <a:solidFill>
            <a:schemeClr val="bg2"/>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عيد</a:t>
            </a:r>
            <a:endParaRPr lang="en-US" sz="3200" dirty="0">
              <a:solidFill>
                <a:schemeClr val="tx1"/>
              </a:solidFill>
              <a:latin typeface="Simplified Arabic" pitchFamily="18" charset="-78"/>
              <a:cs typeface="Simplified Arabic" pitchFamily="18" charset="-78"/>
            </a:endParaRPr>
          </a:p>
        </p:txBody>
      </p:sp>
      <p:sp>
        <p:nvSpPr>
          <p:cNvPr id="19" name="Rectangle 18"/>
          <p:cNvSpPr/>
          <p:nvPr/>
        </p:nvSpPr>
        <p:spPr>
          <a:xfrm>
            <a:off x="4876800" y="2794000"/>
            <a:ext cx="2743200" cy="457200"/>
          </a:xfrm>
          <a:prstGeom prst="rect">
            <a:avLst/>
          </a:prstGeom>
          <a:solidFill>
            <a:schemeClr val="accent2">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العمل</a:t>
            </a:r>
            <a:endParaRPr lang="en-US" sz="3200" dirty="0">
              <a:solidFill>
                <a:schemeClr val="tx1"/>
              </a:solidFill>
              <a:latin typeface="Simplified Arabic" pitchFamily="18" charset="-78"/>
              <a:cs typeface="Simplified Arabic" pitchFamily="18" charset="-78"/>
            </a:endParaRPr>
          </a:p>
        </p:txBody>
      </p:sp>
      <p:sp>
        <p:nvSpPr>
          <p:cNvPr id="20" name="Rectangle 19"/>
          <p:cNvSpPr/>
          <p:nvPr/>
        </p:nvSpPr>
        <p:spPr>
          <a:xfrm>
            <a:off x="4876800" y="3251200"/>
            <a:ext cx="2743200" cy="457200"/>
          </a:xfrm>
          <a:prstGeom prst="rect">
            <a:avLst/>
          </a:prstGeom>
          <a:solidFill>
            <a:schemeClr val="accent4">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ايام</a:t>
            </a:r>
            <a:endParaRPr lang="en-US" sz="3200" dirty="0">
              <a:solidFill>
                <a:schemeClr val="tx1"/>
              </a:solidFill>
              <a:latin typeface="Simplified Arabic" pitchFamily="18" charset="-78"/>
              <a:cs typeface="Simplified Arabic" pitchFamily="18" charset="-78"/>
            </a:endParaRPr>
          </a:p>
        </p:txBody>
      </p:sp>
      <p:sp>
        <p:nvSpPr>
          <p:cNvPr id="21" name="Rectangle 20"/>
          <p:cNvSpPr/>
          <p:nvPr/>
        </p:nvSpPr>
        <p:spPr>
          <a:xfrm>
            <a:off x="4876800" y="3708400"/>
            <a:ext cx="2743200" cy="457200"/>
          </a:xfrm>
          <a:prstGeom prst="rect">
            <a:avLst/>
          </a:prstGeom>
          <a:solidFill>
            <a:schemeClr val="accent4">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dirty="0" smtClean="0">
                <a:solidFill>
                  <a:schemeClr val="tx1"/>
                </a:solidFill>
                <a:latin typeface="Simplified Arabic" pitchFamily="18" charset="-78"/>
                <a:cs typeface="Simplified Arabic" pitchFamily="18" charset="-78"/>
              </a:rPr>
              <a:t>دين</a:t>
            </a:r>
            <a:endParaRPr lang="en-US" sz="3200" dirty="0" smtClean="0">
              <a:solidFill>
                <a:schemeClr val="tx1"/>
              </a:solidFill>
              <a:latin typeface="Simplified Arabic" pitchFamily="18" charset="-78"/>
              <a:cs typeface="Simplified Arabic" pitchFamily="18" charset="-78"/>
            </a:endParaRPr>
          </a:p>
        </p:txBody>
      </p:sp>
      <p:sp>
        <p:nvSpPr>
          <p:cNvPr id="22" name="Rectangle 21"/>
          <p:cNvSpPr/>
          <p:nvPr/>
        </p:nvSpPr>
        <p:spPr>
          <a:xfrm>
            <a:off x="4876800" y="6019800"/>
            <a:ext cx="2743200" cy="457200"/>
          </a:xfrm>
          <a:prstGeom prst="rect">
            <a:avLst/>
          </a:prstGeom>
          <a:solidFill>
            <a:schemeClr val="accent3">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مكان</a:t>
            </a:r>
            <a:endParaRPr lang="en-US" sz="3200" dirty="0">
              <a:solidFill>
                <a:schemeClr val="tx1"/>
              </a:solidFill>
              <a:latin typeface="Simplified Arabic" pitchFamily="18" charset="-78"/>
              <a:cs typeface="Simplified Arabic" pitchFamily="18" charset="-78"/>
            </a:endParaRPr>
          </a:p>
        </p:txBody>
      </p:sp>
      <p:sp>
        <p:nvSpPr>
          <p:cNvPr id="23" name="Rectangle 22"/>
          <p:cNvSpPr/>
          <p:nvPr/>
        </p:nvSpPr>
        <p:spPr>
          <a:xfrm>
            <a:off x="4876800" y="4191000"/>
            <a:ext cx="2743200" cy="457200"/>
          </a:xfrm>
          <a:prstGeom prst="rect">
            <a:avLst/>
          </a:prstGeom>
          <a:solidFill>
            <a:schemeClr val="accent6">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حوادث</a:t>
            </a:r>
            <a:endParaRPr lang="en-US" sz="3200" dirty="0">
              <a:solidFill>
                <a:schemeClr val="tx1"/>
              </a:solidFill>
              <a:latin typeface="Simplified Arabic" pitchFamily="18" charset="-78"/>
              <a:cs typeface="Simplified Arabic" pitchFamily="18" charset="-78"/>
            </a:endParaRPr>
          </a:p>
        </p:txBody>
      </p:sp>
      <p:sp>
        <p:nvSpPr>
          <p:cNvPr id="24" name="Rectangle 23"/>
          <p:cNvSpPr/>
          <p:nvPr/>
        </p:nvSpPr>
        <p:spPr>
          <a:xfrm>
            <a:off x="2133600" y="5562600"/>
            <a:ext cx="2743200" cy="457200"/>
          </a:xfrm>
          <a:prstGeom prst="rect">
            <a:avLst/>
          </a:prstGeom>
          <a:solidFill>
            <a:schemeClr val="accent5">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المسلم</a:t>
            </a:r>
            <a:endParaRPr lang="en-US" sz="3200" dirty="0">
              <a:solidFill>
                <a:schemeClr val="tx1"/>
              </a:solidFill>
              <a:latin typeface="Simplified Arabic" pitchFamily="18" charset="-78"/>
              <a:cs typeface="Simplified Arabic" pitchFamily="18" charset="-78"/>
            </a:endParaRPr>
          </a:p>
        </p:txBody>
      </p:sp>
      <p:sp>
        <p:nvSpPr>
          <p:cNvPr id="25" name="Rectangle 24"/>
          <p:cNvSpPr/>
          <p:nvPr/>
        </p:nvSpPr>
        <p:spPr>
          <a:xfrm>
            <a:off x="2133600" y="5105400"/>
            <a:ext cx="2743200" cy="457200"/>
          </a:xfrm>
          <a:prstGeom prst="rect">
            <a:avLst/>
          </a:prstGeom>
          <a:solidFill>
            <a:schemeClr val="tx2">
              <a:lumMod val="25000"/>
              <a:lumOff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الحاج</a:t>
            </a:r>
            <a:endParaRPr lang="en-US" sz="3200" dirty="0">
              <a:solidFill>
                <a:schemeClr val="tx1"/>
              </a:solidFill>
              <a:latin typeface="Simplified Arabic" pitchFamily="18" charset="-78"/>
              <a:cs typeface="Simplified Arabic" pitchFamily="18" charset="-78"/>
            </a:endParaRPr>
          </a:p>
        </p:txBody>
      </p:sp>
      <p:sp>
        <p:nvSpPr>
          <p:cNvPr id="26" name="Rectangle 25"/>
          <p:cNvSpPr/>
          <p:nvPr/>
        </p:nvSpPr>
        <p:spPr>
          <a:xfrm>
            <a:off x="2133600" y="4648200"/>
            <a:ext cx="2743200" cy="457200"/>
          </a:xfrm>
          <a:prstGeom prst="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الصيام</a:t>
            </a:r>
            <a:endParaRPr lang="en-US" sz="3200" dirty="0">
              <a:solidFill>
                <a:schemeClr val="tx1"/>
              </a:solidFill>
              <a:latin typeface="Simplified Arabic" pitchFamily="18" charset="-78"/>
              <a:cs typeface="Simplified Arabic" pitchFamily="18" charset="-78"/>
            </a:endParaRPr>
          </a:p>
        </p:txBody>
      </p:sp>
      <p:sp>
        <p:nvSpPr>
          <p:cNvPr id="27" name="Rectangle 26"/>
          <p:cNvSpPr/>
          <p:nvPr/>
        </p:nvSpPr>
        <p:spPr>
          <a:xfrm>
            <a:off x="4876800" y="4648200"/>
            <a:ext cx="2743200" cy="457200"/>
          </a:xfrm>
          <a:prstGeom prst="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dirty="0" smtClean="0">
                <a:solidFill>
                  <a:schemeClr val="tx1"/>
                </a:solidFill>
                <a:latin typeface="Simplified Arabic" pitchFamily="18" charset="-78"/>
                <a:cs typeface="Simplified Arabic" pitchFamily="18" charset="-78"/>
              </a:rPr>
              <a:t>الصوم</a:t>
            </a:r>
            <a:endParaRPr lang="en-US" sz="3200" dirty="0">
              <a:solidFill>
                <a:schemeClr val="tx1"/>
              </a:solidFill>
              <a:latin typeface="Simplified Arabic" pitchFamily="18" charset="-78"/>
              <a:cs typeface="Simplified Arabic" pitchFamily="18" charset="-78"/>
            </a:endParaRPr>
          </a:p>
        </p:txBody>
      </p:sp>
      <p:sp>
        <p:nvSpPr>
          <p:cNvPr id="28" name="Rectangle 27"/>
          <p:cNvSpPr/>
          <p:nvPr/>
        </p:nvSpPr>
        <p:spPr>
          <a:xfrm>
            <a:off x="4876800" y="5105400"/>
            <a:ext cx="2743200" cy="457200"/>
          </a:xfrm>
          <a:prstGeom prst="rect">
            <a:avLst/>
          </a:prstGeom>
          <a:solidFill>
            <a:schemeClr val="tx2">
              <a:lumMod val="25000"/>
              <a:lumOff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الحجاج</a:t>
            </a:r>
            <a:endParaRPr lang="en-US" sz="3200" dirty="0">
              <a:solidFill>
                <a:schemeClr val="tx1"/>
              </a:solidFill>
              <a:latin typeface="Simplified Arabic" pitchFamily="18" charset="-78"/>
              <a:cs typeface="Simplified Arabic" pitchFamily="18" charset="-78"/>
            </a:endParaRPr>
          </a:p>
        </p:txBody>
      </p:sp>
      <p:sp>
        <p:nvSpPr>
          <p:cNvPr id="29" name="Rectangle 28"/>
          <p:cNvSpPr/>
          <p:nvPr/>
        </p:nvSpPr>
        <p:spPr>
          <a:xfrm>
            <a:off x="4876800" y="5562600"/>
            <a:ext cx="2743200" cy="457200"/>
          </a:xfrm>
          <a:prstGeom prst="rect">
            <a:avLst/>
          </a:prstGeom>
          <a:solidFill>
            <a:schemeClr val="accent5">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المسلمون</a:t>
            </a:r>
            <a:endParaRPr lang="en-US" sz="3200" dirty="0">
              <a:solidFill>
                <a:schemeClr val="tx1"/>
              </a:solidFill>
              <a:latin typeface="Simplified Arabic" pitchFamily="18" charset="-78"/>
              <a:cs typeface="Simplified Arabic" pitchFamily="18" charset="-78"/>
            </a:endParaRPr>
          </a:p>
        </p:txBody>
      </p:sp>
      <p:sp>
        <p:nvSpPr>
          <p:cNvPr id="30" name="Rounded Rectangle 29"/>
          <p:cNvSpPr/>
          <p:nvPr/>
        </p:nvSpPr>
        <p:spPr>
          <a:xfrm>
            <a:off x="228600" y="6553200"/>
            <a:ext cx="8686800" cy="304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chemeClr val="tx1"/>
                </a:solidFill>
                <a:latin typeface="Simplified Arabic" pitchFamily="18" charset="-78"/>
                <a:cs typeface="Simplified Arabic" pitchFamily="18" charset="-78"/>
              </a:rPr>
              <a:t>محمد جعفر على، محاضر اللغة العربية، المدرسة العالم الادرش برامبور، ساندبور، رقم الجوال: 01814241162</a:t>
            </a:r>
            <a:endParaRPr lang="en-US" b="1" dirty="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9"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p:cTn id="27" dur="1000" fill="hold"/>
                                        <p:tgtEl>
                                          <p:spTgt spid="18"/>
                                        </p:tgtEl>
                                        <p:attrNameLst>
                                          <p:attrName>ppt_x</p:attrName>
                                        </p:attrNameLst>
                                      </p:cBhvr>
                                      <p:tavLst>
                                        <p:tav tm="0">
                                          <p:val>
                                            <p:strVal val="#ppt_x-.2"/>
                                          </p:val>
                                        </p:tav>
                                        <p:tav tm="100000">
                                          <p:val>
                                            <p:strVal val="#ppt_x"/>
                                          </p:val>
                                        </p:tav>
                                      </p:tavLst>
                                    </p:anim>
                                    <p:anim calcmode="lin" valueType="num">
                                      <p:cBhvr>
                                        <p:cTn id="28"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29" dur="1000"/>
                                        <p:tgtEl>
                                          <p:spTgt spid="18"/>
                                        </p:tgtEl>
                                      </p:cBhvr>
                                    </p:animEffect>
                                  </p:childTnLst>
                                </p:cTn>
                              </p:par>
                            </p:childTnLst>
                          </p:cTn>
                        </p:par>
                      </p:childTnLst>
                    </p:cTn>
                  </p:par>
                  <p:par>
                    <p:cTn id="30" fill="hold">
                      <p:stCondLst>
                        <p:cond delay="indefinite"/>
                      </p:stCondLst>
                      <p:childTnLst>
                        <p:par>
                          <p:cTn id="31" fill="hold">
                            <p:stCondLst>
                              <p:cond delay="0"/>
                            </p:stCondLst>
                            <p:childTnLst>
                              <p:par>
                                <p:cTn id="32" presetID="55"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p:cTn id="34" dur="1000" fill="hold"/>
                                        <p:tgtEl>
                                          <p:spTgt spid="11"/>
                                        </p:tgtEl>
                                        <p:attrNameLst>
                                          <p:attrName>ppt_w</p:attrName>
                                        </p:attrNameLst>
                                      </p:cBhvr>
                                      <p:tavLst>
                                        <p:tav tm="0">
                                          <p:val>
                                            <p:strVal val="#ppt_w*0.70"/>
                                          </p:val>
                                        </p:tav>
                                        <p:tav tm="100000">
                                          <p:val>
                                            <p:strVal val="#ppt_w"/>
                                          </p:val>
                                        </p:tav>
                                      </p:tavLst>
                                    </p:anim>
                                    <p:anim calcmode="lin" valueType="num">
                                      <p:cBhvr>
                                        <p:cTn id="35" dur="1000" fill="hold"/>
                                        <p:tgtEl>
                                          <p:spTgt spid="11"/>
                                        </p:tgtEl>
                                        <p:attrNameLst>
                                          <p:attrName>ppt_h</p:attrName>
                                        </p:attrNameLst>
                                      </p:cBhvr>
                                      <p:tavLst>
                                        <p:tav tm="0">
                                          <p:val>
                                            <p:strVal val="#ppt_h"/>
                                          </p:val>
                                        </p:tav>
                                        <p:tav tm="100000">
                                          <p:val>
                                            <p:strVal val="#ppt_h"/>
                                          </p:val>
                                        </p:tav>
                                      </p:tavLst>
                                    </p:anim>
                                    <p:animEffect transition="in" filter="fade">
                                      <p:cBhvr>
                                        <p:cTn id="36" dur="10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55"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1000" fill="hold"/>
                                        <p:tgtEl>
                                          <p:spTgt spid="17"/>
                                        </p:tgtEl>
                                        <p:attrNameLst>
                                          <p:attrName>ppt_w</p:attrName>
                                        </p:attrNameLst>
                                      </p:cBhvr>
                                      <p:tavLst>
                                        <p:tav tm="0">
                                          <p:val>
                                            <p:strVal val="#ppt_w*0.70"/>
                                          </p:val>
                                        </p:tav>
                                        <p:tav tm="100000">
                                          <p:val>
                                            <p:strVal val="#ppt_w"/>
                                          </p:val>
                                        </p:tav>
                                      </p:tavLst>
                                    </p:anim>
                                    <p:anim calcmode="lin" valueType="num">
                                      <p:cBhvr>
                                        <p:cTn id="42" dur="1000" fill="hold"/>
                                        <p:tgtEl>
                                          <p:spTgt spid="17"/>
                                        </p:tgtEl>
                                        <p:attrNameLst>
                                          <p:attrName>ppt_h</p:attrName>
                                        </p:attrNameLst>
                                      </p:cBhvr>
                                      <p:tavLst>
                                        <p:tav tm="0">
                                          <p:val>
                                            <p:strVal val="#ppt_h"/>
                                          </p:val>
                                        </p:tav>
                                        <p:tav tm="100000">
                                          <p:val>
                                            <p:strVal val="#ppt_h"/>
                                          </p:val>
                                        </p:tav>
                                      </p:tavLst>
                                    </p:anim>
                                    <p:animEffect transition="in" filter="fade">
                                      <p:cBhvr>
                                        <p:cTn id="43" dur="1000"/>
                                        <p:tgtEl>
                                          <p:spTgt spid="17"/>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fade">
                                      <p:cBhvr>
                                        <p:cTn id="48" dur="1000"/>
                                        <p:tgtEl>
                                          <p:spTgt spid="19"/>
                                        </p:tgtEl>
                                      </p:cBhvr>
                                    </p:animEffect>
                                  </p:childTnLst>
                                </p:cTn>
                              </p:par>
                            </p:childTnLst>
                          </p:cTn>
                        </p:par>
                      </p:childTnLst>
                    </p:cTn>
                  </p:par>
                  <p:par>
                    <p:cTn id="49" fill="hold">
                      <p:stCondLst>
                        <p:cond delay="indefinite"/>
                      </p:stCondLst>
                      <p:childTnLst>
                        <p:par>
                          <p:cTn id="50" fill="hold">
                            <p:stCondLst>
                              <p:cond delay="0"/>
                            </p:stCondLst>
                            <p:childTnLst>
                              <p:par>
                                <p:cTn id="51" presetID="55" presetClass="entr" presetSubtype="0"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p:cTn id="53" dur="1000" fill="hold"/>
                                        <p:tgtEl>
                                          <p:spTgt spid="16"/>
                                        </p:tgtEl>
                                        <p:attrNameLst>
                                          <p:attrName>ppt_w</p:attrName>
                                        </p:attrNameLst>
                                      </p:cBhvr>
                                      <p:tavLst>
                                        <p:tav tm="0">
                                          <p:val>
                                            <p:strVal val="#ppt_w*0.70"/>
                                          </p:val>
                                        </p:tav>
                                        <p:tav tm="100000">
                                          <p:val>
                                            <p:strVal val="#ppt_w"/>
                                          </p:val>
                                        </p:tav>
                                      </p:tavLst>
                                    </p:anim>
                                    <p:anim calcmode="lin" valueType="num">
                                      <p:cBhvr>
                                        <p:cTn id="54" dur="1000" fill="hold"/>
                                        <p:tgtEl>
                                          <p:spTgt spid="16"/>
                                        </p:tgtEl>
                                        <p:attrNameLst>
                                          <p:attrName>ppt_h</p:attrName>
                                        </p:attrNameLst>
                                      </p:cBhvr>
                                      <p:tavLst>
                                        <p:tav tm="0">
                                          <p:val>
                                            <p:strVal val="#ppt_h"/>
                                          </p:val>
                                        </p:tav>
                                        <p:tav tm="100000">
                                          <p:val>
                                            <p:strVal val="#ppt_h"/>
                                          </p:val>
                                        </p:tav>
                                      </p:tavLst>
                                    </p:anim>
                                    <p:animEffect transition="in" filter="fade">
                                      <p:cBhvr>
                                        <p:cTn id="55" dur="1000"/>
                                        <p:tgtEl>
                                          <p:spTgt spid="16"/>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0" fill="hold" grpId="0" nodeType="clickEffect">
                                  <p:stCondLst>
                                    <p:cond delay="0"/>
                                  </p:stCondLst>
                                  <p:childTnLst>
                                    <p:set>
                                      <p:cBhvr>
                                        <p:cTn id="59" dur="1" fill="hold">
                                          <p:stCondLst>
                                            <p:cond delay="0"/>
                                          </p:stCondLst>
                                        </p:cTn>
                                        <p:tgtEl>
                                          <p:spTgt spid="20"/>
                                        </p:tgtEl>
                                        <p:attrNameLst>
                                          <p:attrName>style.visibility</p:attrName>
                                        </p:attrNameLst>
                                      </p:cBhvr>
                                      <p:to>
                                        <p:strVal val="visible"/>
                                      </p:to>
                                    </p:set>
                                    <p:anim calcmode="lin" valueType="num">
                                      <p:cBhvr>
                                        <p:cTn id="60" dur="500" fill="hold"/>
                                        <p:tgtEl>
                                          <p:spTgt spid="20"/>
                                        </p:tgtEl>
                                        <p:attrNameLst>
                                          <p:attrName>ppt_w</p:attrName>
                                        </p:attrNameLst>
                                      </p:cBhvr>
                                      <p:tavLst>
                                        <p:tav tm="0">
                                          <p:val>
                                            <p:fltVal val="0"/>
                                          </p:val>
                                        </p:tav>
                                        <p:tav tm="100000">
                                          <p:val>
                                            <p:strVal val="#ppt_w"/>
                                          </p:val>
                                        </p:tav>
                                      </p:tavLst>
                                    </p:anim>
                                    <p:anim calcmode="lin" valueType="num">
                                      <p:cBhvr>
                                        <p:cTn id="61" dur="500" fill="hold"/>
                                        <p:tgtEl>
                                          <p:spTgt spid="20"/>
                                        </p:tgtEl>
                                        <p:attrNameLst>
                                          <p:attrName>ppt_h</p:attrName>
                                        </p:attrNameLst>
                                      </p:cBhvr>
                                      <p:tavLst>
                                        <p:tav tm="0">
                                          <p:val>
                                            <p:fltVal val="0"/>
                                          </p:val>
                                        </p:tav>
                                        <p:tav tm="100000">
                                          <p:val>
                                            <p:strVal val="#ppt_h"/>
                                          </p:val>
                                        </p:tav>
                                      </p:tavLst>
                                    </p:anim>
                                    <p:animEffect transition="in" filter="fade">
                                      <p:cBhvr>
                                        <p:cTn id="62" dur="500"/>
                                        <p:tgtEl>
                                          <p:spTgt spid="20"/>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 calcmode="lin" valueType="num">
                                      <p:cBhvr>
                                        <p:cTn id="67" dur="500" fill="hold"/>
                                        <p:tgtEl>
                                          <p:spTgt spid="15"/>
                                        </p:tgtEl>
                                        <p:attrNameLst>
                                          <p:attrName>ppt_w</p:attrName>
                                        </p:attrNameLst>
                                      </p:cBhvr>
                                      <p:tavLst>
                                        <p:tav tm="0">
                                          <p:val>
                                            <p:fltVal val="0"/>
                                          </p:val>
                                        </p:tav>
                                        <p:tav tm="100000">
                                          <p:val>
                                            <p:strVal val="#ppt_w"/>
                                          </p:val>
                                        </p:tav>
                                      </p:tavLst>
                                    </p:anim>
                                    <p:anim calcmode="lin" valueType="num">
                                      <p:cBhvr>
                                        <p:cTn id="68" dur="500" fill="hold"/>
                                        <p:tgtEl>
                                          <p:spTgt spid="15"/>
                                        </p:tgtEl>
                                        <p:attrNameLst>
                                          <p:attrName>ppt_h</p:attrName>
                                        </p:attrNameLst>
                                      </p:cBhvr>
                                      <p:tavLst>
                                        <p:tav tm="0">
                                          <p:val>
                                            <p:fltVal val="0"/>
                                          </p:val>
                                        </p:tav>
                                        <p:tav tm="100000">
                                          <p:val>
                                            <p:strVal val="#ppt_h"/>
                                          </p:val>
                                        </p:tav>
                                      </p:tavLst>
                                    </p:anim>
                                    <p:animEffect transition="in" filter="fade">
                                      <p:cBhvr>
                                        <p:cTn id="69" dur="500"/>
                                        <p:tgtEl>
                                          <p:spTgt spid="15"/>
                                        </p:tgtEl>
                                      </p:cBhvr>
                                    </p:animEffect>
                                  </p:childTnLst>
                                </p:cTn>
                              </p:par>
                            </p:childTnLst>
                          </p:cTn>
                        </p:par>
                      </p:childTnLst>
                    </p:cTn>
                  </p:par>
                  <p:par>
                    <p:cTn id="70" fill="hold">
                      <p:stCondLst>
                        <p:cond delay="indefinite"/>
                      </p:stCondLst>
                      <p:childTnLst>
                        <p:par>
                          <p:cTn id="71" fill="hold">
                            <p:stCondLst>
                              <p:cond delay="0"/>
                            </p:stCondLst>
                            <p:childTnLst>
                              <p:par>
                                <p:cTn id="72" presetID="58" presetClass="entr" presetSubtype="0" accel="100000" fill="hold" grpId="0" nodeType="clickEffect">
                                  <p:stCondLst>
                                    <p:cond delay="0"/>
                                  </p:stCondLst>
                                  <p:childTnLst>
                                    <p:set>
                                      <p:cBhvr>
                                        <p:cTn id="73" dur="1" fill="hold">
                                          <p:stCondLst>
                                            <p:cond delay="0"/>
                                          </p:stCondLst>
                                        </p:cTn>
                                        <p:tgtEl>
                                          <p:spTgt spid="21"/>
                                        </p:tgtEl>
                                        <p:attrNameLst>
                                          <p:attrName>style.visibility</p:attrName>
                                        </p:attrNameLst>
                                      </p:cBhvr>
                                      <p:to>
                                        <p:strVal val="visible"/>
                                      </p:to>
                                    </p:set>
                                    <p:anim calcmode="lin" valueType="num">
                                      <p:cBhvr>
                                        <p:cTn id="74" dur="500" fill="hold"/>
                                        <p:tgtEl>
                                          <p:spTgt spid="21"/>
                                        </p:tgtEl>
                                        <p:attrNameLst>
                                          <p:attrName>ppt_w</p:attrName>
                                        </p:attrNameLst>
                                      </p:cBhvr>
                                      <p:tavLst>
                                        <p:tav tm="0">
                                          <p:val>
                                            <p:strVal val="#ppt_w*2.5"/>
                                          </p:val>
                                        </p:tav>
                                        <p:tav tm="100000">
                                          <p:val>
                                            <p:strVal val="#ppt_w"/>
                                          </p:val>
                                        </p:tav>
                                      </p:tavLst>
                                    </p:anim>
                                    <p:anim calcmode="lin" valueType="num">
                                      <p:cBhvr>
                                        <p:cTn id="75" dur="500" fill="hold"/>
                                        <p:tgtEl>
                                          <p:spTgt spid="21"/>
                                        </p:tgtEl>
                                        <p:attrNameLst>
                                          <p:attrName>ppt_h</p:attrName>
                                        </p:attrNameLst>
                                      </p:cBhvr>
                                      <p:tavLst>
                                        <p:tav tm="0">
                                          <p:val>
                                            <p:strVal val="#ppt_h*0.01"/>
                                          </p:val>
                                        </p:tav>
                                        <p:tav tm="100000">
                                          <p:val>
                                            <p:strVal val="#ppt_h"/>
                                          </p:val>
                                        </p:tav>
                                      </p:tavLst>
                                    </p:anim>
                                    <p:anim calcmode="lin" valueType="num">
                                      <p:cBhvr>
                                        <p:cTn id="76" dur="500" fill="hold"/>
                                        <p:tgtEl>
                                          <p:spTgt spid="21"/>
                                        </p:tgtEl>
                                        <p:attrNameLst>
                                          <p:attrName>ppt_x</p:attrName>
                                        </p:attrNameLst>
                                      </p:cBhvr>
                                      <p:tavLst>
                                        <p:tav tm="0">
                                          <p:val>
                                            <p:strVal val="#ppt_x"/>
                                          </p:val>
                                        </p:tav>
                                        <p:tav tm="100000">
                                          <p:val>
                                            <p:strVal val="#ppt_x"/>
                                          </p:val>
                                        </p:tav>
                                      </p:tavLst>
                                    </p:anim>
                                    <p:anim calcmode="lin" valueType="num">
                                      <p:cBhvr>
                                        <p:cTn id="77" dur="500" fill="hold"/>
                                        <p:tgtEl>
                                          <p:spTgt spid="21"/>
                                        </p:tgtEl>
                                        <p:attrNameLst>
                                          <p:attrName>ppt_y</p:attrName>
                                        </p:attrNameLst>
                                      </p:cBhvr>
                                      <p:tavLst>
                                        <p:tav tm="0">
                                          <p:val>
                                            <p:strVal val="#ppt_h+1"/>
                                          </p:val>
                                        </p:tav>
                                        <p:tav tm="100000">
                                          <p:val>
                                            <p:strVal val="#ppt_y"/>
                                          </p:val>
                                        </p:tav>
                                      </p:tavLst>
                                    </p:anim>
                                    <p:animEffect transition="in" filter="fade">
                                      <p:cBhvr>
                                        <p:cTn id="78" dur="500"/>
                                        <p:tgtEl>
                                          <p:spTgt spid="21"/>
                                        </p:tgtEl>
                                      </p:cBhvr>
                                    </p:animEffect>
                                  </p:childTnLst>
                                </p:cTn>
                              </p:par>
                            </p:childTnLst>
                          </p:cTn>
                        </p:par>
                      </p:childTnLst>
                    </p:cTn>
                  </p:par>
                  <p:par>
                    <p:cTn id="79" fill="hold">
                      <p:stCondLst>
                        <p:cond delay="indefinite"/>
                      </p:stCondLst>
                      <p:childTnLst>
                        <p:par>
                          <p:cTn id="80" fill="hold">
                            <p:stCondLst>
                              <p:cond delay="0"/>
                            </p:stCondLst>
                            <p:childTnLst>
                              <p:par>
                                <p:cTn id="81" presetID="58" presetClass="entr" presetSubtype="0" accel="100000" fill="hold" grpId="0" nodeType="clickEffect">
                                  <p:stCondLst>
                                    <p:cond delay="0"/>
                                  </p:stCondLst>
                                  <p:childTnLst>
                                    <p:set>
                                      <p:cBhvr>
                                        <p:cTn id="82" dur="1" fill="hold">
                                          <p:stCondLst>
                                            <p:cond delay="0"/>
                                          </p:stCondLst>
                                        </p:cTn>
                                        <p:tgtEl>
                                          <p:spTgt spid="14"/>
                                        </p:tgtEl>
                                        <p:attrNameLst>
                                          <p:attrName>style.visibility</p:attrName>
                                        </p:attrNameLst>
                                      </p:cBhvr>
                                      <p:to>
                                        <p:strVal val="visible"/>
                                      </p:to>
                                    </p:set>
                                    <p:anim calcmode="lin" valueType="num">
                                      <p:cBhvr>
                                        <p:cTn id="83" dur="500" fill="hold"/>
                                        <p:tgtEl>
                                          <p:spTgt spid="14"/>
                                        </p:tgtEl>
                                        <p:attrNameLst>
                                          <p:attrName>ppt_w</p:attrName>
                                        </p:attrNameLst>
                                      </p:cBhvr>
                                      <p:tavLst>
                                        <p:tav tm="0">
                                          <p:val>
                                            <p:strVal val="#ppt_w*2.5"/>
                                          </p:val>
                                        </p:tav>
                                        <p:tav tm="100000">
                                          <p:val>
                                            <p:strVal val="#ppt_w"/>
                                          </p:val>
                                        </p:tav>
                                      </p:tavLst>
                                    </p:anim>
                                    <p:anim calcmode="lin" valueType="num">
                                      <p:cBhvr>
                                        <p:cTn id="84" dur="500" fill="hold"/>
                                        <p:tgtEl>
                                          <p:spTgt spid="14"/>
                                        </p:tgtEl>
                                        <p:attrNameLst>
                                          <p:attrName>ppt_h</p:attrName>
                                        </p:attrNameLst>
                                      </p:cBhvr>
                                      <p:tavLst>
                                        <p:tav tm="0">
                                          <p:val>
                                            <p:strVal val="#ppt_h*0.01"/>
                                          </p:val>
                                        </p:tav>
                                        <p:tav tm="100000">
                                          <p:val>
                                            <p:strVal val="#ppt_h"/>
                                          </p:val>
                                        </p:tav>
                                      </p:tavLst>
                                    </p:anim>
                                    <p:anim calcmode="lin" valueType="num">
                                      <p:cBhvr>
                                        <p:cTn id="85" dur="500" fill="hold"/>
                                        <p:tgtEl>
                                          <p:spTgt spid="14"/>
                                        </p:tgtEl>
                                        <p:attrNameLst>
                                          <p:attrName>ppt_x</p:attrName>
                                        </p:attrNameLst>
                                      </p:cBhvr>
                                      <p:tavLst>
                                        <p:tav tm="0">
                                          <p:val>
                                            <p:strVal val="#ppt_x"/>
                                          </p:val>
                                        </p:tav>
                                        <p:tav tm="100000">
                                          <p:val>
                                            <p:strVal val="#ppt_x"/>
                                          </p:val>
                                        </p:tav>
                                      </p:tavLst>
                                    </p:anim>
                                    <p:anim calcmode="lin" valueType="num">
                                      <p:cBhvr>
                                        <p:cTn id="86" dur="500" fill="hold"/>
                                        <p:tgtEl>
                                          <p:spTgt spid="14"/>
                                        </p:tgtEl>
                                        <p:attrNameLst>
                                          <p:attrName>ppt_y</p:attrName>
                                        </p:attrNameLst>
                                      </p:cBhvr>
                                      <p:tavLst>
                                        <p:tav tm="0">
                                          <p:val>
                                            <p:strVal val="#ppt_h+1"/>
                                          </p:val>
                                        </p:tav>
                                        <p:tav tm="100000">
                                          <p:val>
                                            <p:strVal val="#ppt_y"/>
                                          </p:val>
                                        </p:tav>
                                      </p:tavLst>
                                    </p:anim>
                                    <p:animEffect transition="in" filter="fade">
                                      <p:cBhvr>
                                        <p:cTn id="87" dur="500"/>
                                        <p:tgtEl>
                                          <p:spTgt spid="14"/>
                                        </p:tgtEl>
                                      </p:cBhvr>
                                    </p:animEffect>
                                  </p:childTnLst>
                                </p:cTn>
                              </p:par>
                            </p:childTnLst>
                          </p:cTn>
                        </p:par>
                      </p:childTnLst>
                    </p:cTn>
                  </p:par>
                  <p:par>
                    <p:cTn id="88" fill="hold">
                      <p:stCondLst>
                        <p:cond delay="indefinite"/>
                      </p:stCondLst>
                      <p:childTnLst>
                        <p:par>
                          <p:cTn id="89" fill="hold">
                            <p:stCondLst>
                              <p:cond delay="0"/>
                            </p:stCondLst>
                            <p:childTnLst>
                              <p:par>
                                <p:cTn id="90" presetID="55" presetClass="entr" presetSubtype="0" fill="hold" grpId="0" nodeType="click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1000" fill="hold"/>
                                        <p:tgtEl>
                                          <p:spTgt spid="23"/>
                                        </p:tgtEl>
                                        <p:attrNameLst>
                                          <p:attrName>ppt_w</p:attrName>
                                        </p:attrNameLst>
                                      </p:cBhvr>
                                      <p:tavLst>
                                        <p:tav tm="0">
                                          <p:val>
                                            <p:strVal val="#ppt_w*0.70"/>
                                          </p:val>
                                        </p:tav>
                                        <p:tav tm="100000">
                                          <p:val>
                                            <p:strVal val="#ppt_w"/>
                                          </p:val>
                                        </p:tav>
                                      </p:tavLst>
                                    </p:anim>
                                    <p:anim calcmode="lin" valueType="num">
                                      <p:cBhvr>
                                        <p:cTn id="93" dur="1000" fill="hold"/>
                                        <p:tgtEl>
                                          <p:spTgt spid="23"/>
                                        </p:tgtEl>
                                        <p:attrNameLst>
                                          <p:attrName>ppt_h</p:attrName>
                                        </p:attrNameLst>
                                      </p:cBhvr>
                                      <p:tavLst>
                                        <p:tav tm="0">
                                          <p:val>
                                            <p:strVal val="#ppt_h"/>
                                          </p:val>
                                        </p:tav>
                                        <p:tav tm="100000">
                                          <p:val>
                                            <p:strVal val="#ppt_h"/>
                                          </p:val>
                                        </p:tav>
                                      </p:tavLst>
                                    </p:anim>
                                    <p:animEffect transition="in" filter="fade">
                                      <p:cBhvr>
                                        <p:cTn id="94" dur="1000"/>
                                        <p:tgtEl>
                                          <p:spTgt spid="23"/>
                                        </p:tgtEl>
                                      </p:cBhvr>
                                    </p:animEffect>
                                  </p:childTnLst>
                                </p:cTn>
                              </p:par>
                            </p:childTnLst>
                          </p:cTn>
                        </p:par>
                      </p:childTnLst>
                    </p:cTn>
                  </p:par>
                  <p:par>
                    <p:cTn id="95" fill="hold">
                      <p:stCondLst>
                        <p:cond delay="indefinite"/>
                      </p:stCondLst>
                      <p:childTnLst>
                        <p:par>
                          <p:cTn id="96" fill="hold">
                            <p:stCondLst>
                              <p:cond delay="0"/>
                            </p:stCondLst>
                            <p:childTnLst>
                              <p:par>
                                <p:cTn id="97" presetID="29" presetClass="entr" presetSubtype="0" fill="hold" grpId="0" nodeType="clickEffect">
                                  <p:stCondLst>
                                    <p:cond delay="0"/>
                                  </p:stCondLst>
                                  <p:childTnLst>
                                    <p:set>
                                      <p:cBhvr>
                                        <p:cTn id="98" dur="1" fill="hold">
                                          <p:stCondLst>
                                            <p:cond delay="0"/>
                                          </p:stCondLst>
                                        </p:cTn>
                                        <p:tgtEl>
                                          <p:spTgt spid="12"/>
                                        </p:tgtEl>
                                        <p:attrNameLst>
                                          <p:attrName>style.visibility</p:attrName>
                                        </p:attrNameLst>
                                      </p:cBhvr>
                                      <p:to>
                                        <p:strVal val="visible"/>
                                      </p:to>
                                    </p:set>
                                    <p:anim calcmode="lin" valueType="num">
                                      <p:cBhvr>
                                        <p:cTn id="99" dur="1000" fill="hold"/>
                                        <p:tgtEl>
                                          <p:spTgt spid="12"/>
                                        </p:tgtEl>
                                        <p:attrNameLst>
                                          <p:attrName>ppt_x</p:attrName>
                                        </p:attrNameLst>
                                      </p:cBhvr>
                                      <p:tavLst>
                                        <p:tav tm="0">
                                          <p:val>
                                            <p:strVal val="#ppt_x-.2"/>
                                          </p:val>
                                        </p:tav>
                                        <p:tav tm="100000">
                                          <p:val>
                                            <p:strVal val="#ppt_x"/>
                                          </p:val>
                                        </p:tav>
                                      </p:tavLst>
                                    </p:anim>
                                    <p:anim calcmode="lin" valueType="num">
                                      <p:cBhvr>
                                        <p:cTn id="100"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101" dur="1000"/>
                                        <p:tgtEl>
                                          <p:spTgt spid="12"/>
                                        </p:tgtEl>
                                      </p:cBhvr>
                                    </p:animEffect>
                                  </p:childTnLst>
                                </p:cTn>
                              </p:par>
                            </p:childTnLst>
                          </p:cTn>
                        </p:par>
                      </p:childTnLst>
                    </p:cTn>
                  </p:par>
                  <p:par>
                    <p:cTn id="102" fill="hold">
                      <p:stCondLst>
                        <p:cond delay="indefinite"/>
                      </p:stCondLst>
                      <p:childTnLst>
                        <p:par>
                          <p:cTn id="103" fill="hold">
                            <p:stCondLst>
                              <p:cond delay="0"/>
                            </p:stCondLst>
                            <p:childTnLst>
                              <p:par>
                                <p:cTn id="104" presetID="58" presetClass="entr" presetSubtype="0" accel="100000" fill="hold" grpId="0" nodeType="clickEffect">
                                  <p:stCondLst>
                                    <p:cond delay="0"/>
                                  </p:stCondLst>
                                  <p:childTnLst>
                                    <p:set>
                                      <p:cBhvr>
                                        <p:cTn id="105" dur="1" fill="hold">
                                          <p:stCondLst>
                                            <p:cond delay="0"/>
                                          </p:stCondLst>
                                        </p:cTn>
                                        <p:tgtEl>
                                          <p:spTgt spid="27"/>
                                        </p:tgtEl>
                                        <p:attrNameLst>
                                          <p:attrName>style.visibility</p:attrName>
                                        </p:attrNameLst>
                                      </p:cBhvr>
                                      <p:to>
                                        <p:strVal val="visible"/>
                                      </p:to>
                                    </p:set>
                                    <p:anim calcmode="lin" valueType="num">
                                      <p:cBhvr>
                                        <p:cTn id="106" dur="500" fill="hold"/>
                                        <p:tgtEl>
                                          <p:spTgt spid="27"/>
                                        </p:tgtEl>
                                        <p:attrNameLst>
                                          <p:attrName>ppt_w</p:attrName>
                                        </p:attrNameLst>
                                      </p:cBhvr>
                                      <p:tavLst>
                                        <p:tav tm="0">
                                          <p:val>
                                            <p:strVal val="#ppt_w*2.5"/>
                                          </p:val>
                                        </p:tav>
                                        <p:tav tm="100000">
                                          <p:val>
                                            <p:strVal val="#ppt_w"/>
                                          </p:val>
                                        </p:tav>
                                      </p:tavLst>
                                    </p:anim>
                                    <p:anim calcmode="lin" valueType="num">
                                      <p:cBhvr>
                                        <p:cTn id="107" dur="500" fill="hold"/>
                                        <p:tgtEl>
                                          <p:spTgt spid="27"/>
                                        </p:tgtEl>
                                        <p:attrNameLst>
                                          <p:attrName>ppt_h</p:attrName>
                                        </p:attrNameLst>
                                      </p:cBhvr>
                                      <p:tavLst>
                                        <p:tav tm="0">
                                          <p:val>
                                            <p:strVal val="#ppt_h*0.01"/>
                                          </p:val>
                                        </p:tav>
                                        <p:tav tm="100000">
                                          <p:val>
                                            <p:strVal val="#ppt_h"/>
                                          </p:val>
                                        </p:tav>
                                      </p:tavLst>
                                    </p:anim>
                                    <p:anim calcmode="lin" valueType="num">
                                      <p:cBhvr>
                                        <p:cTn id="108" dur="500" fill="hold"/>
                                        <p:tgtEl>
                                          <p:spTgt spid="27"/>
                                        </p:tgtEl>
                                        <p:attrNameLst>
                                          <p:attrName>ppt_x</p:attrName>
                                        </p:attrNameLst>
                                      </p:cBhvr>
                                      <p:tavLst>
                                        <p:tav tm="0">
                                          <p:val>
                                            <p:strVal val="#ppt_x"/>
                                          </p:val>
                                        </p:tav>
                                        <p:tav tm="100000">
                                          <p:val>
                                            <p:strVal val="#ppt_x"/>
                                          </p:val>
                                        </p:tav>
                                      </p:tavLst>
                                    </p:anim>
                                    <p:anim calcmode="lin" valueType="num">
                                      <p:cBhvr>
                                        <p:cTn id="109" dur="500" fill="hold"/>
                                        <p:tgtEl>
                                          <p:spTgt spid="27"/>
                                        </p:tgtEl>
                                        <p:attrNameLst>
                                          <p:attrName>ppt_y</p:attrName>
                                        </p:attrNameLst>
                                      </p:cBhvr>
                                      <p:tavLst>
                                        <p:tav tm="0">
                                          <p:val>
                                            <p:strVal val="#ppt_h+1"/>
                                          </p:val>
                                        </p:tav>
                                        <p:tav tm="100000">
                                          <p:val>
                                            <p:strVal val="#ppt_y"/>
                                          </p:val>
                                        </p:tav>
                                      </p:tavLst>
                                    </p:anim>
                                    <p:animEffect transition="in" filter="fade">
                                      <p:cBhvr>
                                        <p:cTn id="110" dur="500"/>
                                        <p:tgtEl>
                                          <p:spTgt spid="27"/>
                                        </p:tgtEl>
                                      </p:cBhvr>
                                    </p:animEffect>
                                  </p:childTnLst>
                                </p:cTn>
                              </p:par>
                            </p:childTnLst>
                          </p:cTn>
                        </p:par>
                      </p:childTnLst>
                    </p:cTn>
                  </p:par>
                  <p:par>
                    <p:cTn id="111" fill="hold">
                      <p:stCondLst>
                        <p:cond delay="indefinite"/>
                      </p:stCondLst>
                      <p:childTnLst>
                        <p:par>
                          <p:cTn id="112" fill="hold">
                            <p:stCondLst>
                              <p:cond delay="0"/>
                            </p:stCondLst>
                            <p:childTnLst>
                              <p:par>
                                <p:cTn id="113" presetID="58" presetClass="entr" presetSubtype="0" accel="100000" fill="hold" grpId="0" nodeType="clickEffect">
                                  <p:stCondLst>
                                    <p:cond delay="0"/>
                                  </p:stCondLst>
                                  <p:childTnLst>
                                    <p:set>
                                      <p:cBhvr>
                                        <p:cTn id="114" dur="1" fill="hold">
                                          <p:stCondLst>
                                            <p:cond delay="0"/>
                                          </p:stCondLst>
                                        </p:cTn>
                                        <p:tgtEl>
                                          <p:spTgt spid="26"/>
                                        </p:tgtEl>
                                        <p:attrNameLst>
                                          <p:attrName>style.visibility</p:attrName>
                                        </p:attrNameLst>
                                      </p:cBhvr>
                                      <p:to>
                                        <p:strVal val="visible"/>
                                      </p:to>
                                    </p:set>
                                    <p:anim calcmode="lin" valueType="num">
                                      <p:cBhvr>
                                        <p:cTn id="115" dur="500" fill="hold"/>
                                        <p:tgtEl>
                                          <p:spTgt spid="26"/>
                                        </p:tgtEl>
                                        <p:attrNameLst>
                                          <p:attrName>ppt_w</p:attrName>
                                        </p:attrNameLst>
                                      </p:cBhvr>
                                      <p:tavLst>
                                        <p:tav tm="0">
                                          <p:val>
                                            <p:strVal val="#ppt_w*2.5"/>
                                          </p:val>
                                        </p:tav>
                                        <p:tav tm="100000">
                                          <p:val>
                                            <p:strVal val="#ppt_w"/>
                                          </p:val>
                                        </p:tav>
                                      </p:tavLst>
                                    </p:anim>
                                    <p:anim calcmode="lin" valueType="num">
                                      <p:cBhvr>
                                        <p:cTn id="116" dur="500" fill="hold"/>
                                        <p:tgtEl>
                                          <p:spTgt spid="26"/>
                                        </p:tgtEl>
                                        <p:attrNameLst>
                                          <p:attrName>ppt_h</p:attrName>
                                        </p:attrNameLst>
                                      </p:cBhvr>
                                      <p:tavLst>
                                        <p:tav tm="0">
                                          <p:val>
                                            <p:strVal val="#ppt_h*0.01"/>
                                          </p:val>
                                        </p:tav>
                                        <p:tav tm="100000">
                                          <p:val>
                                            <p:strVal val="#ppt_h"/>
                                          </p:val>
                                        </p:tav>
                                      </p:tavLst>
                                    </p:anim>
                                    <p:anim calcmode="lin" valueType="num">
                                      <p:cBhvr>
                                        <p:cTn id="117" dur="500" fill="hold"/>
                                        <p:tgtEl>
                                          <p:spTgt spid="26"/>
                                        </p:tgtEl>
                                        <p:attrNameLst>
                                          <p:attrName>ppt_x</p:attrName>
                                        </p:attrNameLst>
                                      </p:cBhvr>
                                      <p:tavLst>
                                        <p:tav tm="0">
                                          <p:val>
                                            <p:strVal val="#ppt_x"/>
                                          </p:val>
                                        </p:tav>
                                        <p:tav tm="100000">
                                          <p:val>
                                            <p:strVal val="#ppt_x"/>
                                          </p:val>
                                        </p:tav>
                                      </p:tavLst>
                                    </p:anim>
                                    <p:anim calcmode="lin" valueType="num">
                                      <p:cBhvr>
                                        <p:cTn id="118" dur="500" fill="hold"/>
                                        <p:tgtEl>
                                          <p:spTgt spid="26"/>
                                        </p:tgtEl>
                                        <p:attrNameLst>
                                          <p:attrName>ppt_y</p:attrName>
                                        </p:attrNameLst>
                                      </p:cBhvr>
                                      <p:tavLst>
                                        <p:tav tm="0">
                                          <p:val>
                                            <p:strVal val="#ppt_h+1"/>
                                          </p:val>
                                        </p:tav>
                                        <p:tav tm="100000">
                                          <p:val>
                                            <p:strVal val="#ppt_y"/>
                                          </p:val>
                                        </p:tav>
                                      </p:tavLst>
                                    </p:anim>
                                    <p:animEffect transition="in" filter="fade">
                                      <p:cBhvr>
                                        <p:cTn id="119" dur="500"/>
                                        <p:tgtEl>
                                          <p:spTgt spid="26"/>
                                        </p:tgtEl>
                                      </p:cBhvr>
                                    </p:animEffect>
                                  </p:childTnLst>
                                </p:cTn>
                              </p:par>
                            </p:childTnLst>
                          </p:cTn>
                        </p:par>
                      </p:childTnLst>
                    </p:cTn>
                  </p:par>
                  <p:par>
                    <p:cTn id="120" fill="hold">
                      <p:stCondLst>
                        <p:cond delay="indefinite"/>
                      </p:stCondLst>
                      <p:childTnLst>
                        <p:par>
                          <p:cTn id="121" fill="hold">
                            <p:stCondLst>
                              <p:cond delay="0"/>
                            </p:stCondLst>
                            <p:childTnLst>
                              <p:par>
                                <p:cTn id="122" presetID="24" presetClass="entr" presetSubtype="0" fill="hold" grpId="0" nodeType="clickEffect">
                                  <p:stCondLst>
                                    <p:cond delay="0"/>
                                  </p:stCondLst>
                                  <p:childTnLst>
                                    <p:set>
                                      <p:cBhvr>
                                        <p:cTn id="123" dur="1" fill="hold">
                                          <p:stCondLst>
                                            <p:cond delay="0"/>
                                          </p:stCondLst>
                                        </p:cTn>
                                        <p:tgtEl>
                                          <p:spTgt spid="28"/>
                                        </p:tgtEl>
                                        <p:attrNameLst>
                                          <p:attrName>style.visibility</p:attrName>
                                        </p:attrNameLst>
                                      </p:cBhvr>
                                      <p:to>
                                        <p:strVal val="visible"/>
                                      </p:to>
                                    </p:set>
                                    <p:anim to="" calcmode="lin" valueType="num">
                                      <p:cBhvr>
                                        <p:cTn id="124" dur="1" fill="hold"/>
                                        <p:tgtEl>
                                          <p:spTgt spid="28"/>
                                        </p:tgtEl>
                                        <p:attrNameLst>
                                          <p:attrName/>
                                        </p:attrNameLst>
                                      </p:cBhvr>
                                    </p:anim>
                                  </p:childTnLst>
                                </p:cTn>
                              </p:par>
                            </p:childTnLst>
                          </p:cTn>
                        </p:par>
                      </p:childTnLst>
                    </p:cTn>
                  </p:par>
                  <p:par>
                    <p:cTn id="125" fill="hold">
                      <p:stCondLst>
                        <p:cond delay="indefinite"/>
                      </p:stCondLst>
                      <p:childTnLst>
                        <p:par>
                          <p:cTn id="126" fill="hold">
                            <p:stCondLst>
                              <p:cond delay="0"/>
                            </p:stCondLst>
                            <p:childTnLst>
                              <p:par>
                                <p:cTn id="127" presetID="24" presetClass="entr" presetSubtype="0" fill="hold" grpId="0" nodeType="clickEffect">
                                  <p:stCondLst>
                                    <p:cond delay="0"/>
                                  </p:stCondLst>
                                  <p:childTnLst>
                                    <p:set>
                                      <p:cBhvr>
                                        <p:cTn id="128" dur="1" fill="hold">
                                          <p:stCondLst>
                                            <p:cond delay="0"/>
                                          </p:stCondLst>
                                        </p:cTn>
                                        <p:tgtEl>
                                          <p:spTgt spid="25"/>
                                        </p:tgtEl>
                                        <p:attrNameLst>
                                          <p:attrName>style.visibility</p:attrName>
                                        </p:attrNameLst>
                                      </p:cBhvr>
                                      <p:to>
                                        <p:strVal val="visible"/>
                                      </p:to>
                                    </p:set>
                                    <p:anim to="" calcmode="lin" valueType="num">
                                      <p:cBhvr>
                                        <p:cTn id="129" dur="1" fill="hold"/>
                                        <p:tgtEl>
                                          <p:spTgt spid="25"/>
                                        </p:tgtEl>
                                        <p:attrNameLst>
                                          <p:attrName/>
                                        </p:attrNameLst>
                                      </p:cBhvr>
                                    </p:anim>
                                  </p:childTnLst>
                                </p:cTn>
                              </p:par>
                            </p:childTnLst>
                          </p:cTn>
                        </p:par>
                      </p:childTnLst>
                    </p:cTn>
                  </p:par>
                  <p:par>
                    <p:cTn id="130" fill="hold">
                      <p:stCondLst>
                        <p:cond delay="indefinite"/>
                      </p:stCondLst>
                      <p:childTnLst>
                        <p:par>
                          <p:cTn id="131" fill="hold">
                            <p:stCondLst>
                              <p:cond delay="0"/>
                            </p:stCondLst>
                            <p:childTnLst>
                              <p:par>
                                <p:cTn id="132" presetID="55" presetClass="entr" presetSubtype="0" fill="hold" grpId="0" nodeType="clickEffect">
                                  <p:stCondLst>
                                    <p:cond delay="0"/>
                                  </p:stCondLst>
                                  <p:childTnLst>
                                    <p:set>
                                      <p:cBhvr>
                                        <p:cTn id="133" dur="1" fill="hold">
                                          <p:stCondLst>
                                            <p:cond delay="0"/>
                                          </p:stCondLst>
                                        </p:cTn>
                                        <p:tgtEl>
                                          <p:spTgt spid="29"/>
                                        </p:tgtEl>
                                        <p:attrNameLst>
                                          <p:attrName>style.visibility</p:attrName>
                                        </p:attrNameLst>
                                      </p:cBhvr>
                                      <p:to>
                                        <p:strVal val="visible"/>
                                      </p:to>
                                    </p:set>
                                    <p:anim calcmode="lin" valueType="num">
                                      <p:cBhvr>
                                        <p:cTn id="134" dur="1000" fill="hold"/>
                                        <p:tgtEl>
                                          <p:spTgt spid="29"/>
                                        </p:tgtEl>
                                        <p:attrNameLst>
                                          <p:attrName>ppt_w</p:attrName>
                                        </p:attrNameLst>
                                      </p:cBhvr>
                                      <p:tavLst>
                                        <p:tav tm="0">
                                          <p:val>
                                            <p:strVal val="#ppt_w*0.70"/>
                                          </p:val>
                                        </p:tav>
                                        <p:tav tm="100000">
                                          <p:val>
                                            <p:strVal val="#ppt_w"/>
                                          </p:val>
                                        </p:tav>
                                      </p:tavLst>
                                    </p:anim>
                                    <p:anim calcmode="lin" valueType="num">
                                      <p:cBhvr>
                                        <p:cTn id="135" dur="1000" fill="hold"/>
                                        <p:tgtEl>
                                          <p:spTgt spid="29"/>
                                        </p:tgtEl>
                                        <p:attrNameLst>
                                          <p:attrName>ppt_h</p:attrName>
                                        </p:attrNameLst>
                                      </p:cBhvr>
                                      <p:tavLst>
                                        <p:tav tm="0">
                                          <p:val>
                                            <p:strVal val="#ppt_h"/>
                                          </p:val>
                                        </p:tav>
                                        <p:tav tm="100000">
                                          <p:val>
                                            <p:strVal val="#ppt_h"/>
                                          </p:val>
                                        </p:tav>
                                      </p:tavLst>
                                    </p:anim>
                                    <p:animEffect transition="in" filter="fade">
                                      <p:cBhvr>
                                        <p:cTn id="136" dur="1000"/>
                                        <p:tgtEl>
                                          <p:spTgt spid="29"/>
                                        </p:tgtEl>
                                      </p:cBhvr>
                                    </p:animEffect>
                                  </p:childTnLst>
                                </p:cTn>
                              </p:par>
                            </p:childTnLst>
                          </p:cTn>
                        </p:par>
                      </p:childTnLst>
                    </p:cTn>
                  </p:par>
                  <p:par>
                    <p:cTn id="137" fill="hold">
                      <p:stCondLst>
                        <p:cond delay="indefinite"/>
                      </p:stCondLst>
                      <p:childTnLst>
                        <p:par>
                          <p:cTn id="138" fill="hold">
                            <p:stCondLst>
                              <p:cond delay="0"/>
                            </p:stCondLst>
                            <p:childTnLst>
                              <p:par>
                                <p:cTn id="139" presetID="29" presetClass="entr" presetSubtype="0" fill="hold" grpId="0" nodeType="clickEffect">
                                  <p:stCondLst>
                                    <p:cond delay="0"/>
                                  </p:stCondLst>
                                  <p:childTnLst>
                                    <p:set>
                                      <p:cBhvr>
                                        <p:cTn id="140" dur="1" fill="hold">
                                          <p:stCondLst>
                                            <p:cond delay="0"/>
                                          </p:stCondLst>
                                        </p:cTn>
                                        <p:tgtEl>
                                          <p:spTgt spid="24"/>
                                        </p:tgtEl>
                                        <p:attrNameLst>
                                          <p:attrName>style.visibility</p:attrName>
                                        </p:attrNameLst>
                                      </p:cBhvr>
                                      <p:to>
                                        <p:strVal val="visible"/>
                                      </p:to>
                                    </p:set>
                                    <p:anim calcmode="lin" valueType="num">
                                      <p:cBhvr>
                                        <p:cTn id="141" dur="1000" fill="hold"/>
                                        <p:tgtEl>
                                          <p:spTgt spid="24"/>
                                        </p:tgtEl>
                                        <p:attrNameLst>
                                          <p:attrName>ppt_x</p:attrName>
                                        </p:attrNameLst>
                                      </p:cBhvr>
                                      <p:tavLst>
                                        <p:tav tm="0">
                                          <p:val>
                                            <p:strVal val="#ppt_x-.2"/>
                                          </p:val>
                                        </p:tav>
                                        <p:tav tm="100000">
                                          <p:val>
                                            <p:strVal val="#ppt_x"/>
                                          </p:val>
                                        </p:tav>
                                      </p:tavLst>
                                    </p:anim>
                                    <p:anim calcmode="lin" valueType="num">
                                      <p:cBhvr>
                                        <p:cTn id="142" dur="1000" fill="hold"/>
                                        <p:tgtEl>
                                          <p:spTgt spid="24"/>
                                        </p:tgtEl>
                                        <p:attrNameLst>
                                          <p:attrName>ppt_y</p:attrName>
                                        </p:attrNameLst>
                                      </p:cBhvr>
                                      <p:tavLst>
                                        <p:tav tm="0">
                                          <p:val>
                                            <p:strVal val="#ppt_y"/>
                                          </p:val>
                                        </p:tav>
                                        <p:tav tm="100000">
                                          <p:val>
                                            <p:strVal val="#ppt_y"/>
                                          </p:val>
                                        </p:tav>
                                      </p:tavLst>
                                    </p:anim>
                                    <p:animEffect transition="in" filter="wipe(right)" prLst="gradientSize: 0.1">
                                      <p:cBhvr>
                                        <p:cTn id="143" dur="1000"/>
                                        <p:tgtEl>
                                          <p:spTgt spid="24"/>
                                        </p:tgtEl>
                                      </p:cBhvr>
                                    </p:animEffect>
                                  </p:childTnLst>
                                </p:cTn>
                              </p:par>
                            </p:childTnLst>
                          </p:cTn>
                        </p:par>
                      </p:childTnLst>
                    </p:cTn>
                  </p:par>
                  <p:par>
                    <p:cTn id="144" fill="hold">
                      <p:stCondLst>
                        <p:cond delay="indefinite"/>
                      </p:stCondLst>
                      <p:childTnLst>
                        <p:par>
                          <p:cTn id="145" fill="hold">
                            <p:stCondLst>
                              <p:cond delay="0"/>
                            </p:stCondLst>
                            <p:childTnLst>
                              <p:par>
                                <p:cTn id="146" presetID="24" presetClass="entr" presetSubtype="0" fill="hold" grpId="0" nodeType="clickEffect">
                                  <p:stCondLst>
                                    <p:cond delay="0"/>
                                  </p:stCondLst>
                                  <p:childTnLst>
                                    <p:set>
                                      <p:cBhvr>
                                        <p:cTn id="147" dur="1" fill="hold">
                                          <p:stCondLst>
                                            <p:cond delay="0"/>
                                          </p:stCondLst>
                                        </p:cTn>
                                        <p:tgtEl>
                                          <p:spTgt spid="22"/>
                                        </p:tgtEl>
                                        <p:attrNameLst>
                                          <p:attrName>style.visibility</p:attrName>
                                        </p:attrNameLst>
                                      </p:cBhvr>
                                      <p:to>
                                        <p:strVal val="visible"/>
                                      </p:to>
                                    </p:set>
                                    <p:anim to="" calcmode="lin" valueType="num">
                                      <p:cBhvr>
                                        <p:cTn id="148" dur="1" fill="hold"/>
                                        <p:tgtEl>
                                          <p:spTgt spid="22"/>
                                        </p:tgtEl>
                                        <p:attrNameLst>
                                          <p:attrName/>
                                        </p:attrNameLst>
                                      </p:cBhvr>
                                    </p:anim>
                                  </p:childTnLst>
                                </p:cTn>
                              </p:par>
                            </p:childTnLst>
                          </p:cTn>
                        </p:par>
                      </p:childTnLst>
                    </p:cTn>
                  </p:par>
                  <p:par>
                    <p:cTn id="149" fill="hold">
                      <p:stCondLst>
                        <p:cond delay="indefinite"/>
                      </p:stCondLst>
                      <p:childTnLst>
                        <p:par>
                          <p:cTn id="150" fill="hold">
                            <p:stCondLst>
                              <p:cond delay="0"/>
                            </p:stCondLst>
                            <p:childTnLst>
                              <p:par>
                                <p:cTn id="151" presetID="24" presetClass="entr" presetSubtype="0" fill="hold" grpId="0" nodeType="clickEffect">
                                  <p:stCondLst>
                                    <p:cond delay="0"/>
                                  </p:stCondLst>
                                  <p:childTnLst>
                                    <p:set>
                                      <p:cBhvr>
                                        <p:cTn id="152" dur="1" fill="hold">
                                          <p:stCondLst>
                                            <p:cond delay="0"/>
                                          </p:stCondLst>
                                        </p:cTn>
                                        <p:tgtEl>
                                          <p:spTgt spid="13"/>
                                        </p:tgtEl>
                                        <p:attrNameLst>
                                          <p:attrName>style.visibility</p:attrName>
                                        </p:attrNameLst>
                                      </p:cBhvr>
                                      <p:to>
                                        <p:strVal val="visible"/>
                                      </p:to>
                                    </p:set>
                                    <p:anim to="" calcmode="lin" valueType="num">
                                      <p:cBhvr>
                                        <p:cTn id="153" dur="1" fill="hold"/>
                                        <p:tgtEl>
                                          <p:spTgt spid="13"/>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lowchart: Alternate Process 15"/>
          <p:cNvSpPr/>
          <p:nvPr/>
        </p:nvSpPr>
        <p:spPr>
          <a:xfrm>
            <a:off x="2105910" y="1571991"/>
            <a:ext cx="5791200" cy="637809"/>
          </a:xfrm>
          <a:prstGeom prst="flowChartAlternateProcess">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b="1" dirty="0" smtClean="0">
                <a:solidFill>
                  <a:schemeClr val="bg2">
                    <a:lumMod val="10000"/>
                  </a:schemeClr>
                </a:solidFill>
                <a:latin typeface="Simplified Arabic" pitchFamily="18" charset="-78"/>
                <a:cs typeface="Simplified Arabic" pitchFamily="18" charset="-78"/>
              </a:rPr>
              <a:t>اذكر مفردا من الجمع</a:t>
            </a:r>
            <a:endParaRPr lang="en-US" sz="4000" b="1" dirty="0">
              <a:solidFill>
                <a:schemeClr val="bg2">
                  <a:lumMod val="10000"/>
                </a:schemeClr>
              </a:solidFill>
              <a:latin typeface="Simplified Arabic" pitchFamily="18" charset="-78"/>
              <a:cs typeface="Simplified Arabic" pitchFamily="18" charset="-78"/>
            </a:endParaRPr>
          </a:p>
        </p:txBody>
      </p:sp>
      <p:sp>
        <p:nvSpPr>
          <p:cNvPr id="19" name="Horizontal Scroll 18"/>
          <p:cNvSpPr/>
          <p:nvPr/>
        </p:nvSpPr>
        <p:spPr>
          <a:xfrm>
            <a:off x="1905000" y="304800"/>
            <a:ext cx="5912708" cy="1235552"/>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6000" b="1" dirty="0" smtClean="0">
                <a:solidFill>
                  <a:srgbClr val="FF0000"/>
                </a:solidFill>
                <a:latin typeface="Simplified Arabic" pitchFamily="18" charset="-78"/>
                <a:cs typeface="Simplified Arabic" pitchFamily="18" charset="-78"/>
              </a:rPr>
              <a:t>تقييم</a:t>
            </a:r>
            <a:endParaRPr lang="en-US" sz="6000" b="1" dirty="0">
              <a:solidFill>
                <a:srgbClr val="FF0000"/>
              </a:solidFill>
              <a:latin typeface="Simplified Arabic" pitchFamily="18" charset="-78"/>
              <a:cs typeface="Simplified Arabic" pitchFamily="18" charset="-78"/>
            </a:endParaRPr>
          </a:p>
        </p:txBody>
      </p:sp>
      <p:sp>
        <p:nvSpPr>
          <p:cNvPr id="30" name="Rectangle 29"/>
          <p:cNvSpPr/>
          <p:nvPr/>
        </p:nvSpPr>
        <p:spPr>
          <a:xfrm>
            <a:off x="2133600" y="3733800"/>
            <a:ext cx="2743200" cy="457200"/>
          </a:xfrm>
          <a:prstGeom prst="rect">
            <a:avLst/>
          </a:prstGeom>
          <a:solidFill>
            <a:schemeClr val="accent6">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امة</a:t>
            </a:r>
            <a:endParaRPr lang="en-US" sz="3200" dirty="0">
              <a:solidFill>
                <a:schemeClr val="tx1"/>
              </a:solidFill>
              <a:latin typeface="Simplified Arabic" pitchFamily="18" charset="-78"/>
              <a:cs typeface="Simplified Arabic" pitchFamily="18" charset="-78"/>
            </a:endParaRPr>
          </a:p>
        </p:txBody>
      </p:sp>
      <p:sp>
        <p:nvSpPr>
          <p:cNvPr id="31" name="Rectangle 30"/>
          <p:cNvSpPr/>
          <p:nvPr/>
        </p:nvSpPr>
        <p:spPr>
          <a:xfrm>
            <a:off x="2133600" y="5562600"/>
            <a:ext cx="2743200" cy="457200"/>
          </a:xfrm>
          <a:prstGeom prst="rect">
            <a:avLst/>
          </a:prstGeom>
          <a:solidFill>
            <a:schemeClr val="accent3">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عبادة</a:t>
            </a:r>
            <a:endParaRPr lang="en-US" sz="3200" dirty="0">
              <a:solidFill>
                <a:schemeClr val="tx1"/>
              </a:solidFill>
              <a:latin typeface="Simplified Arabic" pitchFamily="18" charset="-78"/>
              <a:cs typeface="Simplified Arabic" pitchFamily="18" charset="-78"/>
            </a:endParaRPr>
          </a:p>
        </p:txBody>
      </p:sp>
      <p:sp>
        <p:nvSpPr>
          <p:cNvPr id="32" name="Rectangle 31"/>
          <p:cNvSpPr/>
          <p:nvPr/>
        </p:nvSpPr>
        <p:spPr>
          <a:xfrm>
            <a:off x="2133600" y="3251200"/>
            <a:ext cx="2743200" cy="457200"/>
          </a:xfrm>
          <a:prstGeom prst="rect">
            <a:avLst/>
          </a:prstGeom>
          <a:solidFill>
            <a:schemeClr val="accent4">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امر</a:t>
            </a:r>
            <a:endParaRPr lang="en-US" sz="3200" dirty="0">
              <a:solidFill>
                <a:schemeClr val="tx1"/>
              </a:solidFill>
              <a:latin typeface="Simplified Arabic" pitchFamily="18" charset="-78"/>
              <a:cs typeface="Simplified Arabic" pitchFamily="18" charset="-78"/>
            </a:endParaRPr>
          </a:p>
        </p:txBody>
      </p:sp>
      <p:sp>
        <p:nvSpPr>
          <p:cNvPr id="33" name="Rectangle 32"/>
          <p:cNvSpPr/>
          <p:nvPr/>
        </p:nvSpPr>
        <p:spPr>
          <a:xfrm>
            <a:off x="4876800" y="3251200"/>
            <a:ext cx="2743200" cy="457200"/>
          </a:xfrm>
          <a:prstGeom prst="rect">
            <a:avLst/>
          </a:prstGeom>
          <a:solidFill>
            <a:schemeClr val="accent4">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dirty="0" smtClean="0">
                <a:solidFill>
                  <a:schemeClr val="tx1"/>
                </a:solidFill>
                <a:latin typeface="Simplified Arabic" pitchFamily="18" charset="-78"/>
                <a:cs typeface="Simplified Arabic" pitchFamily="18" charset="-78"/>
              </a:rPr>
              <a:t>امور</a:t>
            </a:r>
            <a:endParaRPr lang="en-US" sz="3200" dirty="0" smtClean="0">
              <a:solidFill>
                <a:schemeClr val="tx1"/>
              </a:solidFill>
              <a:latin typeface="Simplified Arabic" pitchFamily="18" charset="-78"/>
              <a:cs typeface="Simplified Arabic" pitchFamily="18" charset="-78"/>
            </a:endParaRPr>
          </a:p>
        </p:txBody>
      </p:sp>
      <p:sp>
        <p:nvSpPr>
          <p:cNvPr id="34" name="Rectangle 33"/>
          <p:cNvSpPr/>
          <p:nvPr/>
        </p:nvSpPr>
        <p:spPr>
          <a:xfrm>
            <a:off x="4876800" y="5562600"/>
            <a:ext cx="2743200" cy="457200"/>
          </a:xfrm>
          <a:prstGeom prst="rect">
            <a:avLst/>
          </a:prstGeom>
          <a:solidFill>
            <a:schemeClr val="accent3">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عبادات</a:t>
            </a:r>
            <a:endParaRPr lang="en-US" sz="3200" dirty="0">
              <a:solidFill>
                <a:schemeClr val="tx1"/>
              </a:solidFill>
              <a:latin typeface="Simplified Arabic" pitchFamily="18" charset="-78"/>
              <a:cs typeface="Simplified Arabic" pitchFamily="18" charset="-78"/>
            </a:endParaRPr>
          </a:p>
        </p:txBody>
      </p:sp>
      <p:sp>
        <p:nvSpPr>
          <p:cNvPr id="35" name="Rectangle 34"/>
          <p:cNvSpPr/>
          <p:nvPr/>
        </p:nvSpPr>
        <p:spPr>
          <a:xfrm>
            <a:off x="4876800" y="3733800"/>
            <a:ext cx="2743200" cy="457200"/>
          </a:xfrm>
          <a:prstGeom prst="rect">
            <a:avLst/>
          </a:prstGeom>
          <a:solidFill>
            <a:schemeClr val="accent6">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امم</a:t>
            </a:r>
            <a:endParaRPr lang="en-US" sz="3200" dirty="0">
              <a:solidFill>
                <a:schemeClr val="tx1"/>
              </a:solidFill>
              <a:latin typeface="Simplified Arabic" pitchFamily="18" charset="-78"/>
              <a:cs typeface="Simplified Arabic" pitchFamily="18" charset="-78"/>
            </a:endParaRPr>
          </a:p>
        </p:txBody>
      </p:sp>
      <p:sp>
        <p:nvSpPr>
          <p:cNvPr id="36" name="Rectangle 35"/>
          <p:cNvSpPr/>
          <p:nvPr/>
        </p:nvSpPr>
        <p:spPr>
          <a:xfrm>
            <a:off x="2133600" y="5105400"/>
            <a:ext cx="2743200" cy="457200"/>
          </a:xfrm>
          <a:prstGeom prst="rect">
            <a:avLst/>
          </a:prstGeom>
          <a:solidFill>
            <a:schemeClr val="accent5">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ركن</a:t>
            </a:r>
            <a:endParaRPr lang="en-US" sz="3200" dirty="0">
              <a:solidFill>
                <a:schemeClr val="tx1"/>
              </a:solidFill>
              <a:latin typeface="Simplified Arabic" pitchFamily="18" charset="-78"/>
              <a:cs typeface="Simplified Arabic" pitchFamily="18" charset="-78"/>
            </a:endParaRPr>
          </a:p>
        </p:txBody>
      </p:sp>
      <p:sp>
        <p:nvSpPr>
          <p:cNvPr id="37" name="Rectangle 36"/>
          <p:cNvSpPr/>
          <p:nvPr/>
        </p:nvSpPr>
        <p:spPr>
          <a:xfrm>
            <a:off x="2133600" y="4648200"/>
            <a:ext cx="2743200" cy="457200"/>
          </a:xfrm>
          <a:prstGeom prst="rect">
            <a:avLst/>
          </a:prstGeom>
          <a:solidFill>
            <a:schemeClr val="tx2">
              <a:lumMod val="25000"/>
              <a:lumOff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عيد</a:t>
            </a:r>
            <a:endParaRPr lang="en-US" sz="3200" dirty="0">
              <a:solidFill>
                <a:schemeClr val="tx1"/>
              </a:solidFill>
              <a:latin typeface="Simplified Arabic" pitchFamily="18" charset="-78"/>
              <a:cs typeface="Simplified Arabic" pitchFamily="18" charset="-78"/>
            </a:endParaRPr>
          </a:p>
        </p:txBody>
      </p:sp>
      <p:sp>
        <p:nvSpPr>
          <p:cNvPr id="38" name="Rectangle 37"/>
          <p:cNvSpPr/>
          <p:nvPr/>
        </p:nvSpPr>
        <p:spPr>
          <a:xfrm>
            <a:off x="2133600" y="4191000"/>
            <a:ext cx="2743200" cy="457200"/>
          </a:xfrm>
          <a:prstGeom prst="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اثر</a:t>
            </a:r>
            <a:endParaRPr lang="en-US" sz="3200" dirty="0">
              <a:solidFill>
                <a:schemeClr val="tx1"/>
              </a:solidFill>
              <a:latin typeface="Simplified Arabic" pitchFamily="18" charset="-78"/>
              <a:cs typeface="Simplified Arabic" pitchFamily="18" charset="-78"/>
            </a:endParaRPr>
          </a:p>
        </p:txBody>
      </p:sp>
      <p:sp>
        <p:nvSpPr>
          <p:cNvPr id="39" name="Rectangle 38"/>
          <p:cNvSpPr/>
          <p:nvPr/>
        </p:nvSpPr>
        <p:spPr>
          <a:xfrm>
            <a:off x="4876800" y="4191000"/>
            <a:ext cx="2743200" cy="457200"/>
          </a:xfrm>
          <a:prstGeom prst="rect">
            <a:avLst/>
          </a:prstGeom>
          <a:solidFill>
            <a:schemeClr val="accent6">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dirty="0" smtClean="0">
                <a:solidFill>
                  <a:schemeClr val="tx1"/>
                </a:solidFill>
                <a:latin typeface="Simplified Arabic" pitchFamily="18" charset="-78"/>
                <a:cs typeface="Simplified Arabic" pitchFamily="18" charset="-78"/>
              </a:rPr>
              <a:t>اثار</a:t>
            </a:r>
            <a:endParaRPr lang="en-US" sz="3200" dirty="0">
              <a:solidFill>
                <a:schemeClr val="tx1"/>
              </a:solidFill>
              <a:latin typeface="Simplified Arabic" pitchFamily="18" charset="-78"/>
              <a:cs typeface="Simplified Arabic" pitchFamily="18" charset="-78"/>
            </a:endParaRPr>
          </a:p>
        </p:txBody>
      </p:sp>
      <p:sp>
        <p:nvSpPr>
          <p:cNvPr id="40" name="Rectangle 39"/>
          <p:cNvSpPr/>
          <p:nvPr/>
        </p:nvSpPr>
        <p:spPr>
          <a:xfrm>
            <a:off x="4876800" y="4648200"/>
            <a:ext cx="2743200" cy="457200"/>
          </a:xfrm>
          <a:prstGeom prst="rect">
            <a:avLst/>
          </a:prstGeom>
          <a:solidFill>
            <a:schemeClr val="tx2">
              <a:lumMod val="25000"/>
              <a:lumOff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اعياد</a:t>
            </a:r>
            <a:endParaRPr lang="en-US" sz="3200" dirty="0">
              <a:solidFill>
                <a:schemeClr val="tx1"/>
              </a:solidFill>
              <a:latin typeface="Simplified Arabic" pitchFamily="18" charset="-78"/>
              <a:cs typeface="Simplified Arabic" pitchFamily="18" charset="-78"/>
            </a:endParaRPr>
          </a:p>
        </p:txBody>
      </p:sp>
      <p:sp>
        <p:nvSpPr>
          <p:cNvPr id="41" name="Rectangle 40"/>
          <p:cNvSpPr/>
          <p:nvPr/>
        </p:nvSpPr>
        <p:spPr>
          <a:xfrm>
            <a:off x="4876800" y="5105400"/>
            <a:ext cx="2743200" cy="457200"/>
          </a:xfrm>
          <a:prstGeom prst="rect">
            <a:avLst/>
          </a:prstGeom>
          <a:solidFill>
            <a:schemeClr val="accent5">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solidFill>
                  <a:schemeClr val="tx1"/>
                </a:solidFill>
                <a:latin typeface="Simplified Arabic" pitchFamily="18" charset="-78"/>
                <a:cs typeface="Simplified Arabic" pitchFamily="18" charset="-78"/>
              </a:rPr>
              <a:t>اركان</a:t>
            </a:r>
            <a:endParaRPr lang="en-US" sz="3200" dirty="0">
              <a:solidFill>
                <a:schemeClr val="tx1"/>
              </a:solidFill>
              <a:latin typeface="Simplified Arabic" pitchFamily="18" charset="-78"/>
              <a:cs typeface="Simplified Arabic" pitchFamily="18" charset="-78"/>
            </a:endParaRPr>
          </a:p>
        </p:txBody>
      </p:sp>
      <p:graphicFrame>
        <p:nvGraphicFramePr>
          <p:cNvPr id="42" name="Table 41"/>
          <p:cNvGraphicFramePr>
            <a:graphicFrameLocks noGrp="1"/>
          </p:cNvGraphicFramePr>
          <p:nvPr/>
        </p:nvGraphicFramePr>
        <p:xfrm>
          <a:off x="2133600" y="2621280"/>
          <a:ext cx="5486400" cy="579120"/>
        </p:xfrm>
        <a:graphic>
          <a:graphicData uri="http://schemas.openxmlformats.org/drawingml/2006/table">
            <a:tbl>
              <a:tblPr firstRow="1" bandRow="1">
                <a:tableStyleId>{00A15C55-8517-42AA-B614-E9B94910E393}</a:tableStyleId>
              </a:tblPr>
              <a:tblGrid>
                <a:gridCol w="2743200"/>
                <a:gridCol w="2743200"/>
              </a:tblGrid>
              <a:tr h="370840">
                <a:tc>
                  <a:txBody>
                    <a:bodyPr/>
                    <a:lstStyle/>
                    <a:p>
                      <a:pPr algn="ctr"/>
                      <a:r>
                        <a:rPr lang="ar-SA" sz="3200" dirty="0" smtClean="0">
                          <a:solidFill>
                            <a:srgbClr val="FF0000"/>
                          </a:solidFill>
                          <a:effectLst/>
                          <a:latin typeface="Simplified Arabic" pitchFamily="18" charset="-78"/>
                          <a:cs typeface="Simplified Arabic" pitchFamily="18" charset="-78"/>
                        </a:rPr>
                        <a:t>المفرد</a:t>
                      </a:r>
                      <a:endParaRPr lang="en-US" sz="3200" dirty="0">
                        <a:solidFill>
                          <a:srgbClr val="FF0000"/>
                        </a:solidFill>
                        <a:effectLst/>
                        <a:latin typeface="Simplified Arabic" pitchFamily="18" charset="-78"/>
                        <a:cs typeface="Simplified Arabic" pitchFamily="18" charset="-78"/>
                      </a:endParaRPr>
                    </a:p>
                  </a:txBody>
                  <a:tcPr>
                    <a:solidFill>
                      <a:schemeClr val="accent3">
                        <a:lumMod val="40000"/>
                        <a:lumOff val="60000"/>
                      </a:schemeClr>
                    </a:solidFill>
                  </a:tcPr>
                </a:tc>
                <a:tc>
                  <a:txBody>
                    <a:bodyPr/>
                    <a:lstStyle/>
                    <a:p>
                      <a:pPr algn="ctr"/>
                      <a:r>
                        <a:rPr lang="ar-SA" sz="3200" dirty="0" smtClean="0">
                          <a:solidFill>
                            <a:srgbClr val="FF0000"/>
                          </a:solidFill>
                          <a:effectLst/>
                          <a:latin typeface="Simplified Arabic" pitchFamily="18" charset="-78"/>
                          <a:cs typeface="Simplified Arabic" pitchFamily="18" charset="-78"/>
                        </a:rPr>
                        <a:t>الجمع</a:t>
                      </a:r>
                      <a:endParaRPr lang="en-US" sz="3200" dirty="0">
                        <a:solidFill>
                          <a:srgbClr val="FF0000"/>
                        </a:solidFill>
                        <a:effectLst/>
                        <a:latin typeface="Simplified Arabic" pitchFamily="18" charset="-78"/>
                        <a:cs typeface="Simplified Arabic" pitchFamily="18" charset="-78"/>
                      </a:endParaRPr>
                    </a:p>
                  </a:txBody>
                  <a:tcPr>
                    <a:solidFill>
                      <a:schemeClr val="accent3">
                        <a:lumMod val="40000"/>
                        <a:lumOff val="60000"/>
                      </a:schemeClr>
                    </a:solidFill>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nodeType="click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fade">
                                      <p:cBhvr>
                                        <p:cTn id="19" dur="1000"/>
                                        <p:tgtEl>
                                          <p:spTgt spid="42"/>
                                        </p:tgtEl>
                                      </p:cBhvr>
                                    </p:animEffect>
                                    <p:anim calcmode="lin" valueType="num">
                                      <p:cBhvr>
                                        <p:cTn id="20" dur="1000" fill="hold"/>
                                        <p:tgtEl>
                                          <p:spTgt spid="42"/>
                                        </p:tgtEl>
                                        <p:attrNameLst>
                                          <p:attrName>ppt_x</p:attrName>
                                        </p:attrNameLst>
                                      </p:cBhvr>
                                      <p:tavLst>
                                        <p:tav tm="0">
                                          <p:val>
                                            <p:strVal val="#ppt_x"/>
                                          </p:val>
                                        </p:tav>
                                        <p:tav tm="100000">
                                          <p:val>
                                            <p:strVal val="#ppt_x"/>
                                          </p:val>
                                        </p:tav>
                                      </p:tavLst>
                                    </p:anim>
                                    <p:anim calcmode="lin" valueType="num">
                                      <p:cBhvr>
                                        <p:cTn id="21"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58" presetClass="entr" presetSubtype="0" accel="100000" fill="hold" grpId="0" nodeType="clickEffect">
                                  <p:stCondLst>
                                    <p:cond delay="0"/>
                                  </p:stCondLst>
                                  <p:childTnLst>
                                    <p:set>
                                      <p:cBhvr>
                                        <p:cTn id="25" dur="1" fill="hold">
                                          <p:stCondLst>
                                            <p:cond delay="0"/>
                                          </p:stCondLst>
                                        </p:cTn>
                                        <p:tgtEl>
                                          <p:spTgt spid="33"/>
                                        </p:tgtEl>
                                        <p:attrNameLst>
                                          <p:attrName>style.visibility</p:attrName>
                                        </p:attrNameLst>
                                      </p:cBhvr>
                                      <p:to>
                                        <p:strVal val="visible"/>
                                      </p:to>
                                    </p:set>
                                    <p:anim calcmode="lin" valueType="num">
                                      <p:cBhvr>
                                        <p:cTn id="26" dur="500" fill="hold"/>
                                        <p:tgtEl>
                                          <p:spTgt spid="33"/>
                                        </p:tgtEl>
                                        <p:attrNameLst>
                                          <p:attrName>ppt_w</p:attrName>
                                        </p:attrNameLst>
                                      </p:cBhvr>
                                      <p:tavLst>
                                        <p:tav tm="0">
                                          <p:val>
                                            <p:strVal val="#ppt_w*2.5"/>
                                          </p:val>
                                        </p:tav>
                                        <p:tav tm="100000">
                                          <p:val>
                                            <p:strVal val="#ppt_w"/>
                                          </p:val>
                                        </p:tav>
                                      </p:tavLst>
                                    </p:anim>
                                    <p:anim calcmode="lin" valueType="num">
                                      <p:cBhvr>
                                        <p:cTn id="27" dur="500" fill="hold"/>
                                        <p:tgtEl>
                                          <p:spTgt spid="33"/>
                                        </p:tgtEl>
                                        <p:attrNameLst>
                                          <p:attrName>ppt_h</p:attrName>
                                        </p:attrNameLst>
                                      </p:cBhvr>
                                      <p:tavLst>
                                        <p:tav tm="0">
                                          <p:val>
                                            <p:strVal val="#ppt_h*0.01"/>
                                          </p:val>
                                        </p:tav>
                                        <p:tav tm="100000">
                                          <p:val>
                                            <p:strVal val="#ppt_h"/>
                                          </p:val>
                                        </p:tav>
                                      </p:tavLst>
                                    </p:anim>
                                    <p:anim calcmode="lin" valueType="num">
                                      <p:cBhvr>
                                        <p:cTn id="28" dur="500" fill="hold"/>
                                        <p:tgtEl>
                                          <p:spTgt spid="33"/>
                                        </p:tgtEl>
                                        <p:attrNameLst>
                                          <p:attrName>ppt_x</p:attrName>
                                        </p:attrNameLst>
                                      </p:cBhvr>
                                      <p:tavLst>
                                        <p:tav tm="0">
                                          <p:val>
                                            <p:strVal val="#ppt_x"/>
                                          </p:val>
                                        </p:tav>
                                        <p:tav tm="100000">
                                          <p:val>
                                            <p:strVal val="#ppt_x"/>
                                          </p:val>
                                        </p:tav>
                                      </p:tavLst>
                                    </p:anim>
                                    <p:anim calcmode="lin" valueType="num">
                                      <p:cBhvr>
                                        <p:cTn id="29" dur="500" fill="hold"/>
                                        <p:tgtEl>
                                          <p:spTgt spid="33"/>
                                        </p:tgtEl>
                                        <p:attrNameLst>
                                          <p:attrName>ppt_y</p:attrName>
                                        </p:attrNameLst>
                                      </p:cBhvr>
                                      <p:tavLst>
                                        <p:tav tm="0">
                                          <p:val>
                                            <p:strVal val="#ppt_h+1"/>
                                          </p:val>
                                        </p:tav>
                                        <p:tav tm="100000">
                                          <p:val>
                                            <p:strVal val="#ppt_y"/>
                                          </p:val>
                                        </p:tav>
                                      </p:tavLst>
                                    </p:anim>
                                    <p:animEffect transition="in" filter="fade">
                                      <p:cBhvr>
                                        <p:cTn id="30" dur="500"/>
                                        <p:tgtEl>
                                          <p:spTgt spid="33"/>
                                        </p:tgtEl>
                                      </p:cBhvr>
                                    </p:animEffect>
                                  </p:childTnLst>
                                </p:cTn>
                              </p:par>
                            </p:childTnLst>
                          </p:cTn>
                        </p:par>
                      </p:childTnLst>
                    </p:cTn>
                  </p:par>
                  <p:par>
                    <p:cTn id="31" fill="hold">
                      <p:stCondLst>
                        <p:cond delay="indefinite"/>
                      </p:stCondLst>
                      <p:childTnLst>
                        <p:par>
                          <p:cTn id="32" fill="hold">
                            <p:stCondLst>
                              <p:cond delay="0"/>
                            </p:stCondLst>
                            <p:childTnLst>
                              <p:par>
                                <p:cTn id="33" presetID="58" presetClass="entr" presetSubtype="0" accel="100000"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anim calcmode="lin" valueType="num">
                                      <p:cBhvr>
                                        <p:cTn id="35" dur="500" fill="hold"/>
                                        <p:tgtEl>
                                          <p:spTgt spid="32"/>
                                        </p:tgtEl>
                                        <p:attrNameLst>
                                          <p:attrName>ppt_w</p:attrName>
                                        </p:attrNameLst>
                                      </p:cBhvr>
                                      <p:tavLst>
                                        <p:tav tm="0">
                                          <p:val>
                                            <p:strVal val="#ppt_w*2.5"/>
                                          </p:val>
                                        </p:tav>
                                        <p:tav tm="100000">
                                          <p:val>
                                            <p:strVal val="#ppt_w"/>
                                          </p:val>
                                        </p:tav>
                                      </p:tavLst>
                                    </p:anim>
                                    <p:anim calcmode="lin" valueType="num">
                                      <p:cBhvr>
                                        <p:cTn id="36" dur="500" fill="hold"/>
                                        <p:tgtEl>
                                          <p:spTgt spid="32"/>
                                        </p:tgtEl>
                                        <p:attrNameLst>
                                          <p:attrName>ppt_h</p:attrName>
                                        </p:attrNameLst>
                                      </p:cBhvr>
                                      <p:tavLst>
                                        <p:tav tm="0">
                                          <p:val>
                                            <p:strVal val="#ppt_h*0.01"/>
                                          </p:val>
                                        </p:tav>
                                        <p:tav tm="100000">
                                          <p:val>
                                            <p:strVal val="#ppt_h"/>
                                          </p:val>
                                        </p:tav>
                                      </p:tavLst>
                                    </p:anim>
                                    <p:anim calcmode="lin" valueType="num">
                                      <p:cBhvr>
                                        <p:cTn id="37" dur="500" fill="hold"/>
                                        <p:tgtEl>
                                          <p:spTgt spid="32"/>
                                        </p:tgtEl>
                                        <p:attrNameLst>
                                          <p:attrName>ppt_x</p:attrName>
                                        </p:attrNameLst>
                                      </p:cBhvr>
                                      <p:tavLst>
                                        <p:tav tm="0">
                                          <p:val>
                                            <p:strVal val="#ppt_x"/>
                                          </p:val>
                                        </p:tav>
                                        <p:tav tm="100000">
                                          <p:val>
                                            <p:strVal val="#ppt_x"/>
                                          </p:val>
                                        </p:tav>
                                      </p:tavLst>
                                    </p:anim>
                                    <p:anim calcmode="lin" valueType="num">
                                      <p:cBhvr>
                                        <p:cTn id="38" dur="500" fill="hold"/>
                                        <p:tgtEl>
                                          <p:spTgt spid="32"/>
                                        </p:tgtEl>
                                        <p:attrNameLst>
                                          <p:attrName>ppt_y</p:attrName>
                                        </p:attrNameLst>
                                      </p:cBhvr>
                                      <p:tavLst>
                                        <p:tav tm="0">
                                          <p:val>
                                            <p:strVal val="#ppt_h+1"/>
                                          </p:val>
                                        </p:tav>
                                        <p:tav tm="100000">
                                          <p:val>
                                            <p:strVal val="#ppt_y"/>
                                          </p:val>
                                        </p:tav>
                                      </p:tavLst>
                                    </p:anim>
                                    <p:animEffect transition="in" filter="fade">
                                      <p:cBhvr>
                                        <p:cTn id="39" dur="500"/>
                                        <p:tgtEl>
                                          <p:spTgt spid="32"/>
                                        </p:tgtEl>
                                      </p:cBhvr>
                                    </p:animEffect>
                                  </p:childTnLst>
                                </p:cTn>
                              </p:par>
                            </p:childTnLst>
                          </p:cTn>
                        </p:par>
                      </p:childTnLst>
                    </p:cTn>
                  </p:par>
                  <p:par>
                    <p:cTn id="40" fill="hold">
                      <p:stCondLst>
                        <p:cond delay="indefinite"/>
                      </p:stCondLst>
                      <p:childTnLst>
                        <p:par>
                          <p:cTn id="41" fill="hold">
                            <p:stCondLst>
                              <p:cond delay="0"/>
                            </p:stCondLst>
                            <p:childTnLst>
                              <p:par>
                                <p:cTn id="42" presetID="55" presetClass="entr" presetSubtype="0" fill="hold" grpId="0" nodeType="clickEffect">
                                  <p:stCondLst>
                                    <p:cond delay="0"/>
                                  </p:stCondLst>
                                  <p:childTnLst>
                                    <p:set>
                                      <p:cBhvr>
                                        <p:cTn id="43" dur="1" fill="hold">
                                          <p:stCondLst>
                                            <p:cond delay="0"/>
                                          </p:stCondLst>
                                        </p:cTn>
                                        <p:tgtEl>
                                          <p:spTgt spid="35"/>
                                        </p:tgtEl>
                                        <p:attrNameLst>
                                          <p:attrName>style.visibility</p:attrName>
                                        </p:attrNameLst>
                                      </p:cBhvr>
                                      <p:to>
                                        <p:strVal val="visible"/>
                                      </p:to>
                                    </p:set>
                                    <p:anim calcmode="lin" valueType="num">
                                      <p:cBhvr>
                                        <p:cTn id="44" dur="1000" fill="hold"/>
                                        <p:tgtEl>
                                          <p:spTgt spid="35"/>
                                        </p:tgtEl>
                                        <p:attrNameLst>
                                          <p:attrName>ppt_w</p:attrName>
                                        </p:attrNameLst>
                                      </p:cBhvr>
                                      <p:tavLst>
                                        <p:tav tm="0">
                                          <p:val>
                                            <p:strVal val="#ppt_w*0.70"/>
                                          </p:val>
                                        </p:tav>
                                        <p:tav tm="100000">
                                          <p:val>
                                            <p:strVal val="#ppt_w"/>
                                          </p:val>
                                        </p:tav>
                                      </p:tavLst>
                                    </p:anim>
                                    <p:anim calcmode="lin" valueType="num">
                                      <p:cBhvr>
                                        <p:cTn id="45" dur="1000" fill="hold"/>
                                        <p:tgtEl>
                                          <p:spTgt spid="35"/>
                                        </p:tgtEl>
                                        <p:attrNameLst>
                                          <p:attrName>ppt_h</p:attrName>
                                        </p:attrNameLst>
                                      </p:cBhvr>
                                      <p:tavLst>
                                        <p:tav tm="0">
                                          <p:val>
                                            <p:strVal val="#ppt_h"/>
                                          </p:val>
                                        </p:tav>
                                        <p:tav tm="100000">
                                          <p:val>
                                            <p:strVal val="#ppt_h"/>
                                          </p:val>
                                        </p:tav>
                                      </p:tavLst>
                                    </p:anim>
                                    <p:animEffect transition="in" filter="fade">
                                      <p:cBhvr>
                                        <p:cTn id="46" dur="1000"/>
                                        <p:tgtEl>
                                          <p:spTgt spid="35"/>
                                        </p:tgtEl>
                                      </p:cBhvr>
                                    </p:animEffect>
                                  </p:childTnLst>
                                </p:cTn>
                              </p:par>
                            </p:childTnLst>
                          </p:cTn>
                        </p:par>
                      </p:childTnLst>
                    </p:cTn>
                  </p:par>
                  <p:par>
                    <p:cTn id="47" fill="hold">
                      <p:stCondLst>
                        <p:cond delay="indefinite"/>
                      </p:stCondLst>
                      <p:childTnLst>
                        <p:par>
                          <p:cTn id="48" fill="hold">
                            <p:stCondLst>
                              <p:cond delay="0"/>
                            </p:stCondLst>
                            <p:childTnLst>
                              <p:par>
                                <p:cTn id="49" presetID="29" presetClass="entr" presetSubtype="0" fill="hold" grpId="0" nodeType="clickEffect">
                                  <p:stCondLst>
                                    <p:cond delay="0"/>
                                  </p:stCondLst>
                                  <p:childTnLst>
                                    <p:set>
                                      <p:cBhvr>
                                        <p:cTn id="50" dur="1" fill="hold">
                                          <p:stCondLst>
                                            <p:cond delay="0"/>
                                          </p:stCondLst>
                                        </p:cTn>
                                        <p:tgtEl>
                                          <p:spTgt spid="30"/>
                                        </p:tgtEl>
                                        <p:attrNameLst>
                                          <p:attrName>style.visibility</p:attrName>
                                        </p:attrNameLst>
                                      </p:cBhvr>
                                      <p:to>
                                        <p:strVal val="visible"/>
                                      </p:to>
                                    </p:set>
                                    <p:anim calcmode="lin" valueType="num">
                                      <p:cBhvr>
                                        <p:cTn id="51" dur="1000" fill="hold"/>
                                        <p:tgtEl>
                                          <p:spTgt spid="30"/>
                                        </p:tgtEl>
                                        <p:attrNameLst>
                                          <p:attrName>ppt_x</p:attrName>
                                        </p:attrNameLst>
                                      </p:cBhvr>
                                      <p:tavLst>
                                        <p:tav tm="0">
                                          <p:val>
                                            <p:strVal val="#ppt_x-.2"/>
                                          </p:val>
                                        </p:tav>
                                        <p:tav tm="100000">
                                          <p:val>
                                            <p:strVal val="#ppt_x"/>
                                          </p:val>
                                        </p:tav>
                                      </p:tavLst>
                                    </p:anim>
                                    <p:anim calcmode="lin" valueType="num">
                                      <p:cBhvr>
                                        <p:cTn id="52" dur="1000" fill="hold"/>
                                        <p:tgtEl>
                                          <p:spTgt spid="30"/>
                                        </p:tgtEl>
                                        <p:attrNameLst>
                                          <p:attrName>ppt_y</p:attrName>
                                        </p:attrNameLst>
                                      </p:cBhvr>
                                      <p:tavLst>
                                        <p:tav tm="0">
                                          <p:val>
                                            <p:strVal val="#ppt_y"/>
                                          </p:val>
                                        </p:tav>
                                        <p:tav tm="100000">
                                          <p:val>
                                            <p:strVal val="#ppt_y"/>
                                          </p:val>
                                        </p:tav>
                                      </p:tavLst>
                                    </p:anim>
                                    <p:animEffect transition="in" filter="wipe(right)" prLst="gradientSize: 0.1">
                                      <p:cBhvr>
                                        <p:cTn id="53" dur="1000"/>
                                        <p:tgtEl>
                                          <p:spTgt spid="30"/>
                                        </p:tgtEl>
                                      </p:cBhvr>
                                    </p:animEffect>
                                  </p:childTnLst>
                                </p:cTn>
                              </p:par>
                            </p:childTnLst>
                          </p:cTn>
                        </p:par>
                      </p:childTnLst>
                    </p:cTn>
                  </p:par>
                  <p:par>
                    <p:cTn id="54" fill="hold">
                      <p:stCondLst>
                        <p:cond delay="indefinite"/>
                      </p:stCondLst>
                      <p:childTnLst>
                        <p:par>
                          <p:cTn id="55" fill="hold">
                            <p:stCondLst>
                              <p:cond delay="0"/>
                            </p:stCondLst>
                            <p:childTnLst>
                              <p:par>
                                <p:cTn id="56" presetID="58" presetClass="entr" presetSubtype="0" accel="100000" fill="hold" grpId="0" nodeType="clickEffect">
                                  <p:stCondLst>
                                    <p:cond delay="0"/>
                                  </p:stCondLst>
                                  <p:childTnLst>
                                    <p:set>
                                      <p:cBhvr>
                                        <p:cTn id="57" dur="1" fill="hold">
                                          <p:stCondLst>
                                            <p:cond delay="0"/>
                                          </p:stCondLst>
                                        </p:cTn>
                                        <p:tgtEl>
                                          <p:spTgt spid="39"/>
                                        </p:tgtEl>
                                        <p:attrNameLst>
                                          <p:attrName>style.visibility</p:attrName>
                                        </p:attrNameLst>
                                      </p:cBhvr>
                                      <p:to>
                                        <p:strVal val="visible"/>
                                      </p:to>
                                    </p:set>
                                    <p:anim calcmode="lin" valueType="num">
                                      <p:cBhvr>
                                        <p:cTn id="58" dur="500" fill="hold"/>
                                        <p:tgtEl>
                                          <p:spTgt spid="39"/>
                                        </p:tgtEl>
                                        <p:attrNameLst>
                                          <p:attrName>ppt_w</p:attrName>
                                        </p:attrNameLst>
                                      </p:cBhvr>
                                      <p:tavLst>
                                        <p:tav tm="0">
                                          <p:val>
                                            <p:strVal val="#ppt_w*2.5"/>
                                          </p:val>
                                        </p:tav>
                                        <p:tav tm="100000">
                                          <p:val>
                                            <p:strVal val="#ppt_w"/>
                                          </p:val>
                                        </p:tav>
                                      </p:tavLst>
                                    </p:anim>
                                    <p:anim calcmode="lin" valueType="num">
                                      <p:cBhvr>
                                        <p:cTn id="59" dur="500" fill="hold"/>
                                        <p:tgtEl>
                                          <p:spTgt spid="39"/>
                                        </p:tgtEl>
                                        <p:attrNameLst>
                                          <p:attrName>ppt_h</p:attrName>
                                        </p:attrNameLst>
                                      </p:cBhvr>
                                      <p:tavLst>
                                        <p:tav tm="0">
                                          <p:val>
                                            <p:strVal val="#ppt_h*0.01"/>
                                          </p:val>
                                        </p:tav>
                                        <p:tav tm="100000">
                                          <p:val>
                                            <p:strVal val="#ppt_h"/>
                                          </p:val>
                                        </p:tav>
                                      </p:tavLst>
                                    </p:anim>
                                    <p:anim calcmode="lin" valueType="num">
                                      <p:cBhvr>
                                        <p:cTn id="60" dur="500" fill="hold"/>
                                        <p:tgtEl>
                                          <p:spTgt spid="39"/>
                                        </p:tgtEl>
                                        <p:attrNameLst>
                                          <p:attrName>ppt_x</p:attrName>
                                        </p:attrNameLst>
                                      </p:cBhvr>
                                      <p:tavLst>
                                        <p:tav tm="0">
                                          <p:val>
                                            <p:strVal val="#ppt_x"/>
                                          </p:val>
                                        </p:tav>
                                        <p:tav tm="100000">
                                          <p:val>
                                            <p:strVal val="#ppt_x"/>
                                          </p:val>
                                        </p:tav>
                                      </p:tavLst>
                                    </p:anim>
                                    <p:anim calcmode="lin" valueType="num">
                                      <p:cBhvr>
                                        <p:cTn id="61" dur="500" fill="hold"/>
                                        <p:tgtEl>
                                          <p:spTgt spid="39"/>
                                        </p:tgtEl>
                                        <p:attrNameLst>
                                          <p:attrName>ppt_y</p:attrName>
                                        </p:attrNameLst>
                                      </p:cBhvr>
                                      <p:tavLst>
                                        <p:tav tm="0">
                                          <p:val>
                                            <p:strVal val="#ppt_h+1"/>
                                          </p:val>
                                        </p:tav>
                                        <p:tav tm="100000">
                                          <p:val>
                                            <p:strVal val="#ppt_y"/>
                                          </p:val>
                                        </p:tav>
                                      </p:tavLst>
                                    </p:anim>
                                    <p:animEffect transition="in" filter="fade">
                                      <p:cBhvr>
                                        <p:cTn id="62" dur="500"/>
                                        <p:tgtEl>
                                          <p:spTgt spid="39"/>
                                        </p:tgtEl>
                                      </p:cBhvr>
                                    </p:animEffect>
                                  </p:childTnLst>
                                </p:cTn>
                              </p:par>
                            </p:childTnLst>
                          </p:cTn>
                        </p:par>
                      </p:childTnLst>
                    </p:cTn>
                  </p:par>
                  <p:par>
                    <p:cTn id="63" fill="hold">
                      <p:stCondLst>
                        <p:cond delay="indefinite"/>
                      </p:stCondLst>
                      <p:childTnLst>
                        <p:par>
                          <p:cTn id="64" fill="hold">
                            <p:stCondLst>
                              <p:cond delay="0"/>
                            </p:stCondLst>
                            <p:childTnLst>
                              <p:par>
                                <p:cTn id="65" presetID="58" presetClass="entr" presetSubtype="0" accel="100000" fill="hold" grpId="0" nodeType="clickEffect">
                                  <p:stCondLst>
                                    <p:cond delay="0"/>
                                  </p:stCondLst>
                                  <p:childTnLst>
                                    <p:set>
                                      <p:cBhvr>
                                        <p:cTn id="66" dur="1" fill="hold">
                                          <p:stCondLst>
                                            <p:cond delay="0"/>
                                          </p:stCondLst>
                                        </p:cTn>
                                        <p:tgtEl>
                                          <p:spTgt spid="38"/>
                                        </p:tgtEl>
                                        <p:attrNameLst>
                                          <p:attrName>style.visibility</p:attrName>
                                        </p:attrNameLst>
                                      </p:cBhvr>
                                      <p:to>
                                        <p:strVal val="visible"/>
                                      </p:to>
                                    </p:set>
                                    <p:anim calcmode="lin" valueType="num">
                                      <p:cBhvr>
                                        <p:cTn id="67" dur="500" fill="hold"/>
                                        <p:tgtEl>
                                          <p:spTgt spid="38"/>
                                        </p:tgtEl>
                                        <p:attrNameLst>
                                          <p:attrName>ppt_w</p:attrName>
                                        </p:attrNameLst>
                                      </p:cBhvr>
                                      <p:tavLst>
                                        <p:tav tm="0">
                                          <p:val>
                                            <p:strVal val="#ppt_w*2.5"/>
                                          </p:val>
                                        </p:tav>
                                        <p:tav tm="100000">
                                          <p:val>
                                            <p:strVal val="#ppt_w"/>
                                          </p:val>
                                        </p:tav>
                                      </p:tavLst>
                                    </p:anim>
                                    <p:anim calcmode="lin" valueType="num">
                                      <p:cBhvr>
                                        <p:cTn id="68" dur="500" fill="hold"/>
                                        <p:tgtEl>
                                          <p:spTgt spid="38"/>
                                        </p:tgtEl>
                                        <p:attrNameLst>
                                          <p:attrName>ppt_h</p:attrName>
                                        </p:attrNameLst>
                                      </p:cBhvr>
                                      <p:tavLst>
                                        <p:tav tm="0">
                                          <p:val>
                                            <p:strVal val="#ppt_h*0.01"/>
                                          </p:val>
                                        </p:tav>
                                        <p:tav tm="100000">
                                          <p:val>
                                            <p:strVal val="#ppt_h"/>
                                          </p:val>
                                        </p:tav>
                                      </p:tavLst>
                                    </p:anim>
                                    <p:anim calcmode="lin" valueType="num">
                                      <p:cBhvr>
                                        <p:cTn id="69" dur="500" fill="hold"/>
                                        <p:tgtEl>
                                          <p:spTgt spid="38"/>
                                        </p:tgtEl>
                                        <p:attrNameLst>
                                          <p:attrName>ppt_x</p:attrName>
                                        </p:attrNameLst>
                                      </p:cBhvr>
                                      <p:tavLst>
                                        <p:tav tm="0">
                                          <p:val>
                                            <p:strVal val="#ppt_x"/>
                                          </p:val>
                                        </p:tav>
                                        <p:tav tm="100000">
                                          <p:val>
                                            <p:strVal val="#ppt_x"/>
                                          </p:val>
                                        </p:tav>
                                      </p:tavLst>
                                    </p:anim>
                                    <p:anim calcmode="lin" valueType="num">
                                      <p:cBhvr>
                                        <p:cTn id="70" dur="500" fill="hold"/>
                                        <p:tgtEl>
                                          <p:spTgt spid="38"/>
                                        </p:tgtEl>
                                        <p:attrNameLst>
                                          <p:attrName>ppt_y</p:attrName>
                                        </p:attrNameLst>
                                      </p:cBhvr>
                                      <p:tavLst>
                                        <p:tav tm="0">
                                          <p:val>
                                            <p:strVal val="#ppt_h+1"/>
                                          </p:val>
                                        </p:tav>
                                        <p:tav tm="100000">
                                          <p:val>
                                            <p:strVal val="#ppt_y"/>
                                          </p:val>
                                        </p:tav>
                                      </p:tavLst>
                                    </p:anim>
                                    <p:animEffect transition="in" filter="fade">
                                      <p:cBhvr>
                                        <p:cTn id="71" dur="500"/>
                                        <p:tgtEl>
                                          <p:spTgt spid="38"/>
                                        </p:tgtEl>
                                      </p:cBhvr>
                                    </p:animEffect>
                                  </p:childTnLst>
                                </p:cTn>
                              </p:par>
                            </p:childTnLst>
                          </p:cTn>
                        </p:par>
                      </p:childTnLst>
                    </p:cTn>
                  </p:par>
                  <p:par>
                    <p:cTn id="72" fill="hold">
                      <p:stCondLst>
                        <p:cond delay="indefinite"/>
                      </p:stCondLst>
                      <p:childTnLst>
                        <p:par>
                          <p:cTn id="73" fill="hold">
                            <p:stCondLst>
                              <p:cond delay="0"/>
                            </p:stCondLst>
                            <p:childTnLst>
                              <p:par>
                                <p:cTn id="74" presetID="24" presetClass="entr" presetSubtype="0" fill="hold" grpId="0" nodeType="clickEffect">
                                  <p:stCondLst>
                                    <p:cond delay="0"/>
                                  </p:stCondLst>
                                  <p:childTnLst>
                                    <p:set>
                                      <p:cBhvr>
                                        <p:cTn id="75" dur="1" fill="hold">
                                          <p:stCondLst>
                                            <p:cond delay="0"/>
                                          </p:stCondLst>
                                        </p:cTn>
                                        <p:tgtEl>
                                          <p:spTgt spid="40"/>
                                        </p:tgtEl>
                                        <p:attrNameLst>
                                          <p:attrName>style.visibility</p:attrName>
                                        </p:attrNameLst>
                                      </p:cBhvr>
                                      <p:to>
                                        <p:strVal val="visible"/>
                                      </p:to>
                                    </p:set>
                                    <p:anim to="" calcmode="lin" valueType="num">
                                      <p:cBhvr>
                                        <p:cTn id="76" dur="1" fill="hold"/>
                                        <p:tgtEl>
                                          <p:spTgt spid="40"/>
                                        </p:tgtEl>
                                        <p:attrNameLst>
                                          <p:attrName/>
                                        </p:attrNameLst>
                                      </p:cBhvr>
                                    </p:anim>
                                  </p:childTnLst>
                                </p:cTn>
                              </p:par>
                            </p:childTnLst>
                          </p:cTn>
                        </p:par>
                      </p:childTnLst>
                    </p:cTn>
                  </p:par>
                  <p:par>
                    <p:cTn id="77" fill="hold">
                      <p:stCondLst>
                        <p:cond delay="indefinite"/>
                      </p:stCondLst>
                      <p:childTnLst>
                        <p:par>
                          <p:cTn id="78" fill="hold">
                            <p:stCondLst>
                              <p:cond delay="0"/>
                            </p:stCondLst>
                            <p:childTnLst>
                              <p:par>
                                <p:cTn id="79" presetID="24" presetClass="entr" presetSubtype="0" fill="hold" grpId="0" nodeType="clickEffect">
                                  <p:stCondLst>
                                    <p:cond delay="0"/>
                                  </p:stCondLst>
                                  <p:childTnLst>
                                    <p:set>
                                      <p:cBhvr>
                                        <p:cTn id="80" dur="1" fill="hold">
                                          <p:stCondLst>
                                            <p:cond delay="0"/>
                                          </p:stCondLst>
                                        </p:cTn>
                                        <p:tgtEl>
                                          <p:spTgt spid="37"/>
                                        </p:tgtEl>
                                        <p:attrNameLst>
                                          <p:attrName>style.visibility</p:attrName>
                                        </p:attrNameLst>
                                      </p:cBhvr>
                                      <p:to>
                                        <p:strVal val="visible"/>
                                      </p:to>
                                    </p:set>
                                    <p:anim to="" calcmode="lin" valueType="num">
                                      <p:cBhvr>
                                        <p:cTn id="81" dur="1" fill="hold"/>
                                        <p:tgtEl>
                                          <p:spTgt spid="37"/>
                                        </p:tgtEl>
                                        <p:attrNameLst>
                                          <p:attrName/>
                                        </p:attrNameLst>
                                      </p:cBhvr>
                                    </p:anim>
                                  </p:childTnLst>
                                </p:cTn>
                              </p:par>
                            </p:childTnLst>
                          </p:cTn>
                        </p:par>
                      </p:childTnLst>
                    </p:cTn>
                  </p:par>
                  <p:par>
                    <p:cTn id="82" fill="hold">
                      <p:stCondLst>
                        <p:cond delay="indefinite"/>
                      </p:stCondLst>
                      <p:childTnLst>
                        <p:par>
                          <p:cTn id="83" fill="hold">
                            <p:stCondLst>
                              <p:cond delay="0"/>
                            </p:stCondLst>
                            <p:childTnLst>
                              <p:par>
                                <p:cTn id="84" presetID="55" presetClass="entr" presetSubtype="0" fill="hold" grpId="0" nodeType="clickEffect">
                                  <p:stCondLst>
                                    <p:cond delay="0"/>
                                  </p:stCondLst>
                                  <p:childTnLst>
                                    <p:set>
                                      <p:cBhvr>
                                        <p:cTn id="85" dur="1" fill="hold">
                                          <p:stCondLst>
                                            <p:cond delay="0"/>
                                          </p:stCondLst>
                                        </p:cTn>
                                        <p:tgtEl>
                                          <p:spTgt spid="41"/>
                                        </p:tgtEl>
                                        <p:attrNameLst>
                                          <p:attrName>style.visibility</p:attrName>
                                        </p:attrNameLst>
                                      </p:cBhvr>
                                      <p:to>
                                        <p:strVal val="visible"/>
                                      </p:to>
                                    </p:set>
                                    <p:anim calcmode="lin" valueType="num">
                                      <p:cBhvr>
                                        <p:cTn id="86" dur="1000" fill="hold"/>
                                        <p:tgtEl>
                                          <p:spTgt spid="41"/>
                                        </p:tgtEl>
                                        <p:attrNameLst>
                                          <p:attrName>ppt_w</p:attrName>
                                        </p:attrNameLst>
                                      </p:cBhvr>
                                      <p:tavLst>
                                        <p:tav tm="0">
                                          <p:val>
                                            <p:strVal val="#ppt_w*0.70"/>
                                          </p:val>
                                        </p:tav>
                                        <p:tav tm="100000">
                                          <p:val>
                                            <p:strVal val="#ppt_w"/>
                                          </p:val>
                                        </p:tav>
                                      </p:tavLst>
                                    </p:anim>
                                    <p:anim calcmode="lin" valueType="num">
                                      <p:cBhvr>
                                        <p:cTn id="87" dur="1000" fill="hold"/>
                                        <p:tgtEl>
                                          <p:spTgt spid="41"/>
                                        </p:tgtEl>
                                        <p:attrNameLst>
                                          <p:attrName>ppt_h</p:attrName>
                                        </p:attrNameLst>
                                      </p:cBhvr>
                                      <p:tavLst>
                                        <p:tav tm="0">
                                          <p:val>
                                            <p:strVal val="#ppt_h"/>
                                          </p:val>
                                        </p:tav>
                                        <p:tav tm="100000">
                                          <p:val>
                                            <p:strVal val="#ppt_h"/>
                                          </p:val>
                                        </p:tav>
                                      </p:tavLst>
                                    </p:anim>
                                    <p:animEffect transition="in" filter="fade">
                                      <p:cBhvr>
                                        <p:cTn id="88" dur="1000"/>
                                        <p:tgtEl>
                                          <p:spTgt spid="41"/>
                                        </p:tgtEl>
                                      </p:cBhvr>
                                    </p:animEffect>
                                  </p:childTnLst>
                                </p:cTn>
                              </p:par>
                            </p:childTnLst>
                          </p:cTn>
                        </p:par>
                      </p:childTnLst>
                    </p:cTn>
                  </p:par>
                  <p:par>
                    <p:cTn id="89" fill="hold">
                      <p:stCondLst>
                        <p:cond delay="indefinite"/>
                      </p:stCondLst>
                      <p:childTnLst>
                        <p:par>
                          <p:cTn id="90" fill="hold">
                            <p:stCondLst>
                              <p:cond delay="0"/>
                            </p:stCondLst>
                            <p:childTnLst>
                              <p:par>
                                <p:cTn id="91" presetID="29" presetClass="entr" presetSubtype="0" fill="hold" grpId="0" nodeType="clickEffect">
                                  <p:stCondLst>
                                    <p:cond delay="0"/>
                                  </p:stCondLst>
                                  <p:childTnLst>
                                    <p:set>
                                      <p:cBhvr>
                                        <p:cTn id="92" dur="1" fill="hold">
                                          <p:stCondLst>
                                            <p:cond delay="0"/>
                                          </p:stCondLst>
                                        </p:cTn>
                                        <p:tgtEl>
                                          <p:spTgt spid="36"/>
                                        </p:tgtEl>
                                        <p:attrNameLst>
                                          <p:attrName>style.visibility</p:attrName>
                                        </p:attrNameLst>
                                      </p:cBhvr>
                                      <p:to>
                                        <p:strVal val="visible"/>
                                      </p:to>
                                    </p:set>
                                    <p:anim calcmode="lin" valueType="num">
                                      <p:cBhvr>
                                        <p:cTn id="93" dur="1000" fill="hold"/>
                                        <p:tgtEl>
                                          <p:spTgt spid="36"/>
                                        </p:tgtEl>
                                        <p:attrNameLst>
                                          <p:attrName>ppt_x</p:attrName>
                                        </p:attrNameLst>
                                      </p:cBhvr>
                                      <p:tavLst>
                                        <p:tav tm="0">
                                          <p:val>
                                            <p:strVal val="#ppt_x-.2"/>
                                          </p:val>
                                        </p:tav>
                                        <p:tav tm="100000">
                                          <p:val>
                                            <p:strVal val="#ppt_x"/>
                                          </p:val>
                                        </p:tav>
                                      </p:tavLst>
                                    </p:anim>
                                    <p:anim calcmode="lin" valueType="num">
                                      <p:cBhvr>
                                        <p:cTn id="94" dur="1000" fill="hold"/>
                                        <p:tgtEl>
                                          <p:spTgt spid="36"/>
                                        </p:tgtEl>
                                        <p:attrNameLst>
                                          <p:attrName>ppt_y</p:attrName>
                                        </p:attrNameLst>
                                      </p:cBhvr>
                                      <p:tavLst>
                                        <p:tav tm="0">
                                          <p:val>
                                            <p:strVal val="#ppt_y"/>
                                          </p:val>
                                        </p:tav>
                                        <p:tav tm="100000">
                                          <p:val>
                                            <p:strVal val="#ppt_y"/>
                                          </p:val>
                                        </p:tav>
                                      </p:tavLst>
                                    </p:anim>
                                    <p:animEffect transition="in" filter="wipe(right)" prLst="gradientSize: 0.1">
                                      <p:cBhvr>
                                        <p:cTn id="95" dur="1000"/>
                                        <p:tgtEl>
                                          <p:spTgt spid="36"/>
                                        </p:tgtEl>
                                      </p:cBhvr>
                                    </p:animEffect>
                                  </p:childTnLst>
                                </p:cTn>
                              </p:par>
                            </p:childTnLst>
                          </p:cTn>
                        </p:par>
                      </p:childTnLst>
                    </p:cTn>
                  </p:par>
                  <p:par>
                    <p:cTn id="96" fill="hold">
                      <p:stCondLst>
                        <p:cond delay="indefinite"/>
                      </p:stCondLst>
                      <p:childTnLst>
                        <p:par>
                          <p:cTn id="97" fill="hold">
                            <p:stCondLst>
                              <p:cond delay="0"/>
                            </p:stCondLst>
                            <p:childTnLst>
                              <p:par>
                                <p:cTn id="98" presetID="24" presetClass="entr" presetSubtype="0" fill="hold" grpId="0" nodeType="clickEffect">
                                  <p:stCondLst>
                                    <p:cond delay="0"/>
                                  </p:stCondLst>
                                  <p:childTnLst>
                                    <p:set>
                                      <p:cBhvr>
                                        <p:cTn id="99" dur="1" fill="hold">
                                          <p:stCondLst>
                                            <p:cond delay="0"/>
                                          </p:stCondLst>
                                        </p:cTn>
                                        <p:tgtEl>
                                          <p:spTgt spid="34"/>
                                        </p:tgtEl>
                                        <p:attrNameLst>
                                          <p:attrName>style.visibility</p:attrName>
                                        </p:attrNameLst>
                                      </p:cBhvr>
                                      <p:to>
                                        <p:strVal val="visible"/>
                                      </p:to>
                                    </p:set>
                                    <p:anim to="" calcmode="lin" valueType="num">
                                      <p:cBhvr>
                                        <p:cTn id="100" dur="1" fill="hold"/>
                                        <p:tgtEl>
                                          <p:spTgt spid="34"/>
                                        </p:tgtEl>
                                        <p:attrNameLst>
                                          <p:attrName/>
                                        </p:attrNameLst>
                                      </p:cBhvr>
                                    </p:anim>
                                  </p:childTnLst>
                                </p:cTn>
                              </p:par>
                            </p:childTnLst>
                          </p:cTn>
                        </p:par>
                      </p:childTnLst>
                    </p:cTn>
                  </p:par>
                  <p:par>
                    <p:cTn id="101" fill="hold">
                      <p:stCondLst>
                        <p:cond delay="indefinite"/>
                      </p:stCondLst>
                      <p:childTnLst>
                        <p:par>
                          <p:cTn id="102" fill="hold">
                            <p:stCondLst>
                              <p:cond delay="0"/>
                            </p:stCondLst>
                            <p:childTnLst>
                              <p:par>
                                <p:cTn id="103" presetID="24" presetClass="entr" presetSubtype="0" fill="hold" grpId="0" nodeType="clickEffect">
                                  <p:stCondLst>
                                    <p:cond delay="0"/>
                                  </p:stCondLst>
                                  <p:childTnLst>
                                    <p:set>
                                      <p:cBhvr>
                                        <p:cTn id="104" dur="1" fill="hold">
                                          <p:stCondLst>
                                            <p:cond delay="0"/>
                                          </p:stCondLst>
                                        </p:cTn>
                                        <p:tgtEl>
                                          <p:spTgt spid="31"/>
                                        </p:tgtEl>
                                        <p:attrNameLst>
                                          <p:attrName>style.visibility</p:attrName>
                                        </p:attrNameLst>
                                      </p:cBhvr>
                                      <p:to>
                                        <p:strVal val="visible"/>
                                      </p:to>
                                    </p:set>
                                    <p:anim to="" calcmode="lin" valueType="num">
                                      <p:cBhvr>
                                        <p:cTn id="105" dur="1" fill="hold"/>
                                        <p:tgtEl>
                                          <p:spTgt spid="3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s (20).jpeg"/>
          <p:cNvPicPr>
            <a:picLocks noChangeAspect="1"/>
          </p:cNvPicPr>
          <p:nvPr/>
        </p:nvPicPr>
        <p:blipFill>
          <a:blip r:embed="rId3"/>
          <a:stretch>
            <a:fillRect/>
          </a:stretch>
        </p:blipFill>
        <p:spPr>
          <a:xfrm>
            <a:off x="1447800" y="838200"/>
            <a:ext cx="6781800" cy="3962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TextBox 1"/>
          <p:cNvSpPr txBox="1"/>
          <p:nvPr/>
        </p:nvSpPr>
        <p:spPr>
          <a:xfrm>
            <a:off x="2743200" y="457200"/>
            <a:ext cx="3810000" cy="1104245"/>
          </a:xfrm>
          <a:prstGeom prst="bevel">
            <a:avLst/>
          </a:prstGeom>
          <a:solidFill>
            <a:schemeClr val="accent4">
              <a:lumMod val="40000"/>
              <a:lumOff val="60000"/>
            </a:schemeClr>
          </a:solidFill>
        </p:spPr>
        <p:txBody>
          <a:bodyPr wrap="square" rtlCol="0">
            <a:spAutoFit/>
          </a:bodyPr>
          <a:lstStyle/>
          <a:p>
            <a:pPr algn="ctr"/>
            <a:r>
              <a:rPr lang="ar-SA" sz="4800" b="1" dirty="0" smtClean="0">
                <a:effectLst>
                  <a:outerShdw blurRad="38100" dist="38100" dir="2700000" algn="tl">
                    <a:srgbClr val="000000">
                      <a:alpha val="43137"/>
                    </a:srgbClr>
                  </a:outerShdw>
                </a:effectLst>
                <a:latin typeface="Simplified Arabic" pitchFamily="18" charset="-78"/>
                <a:cs typeface="Simplified Arabic" pitchFamily="18" charset="-78"/>
              </a:rPr>
              <a:t>الواجب المنزلى</a:t>
            </a:r>
            <a:endParaRPr lang="en-US" sz="48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4" name="TextBox 3"/>
          <p:cNvSpPr txBox="1"/>
          <p:nvPr/>
        </p:nvSpPr>
        <p:spPr>
          <a:xfrm>
            <a:off x="762000" y="5030450"/>
            <a:ext cx="7772400" cy="1323439"/>
          </a:xfrm>
          <a:prstGeom prst="rect">
            <a:avLst/>
          </a:prstGeom>
          <a:noFill/>
        </p:spPr>
        <p:txBody>
          <a:bodyPr wrap="square" rtlCol="0">
            <a:spAutoFit/>
          </a:bodyPr>
          <a:lstStyle/>
          <a:p>
            <a:pPr algn="ctr" rtl="1">
              <a:buFont typeface="Wingdings" pitchFamily="2" charset="2"/>
              <a:buChar char="q"/>
            </a:pPr>
            <a:r>
              <a:rPr lang="ar-SA" sz="4000" b="1" dirty="0" smtClean="0">
                <a:latin typeface="Simplified Arabic" pitchFamily="18" charset="-78"/>
                <a:cs typeface="Simplified Arabic" pitchFamily="18" charset="-78"/>
              </a:rPr>
              <a:t>ما العيدان اللذان جعلهما الاسلام للمسلمين؟ ولماذا اهتم الاسلام بالاعياد اهتماما كبيرا؟</a:t>
            </a:r>
            <a:endParaRPr lang="en-US" sz="4000" b="1" dirty="0">
              <a:latin typeface="Simplified Arabic" pitchFamily="18" charset="-78"/>
              <a:cs typeface="Simplified Arabic" pitchFamily="18" charset="-78"/>
            </a:endParaRPr>
          </a:p>
        </p:txBody>
      </p:sp>
      <p:sp>
        <p:nvSpPr>
          <p:cNvPr id="6" name="Rounded Rectangle 5"/>
          <p:cNvSpPr/>
          <p:nvPr/>
        </p:nvSpPr>
        <p:spPr>
          <a:xfrm>
            <a:off x="228600" y="6553200"/>
            <a:ext cx="8686800" cy="304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chemeClr val="tx1"/>
                </a:solidFill>
                <a:latin typeface="Simplified Arabic" pitchFamily="18" charset="-78"/>
                <a:cs typeface="Simplified Arabic" pitchFamily="18" charset="-78"/>
              </a:rPr>
              <a:t>محمد جعفر على، محاضر اللغة العربية، المدرسة العالم الادرش برامبور، ساندبور، رقم الجوال: 01814241162</a:t>
            </a:r>
            <a:endParaRPr lang="en-US" b="1" dirty="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900" decel="100000" fill="hold"/>
                                        <p:tgtEl>
                                          <p:spTgt spid="2"/>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jpg"/>
          <p:cNvPicPr>
            <a:picLocks noChangeAspect="1"/>
          </p:cNvPicPr>
          <p:nvPr/>
        </p:nvPicPr>
        <p:blipFill>
          <a:blip r:embed="rId2"/>
          <a:stretch>
            <a:fillRect/>
          </a:stretch>
        </p:blipFill>
        <p:spPr>
          <a:xfrm>
            <a:off x="1371600" y="4953000"/>
            <a:ext cx="6553200" cy="1524000"/>
          </a:xfrm>
          <a:prstGeom prst="rect">
            <a:avLst/>
          </a:prstGeom>
        </p:spPr>
      </p:pic>
      <p:sp>
        <p:nvSpPr>
          <p:cNvPr id="8" name="Rounded Rectangle 7"/>
          <p:cNvSpPr/>
          <p:nvPr/>
        </p:nvSpPr>
        <p:spPr>
          <a:xfrm>
            <a:off x="2133600" y="381000"/>
            <a:ext cx="5334000" cy="609600"/>
          </a:xfrm>
          <a:prstGeom prst="round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b="1" dirty="0" smtClean="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rPr>
              <a:t>شكرا جزيلا ولكم العافية</a:t>
            </a:r>
            <a:endParaRPr lang="en-US" sz="4400" b="1"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6" name="Rounded Rectangle 5"/>
          <p:cNvSpPr/>
          <p:nvPr/>
        </p:nvSpPr>
        <p:spPr>
          <a:xfrm>
            <a:off x="228600" y="6553200"/>
            <a:ext cx="8686800" cy="304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chemeClr val="tx1"/>
                </a:solidFill>
                <a:latin typeface="Simplified Arabic" pitchFamily="18" charset="-78"/>
                <a:cs typeface="Simplified Arabic" pitchFamily="18" charset="-78"/>
              </a:rPr>
              <a:t>محمد جعفر على، محاضر اللغة العربية، المدرسة العالم الادرش برامبور، ساندبور، رقم الجوال: 01814241162</a:t>
            </a:r>
            <a:endParaRPr lang="en-US" b="1" dirty="0">
              <a:solidFill>
                <a:schemeClr val="tx1"/>
              </a:solidFill>
              <a:latin typeface="Simplified Arabic" pitchFamily="18" charset="-78"/>
              <a:cs typeface="Simplified Arabic" pitchFamily="18" charset="-78"/>
            </a:endParaRPr>
          </a:p>
        </p:txBody>
      </p:sp>
      <p:pic>
        <p:nvPicPr>
          <p:cNvPr id="12" name="Picture 11" descr="images (17).jpg"/>
          <p:cNvPicPr>
            <a:picLocks noChangeAspect="1"/>
          </p:cNvPicPr>
          <p:nvPr/>
        </p:nvPicPr>
        <p:blipFill>
          <a:blip r:embed="rId3"/>
          <a:stretch>
            <a:fillRect/>
          </a:stretch>
        </p:blipFill>
        <p:spPr>
          <a:xfrm>
            <a:off x="762000" y="1143000"/>
            <a:ext cx="7620000" cy="3657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900" decel="100000" fill="hold"/>
                                        <p:tgtEl>
                                          <p:spTgt spid="8"/>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iterate type="lt">
                                    <p:tmPct val="5000"/>
                                  </p:iterate>
                                  <p:childTnLst>
                                    <p:set>
                                      <p:cBhvr>
                                        <p:cTn id="21" dur="1" fill="hold">
                                          <p:stCondLst>
                                            <p:cond delay="0"/>
                                          </p:stCondLst>
                                        </p:cTn>
                                        <p:tgtEl>
                                          <p:spTgt spid="7"/>
                                        </p:tgtEl>
                                        <p:attrNameLst>
                                          <p:attrName>style.visibility</p:attrName>
                                        </p:attrNameLst>
                                      </p:cBhvr>
                                      <p:to>
                                        <p:strVal val="visible"/>
                                      </p:to>
                                    </p:set>
                                    <p:anim calcmode="lin" valueType="num">
                                      <p:cBhvr>
                                        <p:cTn id="22" dur="1000" fill="hold"/>
                                        <p:tgtEl>
                                          <p:spTgt spid="7"/>
                                        </p:tgtEl>
                                        <p:attrNameLst>
                                          <p:attrName>ppt_w</p:attrName>
                                        </p:attrNameLst>
                                      </p:cBhvr>
                                      <p:tavLst>
                                        <p:tav tm="0">
                                          <p:val>
                                            <p:fltVal val="0"/>
                                          </p:val>
                                        </p:tav>
                                        <p:tav tm="100000">
                                          <p:val>
                                            <p:strVal val="#ppt_w"/>
                                          </p:val>
                                        </p:tav>
                                      </p:tavLst>
                                    </p:anim>
                                    <p:anim calcmode="lin" valueType="num">
                                      <p:cBhvr>
                                        <p:cTn id="23" dur="1000" fill="hold"/>
                                        <p:tgtEl>
                                          <p:spTgt spid="7"/>
                                        </p:tgtEl>
                                        <p:attrNameLst>
                                          <p:attrName>ppt_h</p:attrName>
                                        </p:attrNameLst>
                                      </p:cBhvr>
                                      <p:tavLst>
                                        <p:tav tm="0">
                                          <p:val>
                                            <p:fltVal val="0"/>
                                          </p:val>
                                        </p:tav>
                                        <p:tav tm="100000">
                                          <p:val>
                                            <p:strVal val="#ppt_h"/>
                                          </p:val>
                                        </p:tav>
                                      </p:tavLst>
                                    </p:anim>
                                    <p:anim calcmode="lin" valueType="num">
                                      <p:cBhvr>
                                        <p:cTn id="24" dur="1000" fill="hold"/>
                                        <p:tgtEl>
                                          <p:spTgt spid="7"/>
                                        </p:tgtEl>
                                        <p:attrNameLst>
                                          <p:attrName>style.rotation</p:attrName>
                                        </p:attrNameLst>
                                      </p:cBhvr>
                                      <p:tavLst>
                                        <p:tav tm="0">
                                          <p:val>
                                            <p:fltVal val="90"/>
                                          </p:val>
                                        </p:tav>
                                        <p:tav tm="100000">
                                          <p:val>
                                            <p:fltVal val="0"/>
                                          </p:val>
                                        </p:tav>
                                      </p:tavLst>
                                    </p:anim>
                                    <p:animEffect transition="in" filter="fade">
                                      <p:cBhvr>
                                        <p:cTn id="2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381000"/>
            <a:ext cx="5334000" cy="1107996"/>
          </a:xfrm>
          <a:prstGeom prst="rect">
            <a:avLst/>
          </a:prstGeom>
          <a:solidFill>
            <a:schemeClr val="accent3">
              <a:lumMod val="40000"/>
              <a:lumOff val="60000"/>
            </a:schemeClr>
          </a:solidFill>
        </p:spPr>
        <p:txBody>
          <a:bodyPr wrap="square" rtlCol="0">
            <a:spAutoFit/>
          </a:bodyPr>
          <a:lstStyle/>
          <a:p>
            <a:pPr algn="ctr"/>
            <a:r>
              <a:rPr lang="ar-SA" sz="6600" dirty="0" smtClean="0">
                <a:effectLst>
                  <a:outerShdw blurRad="38100" dist="38100" dir="2700000" algn="tl">
                    <a:srgbClr val="000000">
                      <a:alpha val="43137"/>
                    </a:srgbClr>
                  </a:outerShdw>
                </a:effectLst>
                <a:latin typeface="Simplified Arabic" pitchFamily="18" charset="-78"/>
                <a:cs typeface="Simplified Arabic" pitchFamily="18" charset="-78"/>
              </a:rPr>
              <a:t>تعارف المدرس</a:t>
            </a:r>
            <a:endParaRPr lang="en-US" sz="6600" dirty="0">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3" name="TextBox 2"/>
          <p:cNvSpPr txBox="1"/>
          <p:nvPr/>
        </p:nvSpPr>
        <p:spPr>
          <a:xfrm>
            <a:off x="3810000" y="1992392"/>
            <a:ext cx="5105400" cy="3570208"/>
          </a:xfrm>
          <a:prstGeom prst="rect">
            <a:avLst/>
          </a:prstGeom>
          <a:noFill/>
        </p:spPr>
        <p:txBody>
          <a:bodyPr wrap="square" rtlCol="0">
            <a:spAutoFit/>
          </a:bodyPr>
          <a:lstStyle/>
          <a:p>
            <a:pPr algn="ctr"/>
            <a:r>
              <a:rPr lang="ar-SA" sz="6600" b="1" dirty="0" smtClean="0">
                <a:effectLst>
                  <a:outerShdw blurRad="38100" dist="38100" dir="2700000" algn="tl">
                    <a:srgbClr val="000000">
                      <a:alpha val="43137"/>
                    </a:srgbClr>
                  </a:outerShdw>
                </a:effectLst>
                <a:latin typeface="Simplified Arabic" pitchFamily="18" charset="-78"/>
                <a:cs typeface="Simplified Arabic" pitchFamily="18" charset="-78"/>
              </a:rPr>
              <a:t>محمد جعفر علي</a:t>
            </a:r>
          </a:p>
          <a:p>
            <a:pPr algn="ctr"/>
            <a:r>
              <a:rPr lang="ar-SA" sz="3600" b="1" dirty="0" smtClean="0">
                <a:effectLst>
                  <a:outerShdw blurRad="38100" dist="38100" dir="2700000" algn="tl">
                    <a:srgbClr val="000000">
                      <a:alpha val="43137"/>
                    </a:srgbClr>
                  </a:outerShdw>
                </a:effectLst>
                <a:latin typeface="Simplified Arabic" pitchFamily="18" charset="-78"/>
                <a:cs typeface="Simplified Arabic" pitchFamily="18" charset="-78"/>
              </a:rPr>
              <a:t>المحاضر اللغة العربية</a:t>
            </a:r>
          </a:p>
          <a:p>
            <a:pPr algn="ctr"/>
            <a:r>
              <a:rPr lang="ar-SA" sz="3600" b="1" dirty="0" smtClean="0">
                <a:effectLst>
                  <a:outerShdw blurRad="38100" dist="38100" dir="2700000" algn="tl">
                    <a:srgbClr val="000000">
                      <a:alpha val="43137"/>
                    </a:srgbClr>
                  </a:outerShdw>
                </a:effectLst>
                <a:latin typeface="Simplified Arabic" pitchFamily="18" charset="-78"/>
                <a:cs typeface="Simplified Arabic" pitchFamily="18" charset="-78"/>
              </a:rPr>
              <a:t>المدرسة العالم الادرش برامبور</a:t>
            </a:r>
          </a:p>
          <a:p>
            <a:pPr algn="ctr"/>
            <a:r>
              <a:rPr lang="ar-SA" sz="3600" b="1" dirty="0" smtClean="0">
                <a:effectLst>
                  <a:outerShdw blurRad="38100" dist="38100" dir="2700000" algn="tl">
                    <a:srgbClr val="000000">
                      <a:alpha val="43137"/>
                    </a:srgbClr>
                  </a:outerShdw>
                </a:effectLst>
                <a:latin typeface="Simplified Arabic" pitchFamily="18" charset="-78"/>
                <a:cs typeface="Simplified Arabic" pitchFamily="18" charset="-78"/>
              </a:rPr>
              <a:t>ساندبور سادار ,ساندبور.</a:t>
            </a:r>
          </a:p>
          <a:p>
            <a:pPr algn="ctr"/>
            <a:r>
              <a:rPr lang="ar-SA" sz="3200" b="1" dirty="0" smtClean="0">
                <a:effectLst>
                  <a:outerShdw blurRad="38100" dist="38100" dir="2700000" algn="tl">
                    <a:srgbClr val="000000">
                      <a:alpha val="43137"/>
                    </a:srgbClr>
                  </a:outerShdw>
                </a:effectLst>
                <a:latin typeface="Simplified Arabic" pitchFamily="18" charset="-78"/>
                <a:cs typeface="Simplified Arabic" pitchFamily="18" charset="-78"/>
              </a:rPr>
              <a:t>رقم الجوال : 01814241162</a:t>
            </a:r>
          </a:p>
          <a:p>
            <a:pPr algn="ctr" rtl="1"/>
            <a:r>
              <a:rPr lang="ar-SA" sz="2000" b="1" dirty="0" smtClean="0">
                <a:effectLst>
                  <a:outerShdw blurRad="38100" dist="38100" dir="2700000" algn="tl">
                    <a:srgbClr val="000000">
                      <a:alpha val="43137"/>
                    </a:srgbClr>
                  </a:outerShdw>
                </a:effectLst>
                <a:latin typeface="Simplified Arabic" pitchFamily="18" charset="-78"/>
                <a:cs typeface="Simplified Arabic" pitchFamily="18" charset="-78"/>
              </a:rPr>
              <a:t>البريد الالكترونى : </a:t>
            </a:r>
            <a:r>
              <a:rPr lang="en-US" sz="2000" b="1" dirty="0" smtClean="0">
                <a:effectLst>
                  <a:outerShdw blurRad="38100" dist="38100" dir="2700000" algn="tl">
                    <a:srgbClr val="000000">
                      <a:alpha val="43137"/>
                    </a:srgbClr>
                  </a:outerShdw>
                </a:effectLst>
                <a:latin typeface="Times New Roman" pitchFamily="18" charset="0"/>
                <a:cs typeface="Times New Roman" pitchFamily="18" charset="0"/>
              </a:rPr>
              <a:t>mzafaralicp@gmail.com</a:t>
            </a:r>
            <a:r>
              <a:rPr lang="en-US" sz="2000" dirty="0" smtClean="0">
                <a:latin typeface="Times New Roman" pitchFamily="18" charset="0"/>
                <a:cs typeface="Times New Roman" pitchFamily="18" charset="0"/>
              </a:rPr>
              <a:t> </a:t>
            </a:r>
            <a:endParaRPr lang="ar-SA" sz="2800" dirty="0" smtClean="0">
              <a:latin typeface="Arial" pitchFamily="34" charset="0"/>
              <a:cs typeface="Arial" pitchFamily="34" charset="0"/>
            </a:endParaRPr>
          </a:p>
        </p:txBody>
      </p:sp>
      <p:pic>
        <p:nvPicPr>
          <p:cNvPr id="6" name="Picture 5" descr="ei_1601798303524-removebg.png"/>
          <p:cNvPicPr>
            <a:picLocks noChangeAspect="1"/>
          </p:cNvPicPr>
          <p:nvPr/>
        </p:nvPicPr>
        <p:blipFill>
          <a:blip r:embed="rId3" cstate="print"/>
          <a:srcRect t="2174"/>
          <a:stretch>
            <a:fillRect/>
          </a:stretch>
        </p:blipFill>
        <p:spPr>
          <a:xfrm>
            <a:off x="762000" y="2209800"/>
            <a:ext cx="2466623" cy="2895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7" name="Rounded Rectangle 6"/>
          <p:cNvSpPr/>
          <p:nvPr/>
        </p:nvSpPr>
        <p:spPr>
          <a:xfrm>
            <a:off x="228600" y="6553200"/>
            <a:ext cx="8686800" cy="304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chemeClr val="tx1"/>
                </a:solidFill>
                <a:latin typeface="Simplified Arabic" pitchFamily="18" charset="-78"/>
                <a:cs typeface="Simplified Arabic" pitchFamily="18" charset="-78"/>
              </a:rPr>
              <a:t>محمد جعفر على، محاضر اللغة العربية، المدرسة العالم الادرش برامبور، ساندبور، رقم الجوال: 01814241162</a:t>
            </a:r>
            <a:endParaRPr lang="en-US" b="1" dirty="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ppt_x</p:attrName>
                                        </p:attrNameLst>
                                      </p:cBhvr>
                                      <p:tavLst>
                                        <p:tav tm="0">
                                          <p:val>
                                            <p:strVal val="#ppt_x-.2"/>
                                          </p:val>
                                        </p:tav>
                                        <p:tav tm="100000">
                                          <p:val>
                                            <p:strVal val="#ppt_x"/>
                                          </p:val>
                                        </p:tav>
                                      </p:tavLst>
                                    </p:anim>
                                    <p:anim calcmode="lin" valueType="num">
                                      <p:cBhvr>
                                        <p:cTn id="20" dur="5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0" y="457200"/>
            <a:ext cx="4267200" cy="923330"/>
          </a:xfrm>
          <a:prstGeom prst="rect">
            <a:avLst/>
          </a:prstGeom>
          <a:blipFill>
            <a:blip r:embed="rId2"/>
            <a:tile tx="0" ty="0" sx="100000" sy="100000" flip="none" algn="tl"/>
          </a:blipFill>
        </p:spPr>
        <p:txBody>
          <a:bodyPr wrap="square" rtlCol="0">
            <a:spAutoFit/>
          </a:bodyPr>
          <a:lstStyle/>
          <a:p>
            <a:pPr algn="ctr"/>
            <a:r>
              <a:rPr lang="ar-SA" sz="5400" dirty="0" smtClean="0">
                <a:effectLst>
                  <a:outerShdw blurRad="38100" dist="38100" dir="2700000" algn="tl">
                    <a:srgbClr val="000000">
                      <a:alpha val="43137"/>
                    </a:srgbClr>
                  </a:outerShdw>
                </a:effectLst>
                <a:latin typeface="Simplified Arabic" pitchFamily="18" charset="-78"/>
                <a:cs typeface="Simplified Arabic" pitchFamily="18" charset="-78"/>
              </a:rPr>
              <a:t>عنوان الدرس :</a:t>
            </a:r>
            <a:endParaRPr lang="en-US" sz="5400" dirty="0">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5" name="TextBox 4"/>
          <p:cNvSpPr txBox="1"/>
          <p:nvPr/>
        </p:nvSpPr>
        <p:spPr>
          <a:xfrm>
            <a:off x="762000" y="1905000"/>
            <a:ext cx="7772400" cy="3416320"/>
          </a:xfrm>
          <a:prstGeom prst="rect">
            <a:avLst/>
          </a:prstGeom>
          <a:blipFill>
            <a:blip r:embed="rId3"/>
            <a:tile tx="0" ty="0" sx="100000" sy="100000" flip="none" algn="tl"/>
          </a:blip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rtl="1"/>
            <a:r>
              <a:rPr lang="ar-SA" sz="5400" b="1" dirty="0" smtClean="0">
                <a:ln/>
                <a:effectLst>
                  <a:outerShdw blurRad="38100" dist="38100" dir="2700000" algn="tl">
                    <a:srgbClr val="000000">
                      <a:alpha val="43137"/>
                    </a:srgbClr>
                  </a:outerShdw>
                </a:effectLst>
                <a:latin typeface="Simplified Arabic" pitchFamily="18" charset="-78"/>
                <a:cs typeface="Simplified Arabic" pitchFamily="18" charset="-78"/>
              </a:rPr>
              <a:t>الصف العالم</a:t>
            </a:r>
          </a:p>
          <a:p>
            <a:pPr algn="ctr" rtl="1"/>
            <a:r>
              <a:rPr lang="ar-SA" sz="5400" b="1" dirty="0" smtClean="0">
                <a:ln/>
                <a:effectLst>
                  <a:outerShdw blurRad="38100" dist="38100" dir="2700000" algn="tl">
                    <a:srgbClr val="000000">
                      <a:alpha val="43137"/>
                    </a:srgbClr>
                  </a:outerShdw>
                </a:effectLst>
                <a:latin typeface="Simplified Arabic" pitchFamily="18" charset="-78"/>
                <a:cs typeface="Simplified Arabic" pitchFamily="18" charset="-78"/>
              </a:rPr>
              <a:t>اللغة العربية الاتصالية</a:t>
            </a:r>
          </a:p>
          <a:p>
            <a:pPr algn="ctr" rtl="1"/>
            <a:r>
              <a:rPr lang="ar-SA" sz="5400" b="1" dirty="0" smtClean="0">
                <a:ln/>
                <a:effectLst>
                  <a:outerShdw blurRad="38100" dist="38100" dir="2700000" algn="tl">
                    <a:srgbClr val="000000">
                      <a:alpha val="43137"/>
                    </a:srgbClr>
                  </a:outerShdw>
                </a:effectLst>
                <a:latin typeface="Simplified Arabic" pitchFamily="18" charset="-78"/>
                <a:cs typeface="Simplified Arabic" pitchFamily="18" charset="-78"/>
              </a:rPr>
              <a:t>النص غير المدروس</a:t>
            </a:r>
          </a:p>
          <a:p>
            <a:pPr algn="ctr" rtl="1"/>
            <a:r>
              <a:rPr lang="ar-SA" sz="5400" b="1" dirty="0" smtClean="0">
                <a:ln/>
                <a:effectLst>
                  <a:outerShdw blurRad="38100" dist="38100" dir="2700000" algn="tl">
                    <a:srgbClr val="000000">
                      <a:alpha val="43137"/>
                    </a:srgbClr>
                  </a:outerShdw>
                </a:effectLst>
                <a:latin typeface="Simplified Arabic" pitchFamily="18" charset="-78"/>
                <a:cs typeface="Simplified Arabic" pitchFamily="18" charset="-78"/>
              </a:rPr>
              <a:t>التاريخ:  </a:t>
            </a:r>
            <a:r>
              <a:rPr lang="ar-SA" sz="5400" b="1" dirty="0" smtClean="0">
                <a:ln/>
                <a:effectLst>
                  <a:outerShdw blurRad="38100" dist="38100" dir="2700000" algn="tl">
                    <a:srgbClr val="000000">
                      <a:alpha val="43137"/>
                    </a:srgbClr>
                  </a:outerShdw>
                </a:effectLst>
                <a:latin typeface="Simplified Arabic" pitchFamily="18" charset="-78"/>
                <a:cs typeface="Simplified Arabic" pitchFamily="18" charset="-78"/>
              </a:rPr>
              <a:t>م21.11.2020</a:t>
            </a:r>
            <a:endParaRPr lang="ar-SA" sz="5400" b="1" dirty="0" smtClean="0">
              <a:ln/>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4" name="Rounded Rectangle 3"/>
          <p:cNvSpPr/>
          <p:nvPr/>
        </p:nvSpPr>
        <p:spPr>
          <a:xfrm>
            <a:off x="228600" y="6553200"/>
            <a:ext cx="8686800" cy="304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chemeClr val="tx1"/>
                </a:solidFill>
                <a:latin typeface="Simplified Arabic" pitchFamily="18" charset="-78"/>
                <a:cs typeface="Simplified Arabic" pitchFamily="18" charset="-78"/>
              </a:rPr>
              <a:t>محمد جعفر على، محاضر اللغة العربية، المدرسة العالم الادرش برامبور، ساندبور، رقم الجوال: 01814241162</a:t>
            </a:r>
            <a:endParaRPr lang="en-US" b="1" dirty="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slide(fromBottom)">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372070"/>
            <a:ext cx="7467600" cy="923330"/>
          </a:xfrm>
          <a:prstGeom prst="flowChartPreparation">
            <a:avLst/>
          </a:prstGeom>
          <a:solidFill>
            <a:schemeClr val="accent4">
              <a:lumMod val="40000"/>
              <a:lumOff val="60000"/>
            </a:schemeClr>
          </a:solidFill>
        </p:spPr>
        <p:txBody>
          <a:bodyPr wrap="square" rtlCol="0">
            <a:spAutoFit/>
          </a:bodyPr>
          <a:lstStyle/>
          <a:p>
            <a:pPr algn="ctr"/>
            <a:r>
              <a:rPr lang="ar-SA" sz="5400" dirty="0" smtClean="0">
                <a:latin typeface="Simplified Arabic" pitchFamily="18" charset="-78"/>
                <a:cs typeface="Simplified Arabic" pitchFamily="18" charset="-78"/>
              </a:rPr>
              <a:t>انظروا الى الصور:</a:t>
            </a:r>
            <a:endParaRPr lang="en-US" sz="5400" dirty="0">
              <a:latin typeface="Simplified Arabic" pitchFamily="18" charset="-78"/>
              <a:cs typeface="Simplified Arabic" pitchFamily="18" charset="-78"/>
            </a:endParaRPr>
          </a:p>
        </p:txBody>
      </p:sp>
      <p:sp>
        <p:nvSpPr>
          <p:cNvPr id="11" name="Rounded Rectangle 10"/>
          <p:cNvSpPr/>
          <p:nvPr/>
        </p:nvSpPr>
        <p:spPr>
          <a:xfrm>
            <a:off x="2743200" y="5715000"/>
            <a:ext cx="3581400" cy="685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chemeClr val="tx1"/>
                </a:solidFill>
                <a:latin typeface="Simplified Arabic" pitchFamily="18" charset="-78"/>
                <a:cs typeface="Simplified Arabic" pitchFamily="18" charset="-78"/>
              </a:rPr>
              <a:t> فى اي يوم نفعل هكذا؟</a:t>
            </a:r>
            <a:endParaRPr lang="en-US" sz="2800" b="1" dirty="0">
              <a:solidFill>
                <a:schemeClr val="tx1"/>
              </a:solidFill>
              <a:latin typeface="Simplified Arabic" pitchFamily="18" charset="-78"/>
              <a:cs typeface="Simplified Arabic" pitchFamily="18" charset="-78"/>
            </a:endParaRPr>
          </a:p>
        </p:txBody>
      </p:sp>
      <p:sp>
        <p:nvSpPr>
          <p:cNvPr id="12" name="Rounded Rectangle 11"/>
          <p:cNvSpPr/>
          <p:nvPr/>
        </p:nvSpPr>
        <p:spPr>
          <a:xfrm>
            <a:off x="228600" y="6553200"/>
            <a:ext cx="8686800" cy="304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chemeClr val="tx1"/>
                </a:solidFill>
                <a:latin typeface="Simplified Arabic" pitchFamily="18" charset="-78"/>
                <a:cs typeface="Simplified Arabic" pitchFamily="18" charset="-78"/>
              </a:rPr>
              <a:t>محمد جعفر على، محاضر اللغة العربية، المدرسة العالم الادرش برامبور، ساندبور، رقم الجوال: 01814241162</a:t>
            </a:r>
            <a:endParaRPr lang="en-US" b="1" dirty="0">
              <a:solidFill>
                <a:schemeClr val="tx1"/>
              </a:solidFill>
              <a:latin typeface="Simplified Arabic" pitchFamily="18" charset="-78"/>
              <a:cs typeface="Simplified Arabic" pitchFamily="18" charset="-78"/>
            </a:endParaRPr>
          </a:p>
        </p:txBody>
      </p:sp>
      <p:pic>
        <p:nvPicPr>
          <p:cNvPr id="10" name="Picture 9" descr="download (27).jpg"/>
          <p:cNvPicPr>
            <a:picLocks noChangeAspect="1"/>
          </p:cNvPicPr>
          <p:nvPr/>
        </p:nvPicPr>
        <p:blipFill>
          <a:blip r:embed="rId3"/>
          <a:stretch>
            <a:fillRect/>
          </a:stretch>
        </p:blipFill>
        <p:spPr>
          <a:xfrm>
            <a:off x="1143000" y="1676400"/>
            <a:ext cx="2895600" cy="2915093"/>
          </a:xfrm>
          <a:prstGeom prst="round2Diag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3" name="Picture 12" descr="download (28).jpg"/>
          <p:cNvPicPr>
            <a:picLocks noChangeAspect="1"/>
          </p:cNvPicPr>
          <p:nvPr/>
        </p:nvPicPr>
        <p:blipFill>
          <a:blip r:embed="rId4"/>
          <a:stretch>
            <a:fillRect/>
          </a:stretch>
        </p:blipFill>
        <p:spPr>
          <a:xfrm>
            <a:off x="4953000" y="2438400"/>
            <a:ext cx="2864941" cy="2895600"/>
          </a:xfrm>
          <a:prstGeom prst="round2Diag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0.7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iterate type="lt">
                                    <p:tmPct val="5000"/>
                                  </p:iterate>
                                  <p:childTnLst>
                                    <p:set>
                                      <p:cBhvr>
                                        <p:cTn id="13" dur="1" fill="hold">
                                          <p:stCondLst>
                                            <p:cond delay="0"/>
                                          </p:stCondLst>
                                        </p:cTn>
                                        <p:tgtEl>
                                          <p:spTgt spid="10"/>
                                        </p:tgtEl>
                                        <p:attrNameLst>
                                          <p:attrName>style.visibility</p:attrName>
                                        </p:attrNameLst>
                                      </p:cBhvr>
                                      <p:to>
                                        <p:strVal val="visible"/>
                                      </p:to>
                                    </p:set>
                                    <p:anim calcmode="lin" valueType="num">
                                      <p:cBhvr>
                                        <p:cTn id="14" dur="1000" fill="hold"/>
                                        <p:tgtEl>
                                          <p:spTgt spid="10"/>
                                        </p:tgtEl>
                                        <p:attrNameLst>
                                          <p:attrName>ppt_w</p:attrName>
                                        </p:attrNameLst>
                                      </p:cBhvr>
                                      <p:tavLst>
                                        <p:tav tm="0">
                                          <p:val>
                                            <p:fltVal val="0"/>
                                          </p:val>
                                        </p:tav>
                                        <p:tav tm="100000">
                                          <p:val>
                                            <p:strVal val="#ppt_w"/>
                                          </p:val>
                                        </p:tav>
                                      </p:tavLst>
                                    </p:anim>
                                    <p:anim calcmode="lin" valueType="num">
                                      <p:cBhvr>
                                        <p:cTn id="15" dur="1000" fill="hold"/>
                                        <p:tgtEl>
                                          <p:spTgt spid="10"/>
                                        </p:tgtEl>
                                        <p:attrNameLst>
                                          <p:attrName>ppt_h</p:attrName>
                                        </p:attrNameLst>
                                      </p:cBhvr>
                                      <p:tavLst>
                                        <p:tav tm="0">
                                          <p:val>
                                            <p:fltVal val="0"/>
                                          </p:val>
                                        </p:tav>
                                        <p:tav tm="100000">
                                          <p:val>
                                            <p:strVal val="#ppt_h"/>
                                          </p:val>
                                        </p:tav>
                                      </p:tavLst>
                                    </p:anim>
                                    <p:anim calcmode="lin" valueType="num">
                                      <p:cBhvr>
                                        <p:cTn id="16" dur="1000" fill="hold"/>
                                        <p:tgtEl>
                                          <p:spTgt spid="10"/>
                                        </p:tgtEl>
                                        <p:attrNameLst>
                                          <p:attrName>style.rotation</p:attrName>
                                        </p:attrNameLst>
                                      </p:cBhvr>
                                      <p:tavLst>
                                        <p:tav tm="0">
                                          <p:val>
                                            <p:fltVal val="90"/>
                                          </p:val>
                                        </p:tav>
                                        <p:tav tm="100000">
                                          <p:val>
                                            <p:fltVal val="0"/>
                                          </p:val>
                                        </p:tav>
                                      </p:tavLst>
                                    </p:anim>
                                    <p:animEffect transition="in" filter="fade">
                                      <p:cBhvr>
                                        <p:cTn id="17" dur="1000"/>
                                        <p:tgtEl>
                                          <p:spTgt spid="10"/>
                                        </p:tgtEl>
                                      </p:cBhvr>
                                    </p:animEffect>
                                  </p:childTnLst>
                                </p:cTn>
                              </p:par>
                              <p:par>
                                <p:cTn id="18" presetID="31" presetClass="entr" presetSubtype="0" fill="hold" nodeType="withEffect">
                                  <p:stCondLst>
                                    <p:cond delay="0"/>
                                  </p:stCondLst>
                                  <p:iterate type="lt">
                                    <p:tmPct val="5000"/>
                                  </p:iterate>
                                  <p:childTnLst>
                                    <p:set>
                                      <p:cBhvr>
                                        <p:cTn id="19" dur="1" fill="hold">
                                          <p:stCondLst>
                                            <p:cond delay="0"/>
                                          </p:stCondLst>
                                        </p:cTn>
                                        <p:tgtEl>
                                          <p:spTgt spid="13"/>
                                        </p:tgtEl>
                                        <p:attrNameLst>
                                          <p:attrName>style.visibility</p:attrName>
                                        </p:attrNameLst>
                                      </p:cBhvr>
                                      <p:to>
                                        <p:strVal val="visible"/>
                                      </p:to>
                                    </p:set>
                                    <p:anim calcmode="lin" valueType="num">
                                      <p:cBhvr>
                                        <p:cTn id="20" dur="1000" fill="hold"/>
                                        <p:tgtEl>
                                          <p:spTgt spid="13"/>
                                        </p:tgtEl>
                                        <p:attrNameLst>
                                          <p:attrName>ppt_w</p:attrName>
                                        </p:attrNameLst>
                                      </p:cBhvr>
                                      <p:tavLst>
                                        <p:tav tm="0">
                                          <p:val>
                                            <p:fltVal val="0"/>
                                          </p:val>
                                        </p:tav>
                                        <p:tav tm="100000">
                                          <p:val>
                                            <p:strVal val="#ppt_w"/>
                                          </p:val>
                                        </p:tav>
                                      </p:tavLst>
                                    </p:anim>
                                    <p:anim calcmode="lin" valueType="num">
                                      <p:cBhvr>
                                        <p:cTn id="21" dur="1000" fill="hold"/>
                                        <p:tgtEl>
                                          <p:spTgt spid="13"/>
                                        </p:tgtEl>
                                        <p:attrNameLst>
                                          <p:attrName>ppt_h</p:attrName>
                                        </p:attrNameLst>
                                      </p:cBhvr>
                                      <p:tavLst>
                                        <p:tav tm="0">
                                          <p:val>
                                            <p:fltVal val="0"/>
                                          </p:val>
                                        </p:tav>
                                        <p:tav tm="100000">
                                          <p:val>
                                            <p:strVal val="#ppt_h"/>
                                          </p:val>
                                        </p:tav>
                                      </p:tavLst>
                                    </p:anim>
                                    <p:anim calcmode="lin" valueType="num">
                                      <p:cBhvr>
                                        <p:cTn id="22" dur="1000" fill="hold"/>
                                        <p:tgtEl>
                                          <p:spTgt spid="13"/>
                                        </p:tgtEl>
                                        <p:attrNameLst>
                                          <p:attrName>style.rotation</p:attrName>
                                        </p:attrNameLst>
                                      </p:cBhvr>
                                      <p:tavLst>
                                        <p:tav tm="0">
                                          <p:val>
                                            <p:fltVal val="90"/>
                                          </p:val>
                                        </p:tav>
                                        <p:tav tm="100000">
                                          <p:val>
                                            <p:fltVal val="0"/>
                                          </p:val>
                                        </p:tav>
                                      </p:tavLst>
                                    </p:anim>
                                    <p:animEffect transition="in" filter="fade">
                                      <p:cBhvr>
                                        <p:cTn id="23" dur="10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fade">
                                      <p:cBhvr>
                                        <p:cTn id="28" dur="500"/>
                                        <p:tgtEl>
                                          <p:spTgt spid="11"/>
                                        </p:tgtEl>
                                      </p:cBhvr>
                                    </p:animEffect>
                                    <p:anim calcmode="lin" valueType="num">
                                      <p:cBhvr>
                                        <p:cTn id="29" dur="500" fill="hold"/>
                                        <p:tgtEl>
                                          <p:spTgt spid="11"/>
                                        </p:tgtEl>
                                        <p:attrNameLst>
                                          <p:attrName>ppt_x</p:attrName>
                                        </p:attrNameLst>
                                      </p:cBhvr>
                                      <p:tavLst>
                                        <p:tav tm="0">
                                          <p:val>
                                            <p:strVal val="#ppt_x"/>
                                          </p:val>
                                        </p:tav>
                                        <p:tav tm="100000">
                                          <p:val>
                                            <p:strVal val="#ppt_x"/>
                                          </p:val>
                                        </p:tav>
                                      </p:tavLst>
                                    </p:anim>
                                    <p:anim calcmode="lin" valueType="num">
                                      <p:cBhvr>
                                        <p:cTn id="30" dur="5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228600" y="6553200"/>
            <a:ext cx="8686800" cy="304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chemeClr val="tx1"/>
                </a:solidFill>
                <a:latin typeface="Simplified Arabic" pitchFamily="18" charset="-78"/>
                <a:cs typeface="Simplified Arabic" pitchFamily="18" charset="-78"/>
              </a:rPr>
              <a:t>محمد جعفر على، محاضر اللغة العربية، المدرسة العالم الادرش برامبور، ساندبور، رقم الجوال: 01814241162</a:t>
            </a:r>
            <a:endParaRPr lang="en-US" b="1" dirty="0">
              <a:solidFill>
                <a:schemeClr val="tx1"/>
              </a:solidFill>
              <a:latin typeface="Simplified Arabic" pitchFamily="18" charset="-78"/>
              <a:cs typeface="Simplified Arabic" pitchFamily="18" charset="-78"/>
            </a:endParaRPr>
          </a:p>
        </p:txBody>
      </p:sp>
      <p:sp>
        <p:nvSpPr>
          <p:cNvPr id="8" name="Rounded Rectangle 7"/>
          <p:cNvSpPr/>
          <p:nvPr/>
        </p:nvSpPr>
        <p:spPr>
          <a:xfrm>
            <a:off x="2743200" y="5715000"/>
            <a:ext cx="3581400" cy="6858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chemeClr val="tx1"/>
                </a:solidFill>
                <a:latin typeface="Simplified Arabic" pitchFamily="18" charset="-78"/>
                <a:cs typeface="Simplified Arabic" pitchFamily="18" charset="-78"/>
              </a:rPr>
              <a:t>نفعل هكذا فى اليوم العيد.</a:t>
            </a:r>
            <a:endParaRPr lang="en-US" sz="2800" b="1" dirty="0">
              <a:solidFill>
                <a:schemeClr val="tx1"/>
              </a:solidFill>
              <a:latin typeface="Simplified Arabic" pitchFamily="18" charset="-78"/>
              <a:cs typeface="Simplified Arabic" pitchFamily="18" charset="-78"/>
            </a:endParaRPr>
          </a:p>
        </p:txBody>
      </p:sp>
      <p:pic>
        <p:nvPicPr>
          <p:cNvPr id="5" name="Picture 4" descr="images (10).jpg"/>
          <p:cNvPicPr>
            <a:picLocks noChangeAspect="1"/>
          </p:cNvPicPr>
          <p:nvPr/>
        </p:nvPicPr>
        <p:blipFill>
          <a:blip r:embed="rId2"/>
          <a:stretch>
            <a:fillRect/>
          </a:stretch>
        </p:blipFill>
        <p:spPr>
          <a:xfrm>
            <a:off x="762000" y="457200"/>
            <a:ext cx="7696200" cy="5181600"/>
          </a:xfrm>
          <a:prstGeom prst="round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ppt_w*2.5"/>
                                          </p:val>
                                        </p:tav>
                                        <p:tav tm="100000">
                                          <p:val>
                                            <p:strVal val="#ppt_w"/>
                                          </p:val>
                                        </p:tav>
                                      </p:tavLst>
                                    </p:anim>
                                    <p:anim calcmode="lin" valueType="num">
                                      <p:cBhvr>
                                        <p:cTn id="8" dur="500" fill="hold"/>
                                        <p:tgtEl>
                                          <p:spTgt spid="5"/>
                                        </p:tgtEl>
                                        <p:attrNameLst>
                                          <p:attrName>ppt_h</p:attrName>
                                        </p:attrNameLst>
                                      </p:cBhvr>
                                      <p:tavLst>
                                        <p:tav tm="0">
                                          <p:val>
                                            <p:strVal val="#ppt_h*0.01"/>
                                          </p:val>
                                        </p:tav>
                                        <p:tav tm="100000">
                                          <p:val>
                                            <p:strVal val="#ppt_h"/>
                                          </p:val>
                                        </p:tav>
                                      </p:tavLst>
                                    </p:anim>
                                    <p:anim calcmode="lin" valueType="num">
                                      <p:cBhvr>
                                        <p:cTn id="9" dur="500" fill="hold"/>
                                        <p:tgtEl>
                                          <p:spTgt spid="5"/>
                                        </p:tgtEl>
                                        <p:attrNameLst>
                                          <p:attrName>ppt_x</p:attrName>
                                        </p:attrNameLst>
                                      </p:cBhvr>
                                      <p:tavLst>
                                        <p:tav tm="0">
                                          <p:val>
                                            <p:strVal val="#ppt_x"/>
                                          </p:val>
                                        </p:tav>
                                        <p:tav tm="100000">
                                          <p:val>
                                            <p:strVal val="#ppt_x"/>
                                          </p:val>
                                        </p:tav>
                                      </p:tavLst>
                                    </p:anim>
                                    <p:anim calcmode="lin" valueType="num">
                                      <p:cBhvr>
                                        <p:cTn id="10" dur="500" fill="hold"/>
                                        <p:tgtEl>
                                          <p:spTgt spid="5"/>
                                        </p:tgtEl>
                                        <p:attrNameLst>
                                          <p:attrName>ppt_y</p:attrName>
                                        </p:attrNameLst>
                                      </p:cBhvr>
                                      <p:tavLst>
                                        <p:tav tm="0">
                                          <p:val>
                                            <p:strVal val="#ppt_h+1"/>
                                          </p:val>
                                        </p:tav>
                                        <p:tav tm="100000">
                                          <p:val>
                                            <p:strVal val="#ppt_y"/>
                                          </p:val>
                                        </p:tav>
                                      </p:tavLst>
                                    </p:anim>
                                    <p:animEffect transition="in" filter="fade">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47"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000"/>
                                        <p:tgtEl>
                                          <p:spTgt spid="8"/>
                                        </p:tgtEl>
                                      </p:cBhvr>
                                    </p:animEffect>
                                    <p:anim calcmode="lin" valueType="num">
                                      <p:cBhvr>
                                        <p:cTn id="17" dur="1000" fill="hold"/>
                                        <p:tgtEl>
                                          <p:spTgt spid="8"/>
                                        </p:tgtEl>
                                        <p:attrNameLst>
                                          <p:attrName>ppt_x</p:attrName>
                                        </p:attrNameLst>
                                      </p:cBhvr>
                                      <p:tavLst>
                                        <p:tav tm="0">
                                          <p:val>
                                            <p:strVal val="#ppt_x"/>
                                          </p:val>
                                        </p:tav>
                                        <p:tav tm="100000">
                                          <p:val>
                                            <p:strVal val="#ppt_x"/>
                                          </p:val>
                                        </p:tav>
                                      </p:tavLst>
                                    </p:anim>
                                    <p:anim calcmode="lin" valueType="num">
                                      <p:cBhvr>
                                        <p:cTn id="1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09600" y="4724400"/>
            <a:ext cx="8077200" cy="22860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9600" b="1" dirty="0" smtClean="0">
                <a:solidFill>
                  <a:schemeClr val="tx1">
                    <a:lumMod val="95000"/>
                    <a:lumOff val="5000"/>
                  </a:schemeClr>
                </a:solidFill>
                <a:effectLst>
                  <a:outerShdw blurRad="38100" dist="38100" dir="2700000" algn="tl">
                    <a:srgbClr val="000000">
                      <a:alpha val="43137"/>
                    </a:srgbClr>
                  </a:outerShdw>
                </a:effectLst>
                <a:latin typeface="Simplified Arabic" pitchFamily="18" charset="-78"/>
                <a:cs typeface="Simplified Arabic" pitchFamily="18" charset="-78"/>
              </a:rPr>
              <a:t>الاعياد للمسلمين</a:t>
            </a:r>
            <a:endParaRPr lang="en-US" sz="9600" b="1" dirty="0">
              <a:solidFill>
                <a:schemeClr val="tx1">
                  <a:lumMod val="95000"/>
                  <a:lumOff val="5000"/>
                </a:schemeClr>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6" name="Rounded Rectangle 5"/>
          <p:cNvSpPr/>
          <p:nvPr/>
        </p:nvSpPr>
        <p:spPr>
          <a:xfrm>
            <a:off x="228600" y="6553200"/>
            <a:ext cx="8686800" cy="304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chemeClr val="tx1"/>
                </a:solidFill>
                <a:latin typeface="Simplified Arabic" pitchFamily="18" charset="-78"/>
                <a:cs typeface="Simplified Arabic" pitchFamily="18" charset="-78"/>
              </a:rPr>
              <a:t>محمد جعفر على، محاضر اللغة العربية، المدرسة العالم الادرش برامبور، ساندبور، رقم الجوال: 01814241162</a:t>
            </a:r>
            <a:endParaRPr lang="en-US" b="1" dirty="0">
              <a:solidFill>
                <a:schemeClr val="tx1"/>
              </a:solidFill>
              <a:latin typeface="Simplified Arabic" pitchFamily="18" charset="-78"/>
              <a:cs typeface="Simplified Arabic" pitchFamily="18" charset="-78"/>
            </a:endParaRPr>
          </a:p>
        </p:txBody>
      </p:sp>
      <p:pic>
        <p:nvPicPr>
          <p:cNvPr id="5" name="Picture 4" descr="images (11).jpg"/>
          <p:cNvPicPr>
            <a:picLocks noChangeAspect="1"/>
          </p:cNvPicPr>
          <p:nvPr/>
        </p:nvPicPr>
        <p:blipFill>
          <a:blip r:embed="rId2"/>
          <a:stretch>
            <a:fillRect/>
          </a:stretch>
        </p:blipFill>
        <p:spPr>
          <a:xfrm>
            <a:off x="457201" y="459848"/>
            <a:ext cx="8229600" cy="4721752"/>
          </a:xfrm>
          <a:prstGeom prst="flowChartAlternateProcess">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304800"/>
            <a:ext cx="5410200" cy="1107996"/>
          </a:xfrm>
          <a:prstGeom prst="rect">
            <a:avLst/>
          </a:prstGeom>
          <a:solidFill>
            <a:schemeClr val="accent4">
              <a:lumMod val="20000"/>
              <a:lumOff val="80000"/>
            </a:schemeClr>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ar-SA" sz="6600" dirty="0" smtClean="0">
                <a:solidFill>
                  <a:srgbClr val="002060"/>
                </a:solidFill>
                <a:latin typeface="Simplified Arabic" pitchFamily="18" charset="-78"/>
                <a:cs typeface="Simplified Arabic" pitchFamily="18" charset="-78"/>
              </a:rPr>
              <a:t>النتائخ من الدرس</a:t>
            </a:r>
            <a:endParaRPr lang="en-US" sz="6600" dirty="0">
              <a:solidFill>
                <a:srgbClr val="002060"/>
              </a:solidFill>
              <a:latin typeface="Simplified Arabic" pitchFamily="18" charset="-78"/>
              <a:cs typeface="Simplified Arabic" pitchFamily="18" charset="-78"/>
            </a:endParaRPr>
          </a:p>
        </p:txBody>
      </p:sp>
      <p:sp>
        <p:nvSpPr>
          <p:cNvPr id="9" name="Rounded Rectangle 8"/>
          <p:cNvSpPr/>
          <p:nvPr/>
        </p:nvSpPr>
        <p:spPr>
          <a:xfrm>
            <a:off x="609600" y="1981200"/>
            <a:ext cx="8001000" cy="4267200"/>
          </a:xfrm>
          <a:prstGeom prst="round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3600" b="1" dirty="0" smtClean="0">
                <a:solidFill>
                  <a:schemeClr val="tx1"/>
                </a:solidFill>
                <a:latin typeface="Simplified Arabic" pitchFamily="18" charset="-78"/>
                <a:cs typeface="Simplified Arabic" pitchFamily="18" charset="-78"/>
              </a:rPr>
              <a:t>يستطيع الطلاب بعد انتهاء هذا الدرس –</a:t>
            </a:r>
          </a:p>
          <a:p>
            <a:pPr algn="r" rtl="1"/>
            <a:r>
              <a:rPr lang="ar-SA" sz="4000" b="1" dirty="0" smtClean="0">
                <a:solidFill>
                  <a:schemeClr val="tx1"/>
                </a:solidFill>
                <a:latin typeface="Simplified Arabic" pitchFamily="18" charset="-78"/>
                <a:cs typeface="Simplified Arabic" pitchFamily="18" charset="-78"/>
              </a:rPr>
              <a:t>• </a:t>
            </a:r>
            <a:r>
              <a:rPr lang="ar-SA" sz="3600" b="1" dirty="0" smtClean="0">
                <a:solidFill>
                  <a:schemeClr val="tx1"/>
                </a:solidFill>
                <a:latin typeface="Simplified Arabic" pitchFamily="18" charset="-78"/>
                <a:cs typeface="Simplified Arabic" pitchFamily="18" charset="-78"/>
              </a:rPr>
              <a:t>ان يبين تعريف الاعياد للمسلمين.</a:t>
            </a:r>
          </a:p>
          <a:p>
            <a:pPr algn="r" rtl="1"/>
            <a:r>
              <a:rPr lang="ar-SA" sz="3600" b="1" dirty="0" smtClean="0">
                <a:solidFill>
                  <a:schemeClr val="tx1"/>
                </a:solidFill>
                <a:latin typeface="Simplified Arabic" pitchFamily="18" charset="-78"/>
                <a:cs typeface="Simplified Arabic" pitchFamily="18" charset="-78"/>
              </a:rPr>
              <a:t>• ان يشرح اهتمام الاعياد فى الاسلام.</a:t>
            </a:r>
          </a:p>
          <a:p>
            <a:pPr marL="0" lvl="1" algn="r" rtl="1"/>
            <a:r>
              <a:rPr lang="ar-SA" sz="3600" b="1" dirty="0" smtClean="0">
                <a:solidFill>
                  <a:schemeClr val="tx1"/>
                </a:solidFill>
                <a:latin typeface="Arial" pitchFamily="34" charset="0"/>
                <a:cs typeface="Arabic11 BT" pitchFamily="2" charset="-78"/>
              </a:rPr>
              <a:t>• </a:t>
            </a:r>
            <a:r>
              <a:rPr lang="ar-SA" sz="3600" b="1" dirty="0" smtClean="0">
                <a:solidFill>
                  <a:schemeClr val="tx1"/>
                </a:solidFill>
                <a:latin typeface="Simplified Arabic" pitchFamily="18" charset="-78"/>
                <a:cs typeface="Simplified Arabic" pitchFamily="18" charset="-78"/>
              </a:rPr>
              <a:t>ان يستخرج الأسماء الجامدة والمشتقة من النص.</a:t>
            </a:r>
            <a:endParaRPr lang="en-US" sz="3600" b="1" dirty="0" smtClean="0">
              <a:solidFill>
                <a:schemeClr val="tx1"/>
              </a:solidFill>
              <a:latin typeface="Simplified Arabic" pitchFamily="18" charset="-78"/>
              <a:cs typeface="Simplified Arabic" pitchFamily="18" charset="-78"/>
            </a:endParaRPr>
          </a:p>
          <a:p>
            <a:pPr marL="0" lvl="1" algn="r" rtl="1"/>
            <a:r>
              <a:rPr lang="ar-SA" sz="3600" b="1" dirty="0" smtClean="0">
                <a:solidFill>
                  <a:schemeClr val="tx1"/>
                </a:solidFill>
                <a:latin typeface="Arial" pitchFamily="34" charset="0"/>
                <a:cs typeface="Arabic11 BT" pitchFamily="2" charset="-78"/>
              </a:rPr>
              <a:t>• </a:t>
            </a:r>
            <a:r>
              <a:rPr lang="ar-SA" sz="3600" b="1" dirty="0" smtClean="0">
                <a:solidFill>
                  <a:schemeClr val="tx1"/>
                </a:solidFill>
                <a:latin typeface="Simplified Arabic" pitchFamily="18" charset="-78"/>
                <a:cs typeface="Simplified Arabic" pitchFamily="18" charset="-78"/>
              </a:rPr>
              <a:t>ان يقول الكلمات المتضادة من النص.</a:t>
            </a:r>
          </a:p>
          <a:p>
            <a:pPr marL="0" lvl="1" algn="r" rtl="1"/>
            <a:r>
              <a:rPr lang="ar-SA" sz="3600" b="1" dirty="0" smtClean="0">
                <a:solidFill>
                  <a:schemeClr val="tx1"/>
                </a:solidFill>
                <a:latin typeface="Arial" pitchFamily="34" charset="0"/>
                <a:cs typeface="Arabic11 BT" pitchFamily="2" charset="-78"/>
              </a:rPr>
              <a:t>• </a:t>
            </a:r>
            <a:r>
              <a:rPr lang="ar-SA" sz="3600" b="1" dirty="0" smtClean="0">
                <a:solidFill>
                  <a:schemeClr val="tx1"/>
                </a:solidFill>
                <a:latin typeface="Simplified Arabic" pitchFamily="18" charset="-78"/>
                <a:cs typeface="Simplified Arabic" pitchFamily="18" charset="-78"/>
              </a:rPr>
              <a:t>ان يبدل عدد الكلمات.</a:t>
            </a:r>
            <a:endParaRPr lang="ar-SA" b="1" dirty="0" smtClean="0">
              <a:solidFill>
                <a:schemeClr val="tx1"/>
              </a:solidFill>
              <a:latin typeface="Simplified Arabic" pitchFamily="18" charset="-78"/>
              <a:cs typeface="Simplified Arabic" pitchFamily="18" charset="-78"/>
            </a:endParaRPr>
          </a:p>
          <a:p>
            <a:pPr lvl="1" algn="r" rtl="1"/>
            <a:endParaRPr lang="ar-SA" b="1" dirty="0" smtClean="0">
              <a:solidFill>
                <a:schemeClr val="tx1"/>
              </a:solidFill>
              <a:latin typeface="Arial" pitchFamily="34" charset="0"/>
              <a:cs typeface="Arabic11 BT" pitchFamily="2" charset="-78"/>
            </a:endParaRPr>
          </a:p>
        </p:txBody>
      </p:sp>
      <p:sp>
        <p:nvSpPr>
          <p:cNvPr id="10" name="Rounded Rectangle 9"/>
          <p:cNvSpPr/>
          <p:nvPr/>
        </p:nvSpPr>
        <p:spPr>
          <a:xfrm>
            <a:off x="228600" y="6553200"/>
            <a:ext cx="8686800" cy="304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chemeClr val="tx1"/>
                </a:solidFill>
                <a:latin typeface="Simplified Arabic" pitchFamily="18" charset="-78"/>
                <a:cs typeface="Simplified Arabic" pitchFamily="18" charset="-78"/>
              </a:rPr>
              <a:t>محمد جعفر على، محاضر اللغة العربية، المدرسة العالم الادرش برامبور، ساندبور، رقم الجوال: 01814241162</a:t>
            </a:r>
            <a:endParaRPr lang="en-US" b="1" dirty="0">
              <a:solidFill>
                <a:schemeClr val="tx1"/>
              </a:solidFill>
              <a:latin typeface="Simplified Arabic" pitchFamily="18" charset="-78"/>
              <a:cs typeface="Simplified Arabic" pitchFamily="18"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309878"/>
            <a:ext cx="8534400" cy="2862322"/>
          </a:xfrm>
          <a:prstGeom prst="rect">
            <a:avLst/>
          </a:prstGeom>
          <a:noFill/>
          <a:ln>
            <a:noFill/>
          </a:ln>
        </p:spPr>
        <p:txBody>
          <a:bodyPr wrap="square" rtlCol="0">
            <a:spAutoFit/>
          </a:bodyPr>
          <a:lstStyle/>
          <a:p>
            <a:pPr algn="just" rtl="1"/>
            <a:r>
              <a:rPr lang="ar-SA" sz="3600" dirty="0" smtClean="0">
                <a:latin typeface="Simplified Arabic" pitchFamily="18" charset="-78"/>
                <a:cs typeface="Simplified Arabic" pitchFamily="18" charset="-78"/>
              </a:rPr>
              <a:t>اهتم الاسلام بالاعياد اهتماما كبيرا، اولا : لانها كانت موجودة فى المجتمعات القديمة ايضا، وثانيا : لانها امر ضرورى لكل امة حتى يكون لها اعياد فى ايامها، تفرح بها وتستريح من تعب العمل. واعياد كل امة ترتبط بدينها او بحوادث مهمة لها اثر كبير فى حياتها.</a:t>
            </a:r>
            <a:endParaRPr lang="ar-SA" sz="3600" dirty="0" smtClean="0">
              <a:latin typeface="Arial" pitchFamily="34" charset="0"/>
              <a:cs typeface="Arabic11 BT" pitchFamily="2" charset="-78"/>
            </a:endParaRPr>
          </a:p>
        </p:txBody>
      </p:sp>
      <p:sp>
        <p:nvSpPr>
          <p:cNvPr id="6" name="Rounded Rectangle 5"/>
          <p:cNvSpPr/>
          <p:nvPr/>
        </p:nvSpPr>
        <p:spPr>
          <a:xfrm>
            <a:off x="2819400" y="685800"/>
            <a:ext cx="3581400" cy="609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solidFill>
                  <a:srgbClr val="FF0000"/>
                </a:solidFill>
                <a:latin typeface="Simplified Arabic" pitchFamily="18" charset="-78"/>
                <a:cs typeface="Simplified Arabic" pitchFamily="18" charset="-78"/>
              </a:rPr>
              <a:t>النص غير المدروس</a:t>
            </a:r>
            <a:endParaRPr lang="en-US" sz="4000" dirty="0">
              <a:solidFill>
                <a:srgbClr val="FF0000"/>
              </a:solidFill>
              <a:latin typeface="Simplified Arabic" pitchFamily="18" charset="-78"/>
              <a:cs typeface="Simplified Arabic" pitchFamily="18" charset="-78"/>
            </a:endParaRPr>
          </a:p>
        </p:txBody>
      </p:sp>
      <p:sp>
        <p:nvSpPr>
          <p:cNvPr id="14" name="Rounded Rectangle 13"/>
          <p:cNvSpPr/>
          <p:nvPr/>
        </p:nvSpPr>
        <p:spPr>
          <a:xfrm>
            <a:off x="228600" y="6553200"/>
            <a:ext cx="8686800" cy="304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chemeClr val="tx1"/>
                </a:solidFill>
                <a:latin typeface="Simplified Arabic" pitchFamily="18" charset="-78"/>
                <a:cs typeface="Simplified Arabic" pitchFamily="18" charset="-78"/>
              </a:rPr>
              <a:t>محمد جعفر على، محاضر اللغة العربية، المدرسة العالم الادرش برامبور، ساندبور، رقم الجوال: 01814241162</a:t>
            </a:r>
            <a:endParaRPr lang="en-US" b="1" dirty="0">
              <a:solidFill>
                <a:schemeClr val="tx1"/>
              </a:solidFill>
              <a:latin typeface="Simplified Arabic" pitchFamily="18" charset="-78"/>
              <a:cs typeface="Simplified Arabic" pitchFamily="18" charset="-78"/>
            </a:endParaRPr>
          </a:p>
        </p:txBody>
      </p:sp>
      <p:pic>
        <p:nvPicPr>
          <p:cNvPr id="8" name="Picture 7" descr="images (13).jpg"/>
          <p:cNvPicPr>
            <a:picLocks noChangeAspect="1"/>
          </p:cNvPicPr>
          <p:nvPr/>
        </p:nvPicPr>
        <p:blipFill>
          <a:blip r:embed="rId2"/>
          <a:stretch>
            <a:fillRect/>
          </a:stretch>
        </p:blipFill>
        <p:spPr>
          <a:xfrm>
            <a:off x="6248400" y="1295400"/>
            <a:ext cx="2552700" cy="1790700"/>
          </a:xfrm>
          <a:prstGeom prst="flowChartAlternateProcess">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5" name="Picture 14" descr="images (11).jpg"/>
          <p:cNvPicPr>
            <a:picLocks noChangeAspect="1"/>
          </p:cNvPicPr>
          <p:nvPr/>
        </p:nvPicPr>
        <p:blipFill>
          <a:blip r:embed="rId3"/>
          <a:stretch>
            <a:fillRect/>
          </a:stretch>
        </p:blipFill>
        <p:spPr>
          <a:xfrm>
            <a:off x="428625" y="1352550"/>
            <a:ext cx="2466975" cy="1771650"/>
          </a:xfrm>
          <a:prstGeom prst="flowChartAlternateProcess">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6" name="Picture 15" descr="images (1).png"/>
          <p:cNvPicPr>
            <a:picLocks noChangeAspect="1"/>
          </p:cNvPicPr>
          <p:nvPr/>
        </p:nvPicPr>
        <p:blipFill>
          <a:blip r:embed="rId4"/>
          <a:stretch>
            <a:fillRect/>
          </a:stretch>
        </p:blipFill>
        <p:spPr>
          <a:xfrm>
            <a:off x="3048000" y="1676400"/>
            <a:ext cx="3048000" cy="12001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500" fill="hold"/>
                                        <p:tgtEl>
                                          <p:spTgt spid="15"/>
                                        </p:tgtEl>
                                        <p:attrNameLst>
                                          <p:attrName>ppt_w</p:attrName>
                                        </p:attrNameLst>
                                      </p:cBhvr>
                                      <p:tavLst>
                                        <p:tav tm="0">
                                          <p:val>
                                            <p:fltVal val="0"/>
                                          </p:val>
                                        </p:tav>
                                        <p:tav tm="100000">
                                          <p:val>
                                            <p:strVal val="#ppt_w"/>
                                          </p:val>
                                        </p:tav>
                                      </p:tavLst>
                                    </p:anim>
                                    <p:anim calcmode="lin" valueType="num">
                                      <p:cBhvr>
                                        <p:cTn id="15" dur="500" fill="hold"/>
                                        <p:tgtEl>
                                          <p:spTgt spid="15"/>
                                        </p:tgtEl>
                                        <p:attrNameLst>
                                          <p:attrName>ppt_h</p:attrName>
                                        </p:attrNameLst>
                                      </p:cBhvr>
                                      <p:tavLst>
                                        <p:tav tm="0">
                                          <p:val>
                                            <p:fltVal val="0"/>
                                          </p:val>
                                        </p:tav>
                                        <p:tav tm="100000">
                                          <p:val>
                                            <p:strVal val="#ppt_h"/>
                                          </p:val>
                                        </p:tav>
                                      </p:tavLst>
                                    </p:anim>
                                    <p:animEffect transition="in" filter="fade">
                                      <p:cBhvr>
                                        <p:cTn id="16" dur="500"/>
                                        <p:tgtEl>
                                          <p:spTgt spid="15"/>
                                        </p:tgtEl>
                                      </p:cBhvr>
                                    </p:animEffect>
                                  </p:childTnLst>
                                </p:cTn>
                              </p:par>
                              <p:par>
                                <p:cTn id="17" presetID="53"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ppt_w</p:attrName>
                                        </p:attrNameLst>
                                      </p:cBhvr>
                                      <p:tavLst>
                                        <p:tav tm="0">
                                          <p:val>
                                            <p:fltVal val="0"/>
                                          </p:val>
                                        </p:tav>
                                        <p:tav tm="100000">
                                          <p:val>
                                            <p:strVal val="#ppt_w"/>
                                          </p:val>
                                        </p:tav>
                                      </p:tavLst>
                                    </p:anim>
                                    <p:anim calcmode="lin" valueType="num">
                                      <p:cBhvr>
                                        <p:cTn id="20" dur="500" fill="hold"/>
                                        <p:tgtEl>
                                          <p:spTgt spid="16"/>
                                        </p:tgtEl>
                                        <p:attrNameLst>
                                          <p:attrName>ppt_h</p:attrName>
                                        </p:attrNameLst>
                                      </p:cBhvr>
                                      <p:tavLst>
                                        <p:tav tm="0">
                                          <p:val>
                                            <p:fltVal val="0"/>
                                          </p:val>
                                        </p:tav>
                                        <p:tav tm="100000">
                                          <p:val>
                                            <p:strVal val="#ppt_h"/>
                                          </p:val>
                                        </p:tav>
                                      </p:tavLst>
                                    </p:anim>
                                    <p:animEffect transition="in" filter="fade">
                                      <p:cBhvr>
                                        <p:cTn id="21" dur="500"/>
                                        <p:tgtEl>
                                          <p:spTgt spid="16"/>
                                        </p:tgtEl>
                                      </p:cBhvr>
                                    </p:animEffect>
                                  </p:childTnLst>
                                </p:cTn>
                              </p:par>
                              <p:par>
                                <p:cTn id="22" presetID="53" presetClass="entr" presetSubtype="0"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2"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anim calcmode="lin" valueType="num">
                                      <p:cBhvr>
                                        <p:cTn id="32" dur="1000" fill="hold"/>
                                        <p:tgtEl>
                                          <p:spTgt spid="4"/>
                                        </p:tgtEl>
                                        <p:attrNameLst>
                                          <p:attrName>ppt_x</p:attrName>
                                        </p:attrNameLst>
                                      </p:cBhvr>
                                      <p:tavLst>
                                        <p:tav tm="0">
                                          <p:val>
                                            <p:strVal val="#ppt_x"/>
                                          </p:val>
                                        </p:tav>
                                        <p:tav tm="100000">
                                          <p:val>
                                            <p:strVal val="#ppt_x"/>
                                          </p:val>
                                        </p:tav>
                                      </p:tavLst>
                                    </p:anim>
                                    <p:anim calcmode="lin" valueType="num">
                                      <p:cBhvr>
                                        <p:cTn id="3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2"/>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582882"/>
            <a:ext cx="8458200" cy="3970318"/>
          </a:xfrm>
          <a:prstGeom prst="rect">
            <a:avLst/>
          </a:prstGeom>
          <a:noFill/>
        </p:spPr>
        <p:txBody>
          <a:bodyPr wrap="square" rtlCol="0">
            <a:spAutoFit/>
          </a:bodyPr>
          <a:lstStyle/>
          <a:p>
            <a:pPr marL="0" lvl="1" algn="just" rtl="1"/>
            <a:r>
              <a:rPr lang="ar-SA" sz="3600" dirty="0" smtClean="0">
                <a:latin typeface="Simplified Arabic" pitchFamily="18" charset="-78"/>
                <a:cs typeface="Simplified Arabic" pitchFamily="18" charset="-78"/>
              </a:rPr>
              <a:t>ولكن الاسلام لم يترك المسلمين يحتلفون بايام كانوا يحتلفون بها قبل الاسلام بل جعل لهم عيدين مرتبطين بعبادتين من اهم عبادات الاسلام. وهما : عيد الفطر بعد ان ينتهى المسلمون عن عبادة الله فى الصوم، ويفرحوا بفطرهم. وعيد الاضحى بعد ان يؤدى الحجاج اهم ركن فى عبادة الحج، وهو الوقوف بعرفة، ويفرحوا بما ادوا من عبادة فى اطهر مكان واقدس ارض.</a:t>
            </a:r>
            <a:endParaRPr lang="en-US" dirty="0">
              <a:latin typeface="Simplified Arabic" pitchFamily="18" charset="-78"/>
              <a:cs typeface="Simplified Arabic" pitchFamily="18" charset="-78"/>
            </a:endParaRPr>
          </a:p>
        </p:txBody>
      </p:sp>
      <p:sp>
        <p:nvSpPr>
          <p:cNvPr id="5" name="Rounded Rectangle 4"/>
          <p:cNvSpPr/>
          <p:nvPr/>
        </p:nvSpPr>
        <p:spPr>
          <a:xfrm>
            <a:off x="2971800" y="381000"/>
            <a:ext cx="3276600" cy="609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solidFill>
                  <a:srgbClr val="FF0000"/>
                </a:solidFill>
                <a:latin typeface="Simplified Arabic" pitchFamily="18" charset="-78"/>
                <a:cs typeface="Simplified Arabic" pitchFamily="18" charset="-78"/>
              </a:rPr>
              <a:t>النص غير المدروس</a:t>
            </a:r>
            <a:endParaRPr lang="en-US" sz="3600" dirty="0">
              <a:solidFill>
                <a:srgbClr val="FF0000"/>
              </a:solidFill>
              <a:latin typeface="Simplified Arabic" pitchFamily="18" charset="-78"/>
              <a:cs typeface="Simplified Arabic" pitchFamily="18" charset="-78"/>
            </a:endParaRPr>
          </a:p>
        </p:txBody>
      </p:sp>
      <p:sp>
        <p:nvSpPr>
          <p:cNvPr id="10" name="Rounded Rectangle 9"/>
          <p:cNvSpPr/>
          <p:nvPr/>
        </p:nvSpPr>
        <p:spPr>
          <a:xfrm>
            <a:off x="228600" y="6553200"/>
            <a:ext cx="8686800" cy="3048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b="1" dirty="0" smtClean="0">
                <a:solidFill>
                  <a:schemeClr val="tx1"/>
                </a:solidFill>
                <a:latin typeface="Simplified Arabic" pitchFamily="18" charset="-78"/>
                <a:cs typeface="Simplified Arabic" pitchFamily="18" charset="-78"/>
              </a:rPr>
              <a:t>محمد جعفر على، محاضر اللغة العربية، المدرسة العالم الادرش برامبور، ساندبور، رقم الجوال: 01814241162</a:t>
            </a:r>
            <a:endParaRPr lang="en-US" b="1" dirty="0">
              <a:solidFill>
                <a:schemeClr val="tx1"/>
              </a:solidFill>
              <a:latin typeface="Simplified Arabic" pitchFamily="18" charset="-78"/>
              <a:cs typeface="Simplified Arabic" pitchFamily="18" charset="-78"/>
            </a:endParaRPr>
          </a:p>
        </p:txBody>
      </p:sp>
      <p:pic>
        <p:nvPicPr>
          <p:cNvPr id="8" name="Picture 7" descr="download (26).jpg"/>
          <p:cNvPicPr>
            <a:picLocks noChangeAspect="1"/>
          </p:cNvPicPr>
          <p:nvPr/>
        </p:nvPicPr>
        <p:blipFill>
          <a:blip r:embed="rId2"/>
          <a:stretch>
            <a:fillRect/>
          </a:stretch>
        </p:blipFill>
        <p:spPr>
          <a:xfrm>
            <a:off x="381001" y="990600"/>
            <a:ext cx="2667000" cy="1524000"/>
          </a:xfrm>
          <a:prstGeom prst="round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1" name="Picture 10" descr="images (15).jpg"/>
          <p:cNvPicPr>
            <a:picLocks noChangeAspect="1"/>
          </p:cNvPicPr>
          <p:nvPr/>
        </p:nvPicPr>
        <p:blipFill>
          <a:blip r:embed="rId3"/>
          <a:stretch>
            <a:fillRect/>
          </a:stretch>
        </p:blipFill>
        <p:spPr>
          <a:xfrm>
            <a:off x="3276600" y="1066800"/>
            <a:ext cx="2640241" cy="1524000"/>
          </a:xfrm>
          <a:prstGeom prst="round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4" name="Picture 13" descr="images (16).jpg"/>
          <p:cNvPicPr>
            <a:picLocks noChangeAspect="1"/>
          </p:cNvPicPr>
          <p:nvPr/>
        </p:nvPicPr>
        <p:blipFill>
          <a:blip r:embed="rId4"/>
          <a:stretch>
            <a:fillRect/>
          </a:stretch>
        </p:blipFill>
        <p:spPr>
          <a:xfrm>
            <a:off x="6122760" y="990600"/>
            <a:ext cx="2640240" cy="1571625"/>
          </a:xfrm>
          <a:prstGeom prst="round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par>
                                <p:cTn id="17" presetID="47"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par>
                                <p:cTn id="22" presetID="47" presetClass="entr" presetSubtype="0" fill="hold"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1000"/>
                                        <p:tgtEl>
                                          <p:spTgt spid="14"/>
                                        </p:tgtEl>
                                      </p:cBhvr>
                                    </p:animEffect>
                                    <p:anim calcmode="lin" valueType="num">
                                      <p:cBhvr>
                                        <p:cTn id="25" dur="1000" fill="hold"/>
                                        <p:tgtEl>
                                          <p:spTgt spid="14"/>
                                        </p:tgtEl>
                                        <p:attrNameLst>
                                          <p:attrName>ppt_x</p:attrName>
                                        </p:attrNameLst>
                                      </p:cBhvr>
                                      <p:tavLst>
                                        <p:tav tm="0">
                                          <p:val>
                                            <p:strVal val="#ppt_x"/>
                                          </p:val>
                                        </p:tav>
                                        <p:tav tm="100000">
                                          <p:val>
                                            <p:strVal val="#ppt_x"/>
                                          </p:val>
                                        </p:tav>
                                      </p:tavLst>
                                    </p:anim>
                                    <p:anim calcmode="lin" valueType="num">
                                      <p:cBhvr>
                                        <p:cTn id="2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p:cTn id="31" dur="500" fill="hold"/>
                                        <p:tgtEl>
                                          <p:spTgt spid="4"/>
                                        </p:tgtEl>
                                        <p:attrNameLst>
                                          <p:attrName>ppt_w</p:attrName>
                                        </p:attrNameLst>
                                      </p:cBhvr>
                                      <p:tavLst>
                                        <p:tav tm="0">
                                          <p:val>
                                            <p:fltVal val="0"/>
                                          </p:val>
                                        </p:tav>
                                        <p:tav tm="100000">
                                          <p:val>
                                            <p:strVal val="#ppt_w"/>
                                          </p:val>
                                        </p:tav>
                                      </p:tavLst>
                                    </p:anim>
                                    <p:anim calcmode="lin" valueType="num">
                                      <p:cBhvr>
                                        <p:cTn id="32" dur="500" fill="hold"/>
                                        <p:tgtEl>
                                          <p:spTgt spid="4"/>
                                        </p:tgtEl>
                                        <p:attrNameLst>
                                          <p:attrName>ppt_h</p:attrName>
                                        </p:attrNameLst>
                                      </p:cBhvr>
                                      <p:tavLst>
                                        <p:tav tm="0">
                                          <p:val>
                                            <p:fltVal val="0"/>
                                          </p:val>
                                        </p:tav>
                                        <p:tav tm="100000">
                                          <p:val>
                                            <p:strVal val="#ppt_h"/>
                                          </p:val>
                                        </p:tav>
                                      </p:tavLst>
                                    </p:anim>
                                    <p:animEffect transition="in" filter="fade">
                                      <p:cBhvr>
                                        <p:cTn id="3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2330</TotalTime>
  <Words>619</Words>
  <Application>Microsoft Office PowerPoint</Application>
  <PresentationFormat>On-screen Show (4:3)</PresentationFormat>
  <Paragraphs>122</Paragraphs>
  <Slides>16</Slides>
  <Notes>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Aspect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wdrruyeu43ip</cp:lastModifiedBy>
  <cp:revision>277</cp:revision>
  <dcterms:created xsi:type="dcterms:W3CDTF">2006-08-16T00:00:00Z</dcterms:created>
  <dcterms:modified xsi:type="dcterms:W3CDTF">2020-11-21T16:28:55Z</dcterms:modified>
</cp:coreProperties>
</file>