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2" r:id="rId4"/>
    <p:sldId id="267" r:id="rId5"/>
    <p:sldId id="257" r:id="rId6"/>
    <p:sldId id="259" r:id="rId7"/>
    <p:sldId id="260" r:id="rId8"/>
    <p:sldId id="256" r:id="rId9"/>
    <p:sldId id="261" r:id="rId10"/>
    <p:sldId id="268" r:id="rId11"/>
    <p:sldId id="269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60"/>
  </p:normalViewPr>
  <p:slideViewPr>
    <p:cSldViewPr snapToGrid="0">
      <p:cViewPr>
        <p:scale>
          <a:sx n="60" d="100"/>
          <a:sy n="60" d="100"/>
        </p:scale>
        <p:origin x="106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6FB9-7B48-40C5-8418-7BBBE47A42C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B92D-6414-4A59-A554-CCF938486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314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6FB9-7B48-40C5-8418-7BBBE47A42C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B92D-6414-4A59-A554-CCF938486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475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6FB9-7B48-40C5-8418-7BBBE47A42C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B92D-6414-4A59-A554-CCF938486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26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6FB9-7B48-40C5-8418-7BBBE47A42C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B92D-6414-4A59-A554-CCF938486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79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6FB9-7B48-40C5-8418-7BBBE47A42C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B92D-6414-4A59-A554-CCF938486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75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6FB9-7B48-40C5-8418-7BBBE47A42C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B92D-6414-4A59-A554-CCF938486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478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6FB9-7B48-40C5-8418-7BBBE47A42C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B92D-6414-4A59-A554-CCF938486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057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6FB9-7B48-40C5-8418-7BBBE47A42C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B92D-6414-4A59-A554-CCF938486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731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6FB9-7B48-40C5-8418-7BBBE47A42C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B92D-6414-4A59-A554-CCF938486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811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6FB9-7B48-40C5-8418-7BBBE47A42C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B92D-6414-4A59-A554-CCF938486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268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6FB9-7B48-40C5-8418-7BBBE47A42C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B92D-6414-4A59-A554-CCF938486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007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86FB9-7B48-40C5-8418-7BBBE47A42CD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3B92D-6414-4A59-A554-CCF938486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593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tmp"/><Relationship Id="rId4" Type="http://schemas.openxmlformats.org/officeDocument/2006/relationships/image" Target="../media/image5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tmp"/><Relationship Id="rId4" Type="http://schemas.openxmlformats.org/officeDocument/2006/relationships/image" Target="../media/image12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tmp"/><Relationship Id="rId5" Type="http://schemas.openxmlformats.org/officeDocument/2006/relationships/image" Target="../media/image17.tmp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tmp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187"/>
            <a:ext cx="12192000" cy="66835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1390651"/>
            <a:ext cx="108585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</a:t>
            </a:r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</a:p>
          <a:p>
            <a:r>
              <a:rPr lang="en-US" sz="8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bn-IN" sz="8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35"/>
          <a:stretch/>
        </p:blipFill>
        <p:spPr>
          <a:xfrm>
            <a:off x="-807194" y="-355990"/>
            <a:ext cx="6273117" cy="75539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35"/>
          <a:stretch/>
        </p:blipFill>
        <p:spPr>
          <a:xfrm>
            <a:off x="5465923" y="-355990"/>
            <a:ext cx="6726077" cy="755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1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59259E-6 L -0.49297 -2.59259E-6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48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59259E-6 L 0.50573 -2.59259E-6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788"/>
          <a:stretch/>
        </p:blipFill>
        <p:spPr>
          <a:xfrm>
            <a:off x="0" y="108855"/>
            <a:ext cx="12192000" cy="2194881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42" b="44970"/>
          <a:stretch/>
        </p:blipFill>
        <p:spPr>
          <a:xfrm>
            <a:off x="0" y="2303736"/>
            <a:ext cx="12192000" cy="1562794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45" b="22910"/>
          <a:stretch/>
        </p:blipFill>
        <p:spPr>
          <a:xfrm>
            <a:off x="0" y="3866530"/>
            <a:ext cx="12192000" cy="1546169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18" b="1105"/>
          <a:stretch/>
        </p:blipFill>
        <p:spPr>
          <a:xfrm>
            <a:off x="0" y="5396717"/>
            <a:ext cx="12192000" cy="144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2216801"/>
            <a:ext cx="12192000" cy="60016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ইত্তেফাকুন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মাসদার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ইসমে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মাফউল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সিগাহ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আভিধানিক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ঐকমত্য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অর্থ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উভয়ের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সম্মিলিত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অর্থ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ঐকমত্য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পারিভষিক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পারিভাষিক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সংঙ্গায়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মুহাদ্দিসীনদের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অভিমত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জমহুর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মুহাদ্দিসীনদের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হাদিস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ইমাম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বুখারী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(র)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ইমাম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(র)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স্ব-স্ব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গ্রন্থে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হাদিস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হাফেজ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ইবনে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আসকালানী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(র)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হাদিসটি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ইমাম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বুখারী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(র)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সাহাবী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সনদে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হাদিস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ইমাম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বুখারী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(র)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যেসব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হাদিস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সংকলনে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ঐকমত্য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পোষণ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মুহাদ্দিসগণের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পরিভাষায়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হাদিসকে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408836" y="101011"/>
            <a:ext cx="6560994" cy="830997"/>
            <a:chOff x="2518289" y="314500"/>
            <a:chExt cx="7344765" cy="830997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59" t="12947" r="12482" b="11803"/>
            <a:stretch/>
          </p:blipFill>
          <p:spPr>
            <a:xfrm>
              <a:off x="2518289" y="314500"/>
              <a:ext cx="2020460" cy="830997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4538748" y="314500"/>
              <a:ext cx="5324306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শব্দের অর্থ </a:t>
              </a:r>
              <a:r>
                <a:rPr lang="en-US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ব্যাখ্যা: </a:t>
              </a:r>
              <a:endParaRPr lang="en-US" sz="48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0" y="1012205"/>
            <a:ext cx="12192000" cy="60016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ইত্তেফাকুন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মাসদার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ইসমে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মাফউল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সিগাহ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আভিধানিক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ঐকমত্য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অর্থ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উভয়ের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সম্মিলিত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অর্থ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ঐকমত্য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ষিক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পারিভাষিক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সংঙ্গায়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মুহাদ্দিসীনদের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অভিমত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জমহুর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মুহাদ্দিসীনদের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হাদিস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ইমাম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বুখারী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(র)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ইমাম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(র)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স্ব-স্ব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গ্রন্থে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হাদিস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হাফেজ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ইবনে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আসকালানী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(র)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হাদিসটি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ইমাম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বুখারী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(র)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সাহাবী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সনদে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হাদিস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ইমাম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বুখারী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(র)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যেসব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হাদিস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সংকলনে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ঐকমত্য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পোষণ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মুহাদ্দিসগণের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পরিভাষায়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হাদিসকে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6" t="12947" r="12482" b="11803"/>
          <a:stretch/>
        </p:blipFill>
        <p:spPr>
          <a:xfrm>
            <a:off x="540036" y="1066797"/>
            <a:ext cx="581890" cy="368135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5" t="12947" r="50360" b="11803"/>
          <a:stretch/>
        </p:blipFill>
        <p:spPr>
          <a:xfrm>
            <a:off x="2084402" y="1434932"/>
            <a:ext cx="460912" cy="410269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9" t="12947" r="12482" b="11803"/>
          <a:stretch/>
        </p:blipFill>
        <p:spPr>
          <a:xfrm>
            <a:off x="13648" y="2460778"/>
            <a:ext cx="1107367" cy="483296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9" t="12947" r="12482" b="11803"/>
          <a:stretch/>
        </p:blipFill>
        <p:spPr>
          <a:xfrm>
            <a:off x="8750719" y="6157815"/>
            <a:ext cx="1053526" cy="459797"/>
          </a:xfrm>
          <a:prstGeom prst="rect">
            <a:avLst/>
          </a:prstGeom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9" t="12947" r="12482" b="11803"/>
          <a:stretch/>
        </p:blipFill>
        <p:spPr>
          <a:xfrm>
            <a:off x="6223607" y="4992064"/>
            <a:ext cx="1033639" cy="451118"/>
          </a:xfrm>
          <a:prstGeom prst="rect">
            <a:avLst/>
          </a:prstGeom>
        </p:spPr>
      </p:pic>
      <p:pic>
        <p:nvPicPr>
          <p:cNvPr id="21" name="Picture 20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9" t="12947" r="12482" b="11803"/>
          <a:stretch/>
        </p:blipFill>
        <p:spPr>
          <a:xfrm>
            <a:off x="55743" y="3969920"/>
            <a:ext cx="968585" cy="422727"/>
          </a:xfrm>
          <a:prstGeom prst="rect">
            <a:avLst/>
          </a:prstGeom>
        </p:spPr>
      </p:pic>
      <p:pic>
        <p:nvPicPr>
          <p:cNvPr id="19" name="Picture 18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9" t="12947" r="12482" b="11803"/>
          <a:stretch/>
        </p:blipFill>
        <p:spPr>
          <a:xfrm>
            <a:off x="8750719" y="7378177"/>
            <a:ext cx="1053526" cy="45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63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590" y="216130"/>
            <a:ext cx="11770822" cy="221599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0590" y="3730044"/>
            <a:ext cx="11873344" cy="19389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v"/>
            </a:pP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হাদিসে বর্ণিত ভালো কাজ দুটির আলোচনা কর।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76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7355" cy="685800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277342" y="1397232"/>
            <a:ext cx="71406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সকলকে ধন্যবাদ</a:t>
            </a:r>
          </a:p>
          <a:p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আল্লাহ হাফেজ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63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0762" y="196037"/>
            <a:ext cx="12181238" cy="6415220"/>
            <a:chOff x="10761" y="232755"/>
            <a:chExt cx="12181238" cy="6415220"/>
          </a:xfrm>
        </p:grpSpPr>
        <p:grpSp>
          <p:nvGrpSpPr>
            <p:cNvPr id="10" name="Group 9"/>
            <p:cNvGrpSpPr/>
            <p:nvPr/>
          </p:nvGrpSpPr>
          <p:grpSpPr>
            <a:xfrm>
              <a:off x="10761" y="232755"/>
              <a:ext cx="12181238" cy="6415220"/>
              <a:chOff x="10761" y="232755"/>
              <a:chExt cx="12181238" cy="6415220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10761" y="232755"/>
                <a:ext cx="12181238" cy="6415220"/>
                <a:chOff x="10761" y="232755"/>
                <a:chExt cx="12181238" cy="6415220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10761" y="232755"/>
                  <a:ext cx="12181238" cy="6415220"/>
                  <a:chOff x="10761" y="232755"/>
                  <a:chExt cx="12181238" cy="6415220"/>
                </a:xfrm>
              </p:grpSpPr>
              <p:sp>
                <p:nvSpPr>
                  <p:cNvPr id="3" name="Rectangle 2"/>
                  <p:cNvSpPr/>
                  <p:nvPr/>
                </p:nvSpPr>
                <p:spPr>
                  <a:xfrm>
                    <a:off x="7199085" y="307779"/>
                    <a:ext cx="4992914" cy="6340196"/>
                  </a:xfrm>
                  <a:prstGeom prst="rect">
                    <a:avLst/>
                  </a:prstGeom>
                  <a:gradFill>
                    <a:gsLst>
                      <a:gs pos="50000">
                        <a:srgbClr val="C8D7D7"/>
                      </a:gs>
                      <a:gs pos="33744">
                        <a:srgbClr val="DDDDBF"/>
                      </a:gs>
                      <a:gs pos="0">
                        <a:schemeClr val="accent4">
                          <a:lumMod val="40000"/>
                          <a:lumOff val="60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2"/>
                      </a:gs>
                    </a:gsLst>
                    <a:lin ang="5400000" scaled="1"/>
                  </a:gradFill>
                  <a:ln w="762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bn-IN" sz="4400" b="1" dirty="0" smtClean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  <a:p>
                    <a:pPr algn="ctr"/>
                    <a:endParaRPr lang="en-US" sz="4400" b="1" dirty="0" smtClean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  <a:p>
                    <a:pPr algn="ctr"/>
                    <a:endParaRPr lang="en-US" sz="4400" b="1" dirty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  <a:p>
                    <a:pPr algn="ctr"/>
                    <a:endParaRPr lang="en-US" sz="4400" b="1" dirty="0" smtClean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  <a:p>
                    <a:pPr algn="ctr"/>
                    <a:endParaRPr lang="en-US" sz="4400" b="1" dirty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  <a:p>
                    <a:pPr algn="ctr"/>
                    <a:endParaRPr lang="en-US" sz="4400" b="1" dirty="0" smtClean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  <a:p>
                    <a:pPr algn="ctr"/>
                    <a:endParaRPr lang="en-US" sz="4400" b="1" dirty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  <a:p>
                    <a:pPr algn="ctr"/>
                    <a:endParaRPr lang="en-US" sz="4400" b="1" dirty="0" smtClean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  <a:p>
                    <a:pPr algn="ctr"/>
                    <a:r>
                      <a:rPr lang="bn-IN" sz="3600" b="1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শ্রেণি-দাখিল নবম-দশম</a:t>
                    </a:r>
                  </a:p>
                  <a:p>
                    <a:pPr algn="ctr"/>
                    <a:endParaRPr lang="en-US" sz="3600" b="1" dirty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10761" y="307778"/>
                    <a:ext cx="6059734" cy="6340197"/>
                  </a:xfrm>
                  <a:prstGeom prst="rect">
                    <a:avLst/>
                  </a:prstGeom>
                  <a:gradFill>
                    <a:gsLst>
                      <a:gs pos="54999">
                        <a:srgbClr val="C8D7D7"/>
                      </a:gs>
                      <a:gs pos="33744">
                        <a:srgbClr val="DDDDBF"/>
                      </a:gs>
                      <a:gs pos="0">
                        <a:schemeClr val="accent4">
                          <a:lumMod val="40000"/>
                          <a:lumOff val="60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2"/>
                      </a:gs>
                    </a:gsLst>
                    <a:lin ang="5400000" scaled="1"/>
                  </a:gradFill>
                  <a:ln w="76200">
                    <a:solidFill>
                      <a:srgbClr val="C00000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bn-IN" sz="6600" b="1" u="sng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পরিচিতি</a:t>
                    </a:r>
                  </a:p>
                  <a:p>
                    <a:endParaRPr lang="bn-IN" sz="8800" dirty="0" smtClean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  <a:p>
                    <a:endParaRPr lang="bn-IN" sz="3600" b="1" dirty="0" smtClean="0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  <a:p>
                    <a:endParaRPr lang="bn-IN" sz="3600" b="1" dirty="0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  <a:p>
                    <a:endParaRPr lang="en-US" sz="3600" b="1" dirty="0" smtClean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  <a:p>
                    <a:r>
                      <a:rPr lang="bn-IN" sz="3600" b="1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মোঃ সাইফুর রহমান</a:t>
                    </a:r>
                    <a:endParaRPr lang="en-US" sz="4000" dirty="0" smtClean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  <a:p>
                    <a:r>
                      <a:rPr lang="bn-IN" sz="2700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সহকারী শিক্ষক</a:t>
                    </a:r>
                  </a:p>
                  <a:p>
                    <a:r>
                      <a:rPr lang="bn-IN" sz="2700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বানিয়ারগাতী মহিলা মডেল দাখিল মাদ্রাসা</a:t>
                    </a:r>
                  </a:p>
                  <a:p>
                    <a:r>
                      <a:rPr lang="bn-IN" sz="2700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যশোর সদর,যশোর।</a:t>
                    </a:r>
                    <a:endParaRPr lang="en-US" sz="2700" dirty="0" smtClean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  <a:p>
                    <a:endParaRPr lang="en-US" sz="2700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pic>
                <p:nvPicPr>
                  <p:cNvPr id="2" name="Picture 1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16200000">
                    <a:off x="3507718" y="2806292"/>
                    <a:ext cx="6182461" cy="1035387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856" b="9791"/>
                <a:stretch/>
              </p:blipFill>
              <p:spPr>
                <a:xfrm>
                  <a:off x="2189180" y="1626584"/>
                  <a:ext cx="1702896" cy="2177247"/>
                </a:xfrm>
                <a:prstGeom prst="ellipse">
                  <a:avLst/>
                </a:prstGeom>
                <a:ln w="190500" cap="rnd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effectLst>
                  <a:outerShdw blurRad="127000" algn="bl" rotWithShape="0">
                    <a:srgbClr val="000000"/>
                  </a:outerShdw>
                </a:effectLst>
                <a:scene3d>
                  <a:camera prst="perspectiveFront" fov="5400000"/>
                  <a:lightRig rig="threePt" dir="t">
                    <a:rot lat="0" lon="0" rev="19200000"/>
                  </a:lightRig>
                </a:scene3d>
                <a:sp3d extrusionH="25400">
                  <a:bevelT w="304800" h="152400" prst="hardEdge"/>
                  <a:extrusionClr>
                    <a:srgbClr val="000000"/>
                  </a:extrusionClr>
                </a:sp3d>
              </p:spPr>
            </p:pic>
          </p:grpSp>
          <p:pic>
            <p:nvPicPr>
              <p:cNvPr id="4" name="Picture 3" descr="Screen Clippi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81348" y="407381"/>
                <a:ext cx="2367466" cy="3070495"/>
              </a:xfrm>
              <a:prstGeom prst="rect">
                <a:avLst/>
              </a:prstGeom>
            </p:spPr>
          </p:pic>
        </p:grpSp>
        <p:pic>
          <p:nvPicPr>
            <p:cNvPr id="11" name="Picture 10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0459" y="3477876"/>
              <a:ext cx="2209244" cy="19104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09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773" y="1770374"/>
            <a:ext cx="5791179" cy="3369185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9" y="1770374"/>
            <a:ext cx="5985862" cy="3369185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330012" y="217463"/>
            <a:ext cx="7535917" cy="1015663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পাঠ---------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109" y="5512676"/>
            <a:ext cx="11957843" cy="120032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অভাবীকে খাদ্য দান এবং পরিচিত অপরিচিত সকল কে সালাম প্রদান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20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069" y="765684"/>
            <a:ext cx="11764370" cy="538609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bn-IN" sz="8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  <a:p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হাদিসের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শাব্দিক অনুবাদ করতে পারবে।</a:t>
            </a: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।হযরত আব্দুল্লাহ ইবনে আমর (রাঃ)এর জীবনী বর্ণনা করতে পারবে।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শব্দ বিশ্লেষণ করতে পারবে।</a:t>
            </a:r>
            <a:endParaRPr lang="bn-IN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           শব্দের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 ব্যাখ্যা করতে পারবে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9" t="12947" r="12482" b="11803"/>
          <a:stretch/>
        </p:blipFill>
        <p:spPr>
          <a:xfrm>
            <a:off x="929617" y="5416302"/>
            <a:ext cx="1540627" cy="63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8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90" y="521664"/>
            <a:ext cx="11770822" cy="158646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212" y="2108124"/>
            <a:ext cx="2743199" cy="1273375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0" y="3866340"/>
            <a:ext cx="12192000" cy="878941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45281"/>
            <a:ext cx="12192000" cy="70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90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" r="2812" b="19384"/>
          <a:stretch/>
        </p:blipFill>
        <p:spPr>
          <a:xfrm>
            <a:off x="3910611" y="4258054"/>
            <a:ext cx="4303987" cy="12282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38" y="417965"/>
            <a:ext cx="5705034" cy="2945011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894" y="417965"/>
            <a:ext cx="5476561" cy="2945011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grpSp>
        <p:nvGrpSpPr>
          <p:cNvPr id="11" name="Group 10"/>
          <p:cNvGrpSpPr/>
          <p:nvPr/>
        </p:nvGrpSpPr>
        <p:grpSpPr>
          <a:xfrm>
            <a:off x="1370372" y="5486262"/>
            <a:ext cx="9949043" cy="1103192"/>
            <a:chOff x="667215" y="5573347"/>
            <a:chExt cx="9949043" cy="1103192"/>
          </a:xfrm>
        </p:grpSpPr>
        <p:pic>
          <p:nvPicPr>
            <p:cNvPr id="9" name="Picture 8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215" y="5573348"/>
              <a:ext cx="5080479" cy="1103191"/>
            </a:xfrm>
            <a:prstGeom prst="rect">
              <a:avLst/>
            </a:prstGeom>
          </p:spPr>
        </p:pic>
        <p:pic>
          <p:nvPicPr>
            <p:cNvPr id="10" name="Picture 9" descr="Screen Clippi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3188" y="5573347"/>
              <a:ext cx="4903070" cy="11031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566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77" y="4286818"/>
            <a:ext cx="10217882" cy="11804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668" y="437503"/>
            <a:ext cx="4772550" cy="3353102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062" y="437503"/>
            <a:ext cx="4156364" cy="3353102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79" y="5963438"/>
            <a:ext cx="11140278" cy="66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32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khil - 2018 - Class-(9-10)-Hadith-Outline PDF Web.pdf - Foxit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9" t="58513" r="28208" b="28072"/>
          <a:stretch/>
        </p:blipFill>
        <p:spPr>
          <a:xfrm>
            <a:off x="254081" y="563151"/>
            <a:ext cx="11691038" cy="2212072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6681"/>
            <a:ext cx="12119287" cy="2395562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9565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846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আব্দুল্লাহ ইবনে আমর (রাঃ) এর পরিচয় </a:t>
            </a:r>
          </a:p>
          <a:p>
            <a:endParaRPr lang="en-US" sz="3200" b="1" u="sng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 ও পরিচয় 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তাঁর প্রকৃত নাম আব্দুল্লাহ ,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কুনিয়াত আবূ মুহাম্মদ ও আবূ আব্দুর রহমান, পিতার নাম ওমর, দাদার নাম আস।</a:t>
            </a:r>
          </a:p>
          <a:p>
            <a:r>
              <a:rPr lang="bn-IN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 গ্রহণ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হযরত আব্দুল্লাহ (রাঃ) মক্কা বিজয়ের পূর্বে তার পিতার আগে ইসলাম গ্রহণ করেন। তিনি আরবি,হিব্রুসহ বহু ভাষায় এবং তাওরাত ও যাবূর কিতাবে পারদর্শী ছিলেন। তিনি ছিলেন হাফেজে কুরআন।</a:t>
            </a:r>
          </a:p>
          <a:p>
            <a:r>
              <a:rPr lang="bn-IN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হাদিস বর্ণনা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তিনি মোট ৭০০ হাদিস বর্ণনা করেন এবং “সাদিকা” নামক একখানা হাদিসগ্রন্থ লিখেন।</a:t>
            </a:r>
          </a:p>
          <a:p>
            <a:r>
              <a:rPr lang="bn-IN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গুণাবলি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তিনি ছিলেন একজন বড় আবেদ আলেম ও হাফেজ। রাসূল (সঃ) তাকে হাদিস লিখে রাখার অনুমতি প্রদান করেন। তিনি রাতে ইবাদতে এবং দিনের বেলায় রোজায় কাটাতেন।</a:t>
            </a:r>
          </a:p>
          <a:p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92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488</Words>
  <Application>Microsoft Office PowerPoint</Application>
  <PresentationFormat>Widescreen</PresentationFormat>
  <Paragraphs>60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ASUS</cp:lastModifiedBy>
  <cp:revision>68</cp:revision>
  <dcterms:created xsi:type="dcterms:W3CDTF">2020-09-26T01:37:41Z</dcterms:created>
  <dcterms:modified xsi:type="dcterms:W3CDTF">2020-11-18T05:15:16Z</dcterms:modified>
</cp:coreProperties>
</file>