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3" r:id="rId5"/>
    <p:sldId id="264" r:id="rId6"/>
    <p:sldId id="262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1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7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5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8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4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6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29F7-8618-4B4A-8C9D-8EB19788C80F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C145-8EE2-4557-B05F-1F3E45F6B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7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7985" y="1463038"/>
            <a:ext cx="4838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931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0401" y="2077522"/>
            <a:ext cx="5349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ln w="762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7620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01E5FBD9-BD15-49F8-A972-EB4C2AE6A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9" r="1554" b="64511"/>
          <a:stretch/>
        </p:blipFill>
        <p:spPr>
          <a:xfrm>
            <a:off x="1" y="4967547"/>
            <a:ext cx="12192000" cy="1152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DDF20-0DEA-4E9D-989F-355518A69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57" y="205047"/>
            <a:ext cx="6019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51030942-DF65-4138-9F2B-7FFB449790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2" r="5687" b="59086"/>
          <a:stretch/>
        </p:blipFill>
        <p:spPr>
          <a:xfrm>
            <a:off x="-42777" y="5137865"/>
            <a:ext cx="12106443" cy="605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E6CF3-B3FD-432C-9768-C6A1B8B5F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6312"/>
            <a:ext cx="6010444" cy="3380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5AFF9-CFDA-4FFB-A2AB-81A239D74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" y="836312"/>
            <a:ext cx="5634790" cy="33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47C37365-93D8-4DB1-A8C2-D2896D10D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4" b="46967"/>
          <a:stretch/>
        </p:blipFill>
        <p:spPr>
          <a:xfrm>
            <a:off x="0" y="5040098"/>
            <a:ext cx="12192000" cy="11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285880-3A85-4AC2-B2B2-624DD6231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4101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9A54B950-DA1C-4352-8E1C-C9A3680FD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7" b="35877"/>
          <a:stretch/>
        </p:blipFill>
        <p:spPr>
          <a:xfrm>
            <a:off x="128856" y="4716379"/>
            <a:ext cx="12063144" cy="1067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F9C0AF-7994-4D41-B4EE-A55A64458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77" y="268668"/>
            <a:ext cx="6050381" cy="41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8D093761-1E31-4636-9475-5CC7FF49D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77" r="13069" b="28417"/>
          <a:stretch/>
        </p:blipFill>
        <p:spPr>
          <a:xfrm>
            <a:off x="0" y="5598695"/>
            <a:ext cx="12192000" cy="722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E02E5-36B4-4682-B108-B55058915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2" y="904496"/>
            <a:ext cx="5329112" cy="2794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ACD06A-A6E5-464D-AB65-DCF669FA8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70" y="904496"/>
            <a:ext cx="5085348" cy="28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40413350-8503-4BF7-9C2D-D6CA3510D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9" r="3630" b="17326"/>
          <a:stretch/>
        </p:blipFill>
        <p:spPr>
          <a:xfrm>
            <a:off x="0" y="4812632"/>
            <a:ext cx="12192000" cy="1235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F87196-BD8F-420F-8AE0-F05F5E310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4" y="351310"/>
            <a:ext cx="5848351" cy="410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2EB4337B-BA07-43CA-8B2D-0CB37F7A5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63" r="3431" b="6437"/>
          <a:stretch/>
        </p:blipFill>
        <p:spPr>
          <a:xfrm>
            <a:off x="-1" y="5221820"/>
            <a:ext cx="12192001" cy="1174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D1DA5-3111-47CA-9295-D932DE1A3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62" y="0"/>
            <a:ext cx="4296275" cy="43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D201065C-DC3C-4BCD-9024-393B1222B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54" r="44172"/>
          <a:stretch/>
        </p:blipFill>
        <p:spPr>
          <a:xfrm>
            <a:off x="673768" y="5502443"/>
            <a:ext cx="10266947" cy="1035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8AAC3-6A22-4D90-A832-410061106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69" y="519076"/>
            <a:ext cx="4728662" cy="49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943" y="216132"/>
            <a:ext cx="8828117" cy="221599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5" y="2720394"/>
            <a:ext cx="10727139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 সন্ধি পরবর্তিতে মুসলমানদের </a:t>
            </a:r>
          </a:p>
          <a:p>
            <a:pPr marL="857250" indent="-857250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বিজয়ের মূল কারণ বর্ণনা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052560" cy="685799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1524002" y="2"/>
            <a:ext cx="9143999" cy="6647975"/>
            <a:chOff x="0" y="0"/>
            <a:chExt cx="12191999" cy="6647975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2191999" cy="6647975"/>
              <a:chOff x="0" y="0"/>
              <a:chExt cx="12191999" cy="664797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765694" y="1"/>
                <a:ext cx="5426305" cy="6647974"/>
              </a:xfrm>
              <a:prstGeom prst="rect">
                <a:avLst/>
              </a:prstGeom>
              <a:gradFill>
                <a:gsLst>
                  <a:gs pos="50000">
                    <a:srgbClr val="C8D7D7"/>
                  </a:gs>
                  <a:gs pos="33744">
                    <a:srgbClr val="DDDDBF"/>
                  </a:gs>
                  <a:gs pos="0">
                    <a:schemeClr val="accent4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2"/>
                  </a:gs>
                </a:gsLst>
                <a:lin ang="5400000" scaled="1"/>
              </a:gradFill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ইসলামের ইতিহাস</a:t>
                </a:r>
              </a:p>
              <a:p>
                <a:pPr algn="ctr"/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নবম-দশম</a:t>
                </a:r>
              </a:p>
              <a:p>
                <a:pPr algn="ctr"/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</a:t>
                </a:r>
                <a:r>
                  <a:rPr lang="en-US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দ্বিতীয়</a:t>
                </a:r>
              </a:p>
              <a:p>
                <a:pPr algn="ctr"/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৩য় পরিচ্ছেদ</a:t>
                </a:r>
                <a:endPara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5636028" cy="6647974"/>
              </a:xfrm>
              <a:prstGeom prst="rect">
                <a:avLst/>
              </a:prstGeom>
              <a:gradFill>
                <a:gsLst>
                  <a:gs pos="54999">
                    <a:srgbClr val="C8D7D7"/>
                  </a:gs>
                  <a:gs pos="33744">
                    <a:srgbClr val="DDDDBF"/>
                  </a:gs>
                  <a:gs pos="0">
                    <a:schemeClr val="accent4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2"/>
                  </a:gs>
                </a:gsLst>
                <a:lin ang="5400000" scaled="1"/>
              </a:gradFill>
              <a:ln w="762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6600" b="1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</a:p>
              <a:p>
                <a:endParaRPr lang="bn-IN" sz="8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মোঃ সাইফুর রহমান</a:t>
                </a:r>
              </a:p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বানিয়ারগাতী মহিলা মডেল দাখিল মাদ্রাসা</a:t>
                </a:r>
              </a:p>
              <a:p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যশোর সদর,যশোর।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110216" y="2806293"/>
                <a:ext cx="6182461" cy="103538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6" b="9791"/>
            <a:stretch/>
          </p:blipFill>
          <p:spPr>
            <a:xfrm>
              <a:off x="731520" y="1296784"/>
              <a:ext cx="1702896" cy="2177247"/>
            </a:xfrm>
            <a:prstGeom prst="ellipse">
              <a:avLst/>
            </a:prstGeom>
            <a:ln w="1905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039" y="238296"/>
            <a:ext cx="1596793" cy="28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4" y="283207"/>
            <a:ext cx="4167721" cy="2783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19" y="296856"/>
            <a:ext cx="3985612" cy="2783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962401"/>
            <a:ext cx="9144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8E2634-2679-4EEF-930F-38F78DFEE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99" y="283206"/>
            <a:ext cx="3371081" cy="27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91440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644965"/>
            <a:ext cx="5193030" cy="342841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85327"/>
            <a:ext cx="6400800" cy="338805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34440" y="5483021"/>
            <a:ext cx="9296400" cy="1107996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হুদায়বিয়ার সন্ধি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0520" y="762000"/>
            <a:ext cx="11643360" cy="5183207"/>
            <a:chOff x="0" y="1737360"/>
            <a:chExt cx="9144000" cy="5183207"/>
          </a:xfrm>
        </p:grpSpPr>
        <p:sp>
          <p:nvSpPr>
            <p:cNvPr id="2" name="TextBox 1"/>
            <p:cNvSpPr txBox="1"/>
            <p:nvPr/>
          </p:nvSpPr>
          <p:spPr>
            <a:xfrm>
              <a:off x="0" y="2026920"/>
              <a:ext cx="9144000" cy="48936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</a:p>
            <a:p>
              <a:pPr algn="ctr"/>
              <a:r>
                <a:rPr lang="bn-IN" sz="48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IN" sz="4800" dirty="0">
                  <a:latin typeface="NikoshBAN" pitchFamily="2" charset="0"/>
                  <a:cs typeface="NikoshBAN" pitchFamily="2" charset="0"/>
                </a:rPr>
                <a:t>১। হুদায়বিয়ার সন্ধি কী তা বলতে পারবে। </a:t>
              </a:r>
            </a:p>
            <a:p>
              <a:r>
                <a:rPr lang="bn-IN" sz="4800" dirty="0">
                  <a:latin typeface="NikoshBAN" pitchFamily="2" charset="0"/>
                  <a:cs typeface="NikoshBAN" pitchFamily="2" charset="0"/>
                </a:rPr>
                <a:t>২। হুদায়বিয়ার সন্ধির পটভূমি বর্ণনা করতে পারবে।</a:t>
              </a:r>
            </a:p>
            <a:p>
              <a:r>
                <a:rPr lang="bn-IN" sz="4800" dirty="0">
                  <a:latin typeface="NikoshBAN" pitchFamily="2" charset="0"/>
                  <a:cs typeface="NikoshBAN" pitchFamily="2" charset="0"/>
                </a:rPr>
                <a:t>৩। হুদায়বিয়ার সন্ধির প্রধান শর্তাবলি বিশ্লেষন করতে পারবে।</a:t>
              </a:r>
            </a:p>
            <a:p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1737360"/>
              <a:ext cx="7162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IN" sz="4800" dirty="0">
                <a:latin typeface="NikoshBAN" pitchFamily="2" charset="0"/>
                <a:cs typeface="NikoshBAN" pitchFamily="2" charset="0"/>
              </a:endParaRPr>
            </a:p>
            <a:p>
              <a:endParaRPr lang="bn-IN" sz="4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এ পাঠ শেষে শিক্ষার্থীরা--------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4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2701290"/>
            <a:ext cx="120091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 কী 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হুদায়বিয়া একটি কুপের নাম, ৬২৮ খ্রিষ্টাব্দে (ষষ্ঠ হিজরিতে) মুসলমান ও কুরাইশদের মধ্য দশ বছরের জন্য একটি সান্তি চুক্তিপত্র স্বাক্ষরিত হয় ইসলামের ইতিহাসে এটি হুদায়বিয়া সন্ধি নামে পরিচিত।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92" y="152555"/>
            <a:ext cx="4482700" cy="254873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2" y="221057"/>
            <a:ext cx="4823460" cy="241173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743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EA6FC279-CB5A-41E1-A8E2-1B6468818742}"/>
              </a:ext>
            </a:extLst>
          </p:cNvPr>
          <p:cNvGrpSpPr/>
          <p:nvPr/>
        </p:nvGrpSpPr>
        <p:grpSpPr>
          <a:xfrm>
            <a:off x="1478009" y="-84221"/>
            <a:ext cx="9017615" cy="6942221"/>
            <a:chOff x="1587192" y="-84221"/>
            <a:chExt cx="9017615" cy="6942221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"/>
            <a:stretch/>
          </p:blipFill>
          <p:spPr>
            <a:xfrm>
              <a:off x="1587192" y="0"/>
              <a:ext cx="9017615" cy="6858000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E1CF40F-4C2E-42EB-801F-3DF319C21D08}"/>
                </a:ext>
              </a:extLst>
            </p:cNvPr>
            <p:cNvCxnSpPr/>
            <p:nvPr/>
          </p:nvCxnSpPr>
          <p:spPr>
            <a:xfrm>
              <a:off x="5120640" y="295422"/>
              <a:ext cx="3291840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38A0537-297C-4CC2-88D6-54EDAC408668}"/>
                </a:ext>
              </a:extLst>
            </p:cNvPr>
            <p:cNvCxnSpPr>
              <a:cxnSpLocks/>
            </p:cNvCxnSpPr>
            <p:nvPr/>
          </p:nvCxnSpPr>
          <p:spPr>
            <a:xfrm>
              <a:off x="1955408" y="576776"/>
              <a:ext cx="108858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129C78-AFE5-42B0-9CE8-2C759D5DAA18}"/>
                </a:ext>
              </a:extLst>
            </p:cNvPr>
            <p:cNvCxnSpPr>
              <a:cxnSpLocks/>
            </p:cNvCxnSpPr>
            <p:nvPr/>
          </p:nvCxnSpPr>
          <p:spPr>
            <a:xfrm>
              <a:off x="3211322" y="576776"/>
              <a:ext cx="225903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E895-601B-4737-B3EA-7C57CCE3F090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576776"/>
              <a:ext cx="103822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C3361B-0020-448F-A69A-7F1159E3B290}"/>
                </a:ext>
              </a:extLst>
            </p:cNvPr>
            <p:cNvCxnSpPr>
              <a:cxnSpLocks/>
            </p:cNvCxnSpPr>
            <p:nvPr/>
          </p:nvCxnSpPr>
          <p:spPr>
            <a:xfrm>
              <a:off x="1750987" y="2119826"/>
              <a:ext cx="859316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559BBC-1659-48D0-831C-21BD51E35A0A}"/>
                </a:ext>
              </a:extLst>
            </p:cNvPr>
            <p:cNvCxnSpPr>
              <a:cxnSpLocks/>
            </p:cNvCxnSpPr>
            <p:nvPr/>
          </p:nvCxnSpPr>
          <p:spPr>
            <a:xfrm>
              <a:off x="1750987" y="2443676"/>
              <a:ext cx="463076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B82497-CAC0-4513-8660-5EB8546C557B}"/>
                </a:ext>
              </a:extLst>
            </p:cNvPr>
            <p:cNvCxnSpPr>
              <a:cxnSpLocks/>
            </p:cNvCxnSpPr>
            <p:nvPr/>
          </p:nvCxnSpPr>
          <p:spPr>
            <a:xfrm>
              <a:off x="3274987" y="3371850"/>
              <a:ext cx="5402288" cy="47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A2EA5F-20DD-4F29-BFAD-C7ADAE12C8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6269" y="3767651"/>
              <a:ext cx="570474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991D88-EF92-43A8-81FE-4A4232CC29A1}"/>
                </a:ext>
              </a:extLst>
            </p:cNvPr>
            <p:cNvCxnSpPr>
              <a:cxnSpLocks/>
            </p:cNvCxnSpPr>
            <p:nvPr/>
          </p:nvCxnSpPr>
          <p:spPr>
            <a:xfrm>
              <a:off x="1865287" y="4081976"/>
              <a:ext cx="727871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46EBA9-E719-4F21-B109-5D40A59F03D8}"/>
                </a:ext>
              </a:extLst>
            </p:cNvPr>
            <p:cNvCxnSpPr>
              <a:cxnSpLocks/>
            </p:cNvCxnSpPr>
            <p:nvPr/>
          </p:nvCxnSpPr>
          <p:spPr>
            <a:xfrm>
              <a:off x="4280681" y="4977326"/>
              <a:ext cx="567294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EF65B28-05AD-4449-8CFE-7DE180C1A620}"/>
                </a:ext>
              </a:extLst>
            </p:cNvPr>
            <p:cNvCxnSpPr>
              <a:cxnSpLocks/>
            </p:cNvCxnSpPr>
            <p:nvPr/>
          </p:nvCxnSpPr>
          <p:spPr>
            <a:xfrm>
              <a:off x="4736269" y="5901251"/>
              <a:ext cx="55412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78BC57-431D-45A3-A6B4-9F8B7CA29E12}"/>
                </a:ext>
              </a:extLst>
            </p:cNvPr>
            <p:cNvCxnSpPr>
              <a:cxnSpLocks/>
            </p:cNvCxnSpPr>
            <p:nvPr/>
          </p:nvCxnSpPr>
          <p:spPr>
            <a:xfrm>
              <a:off x="1750987" y="6215576"/>
              <a:ext cx="225903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9455E0-E736-41BA-BFC4-E2B23D10E876}"/>
                </a:ext>
              </a:extLst>
            </p:cNvPr>
            <p:cNvSpPr/>
            <p:nvPr/>
          </p:nvSpPr>
          <p:spPr>
            <a:xfrm>
              <a:off x="1750987" y="-84221"/>
              <a:ext cx="2529694" cy="2285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37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BF7A0C7-CE87-4B61-91F8-26D5C25BA3BA}"/>
              </a:ext>
            </a:extLst>
          </p:cNvPr>
          <p:cNvGrpSpPr/>
          <p:nvPr/>
        </p:nvGrpSpPr>
        <p:grpSpPr>
          <a:xfrm>
            <a:off x="0" y="0"/>
            <a:ext cx="12192000" cy="1269226"/>
            <a:chOff x="0" y="0"/>
            <a:chExt cx="12192000" cy="1269226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42" b="87498"/>
            <a:stretch/>
          </p:blipFill>
          <p:spPr>
            <a:xfrm>
              <a:off x="0" y="0"/>
              <a:ext cx="12192000" cy="1269226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0312681-2390-483A-982A-098145ADA7E4}"/>
                </a:ext>
              </a:extLst>
            </p:cNvPr>
            <p:cNvCxnSpPr>
              <a:cxnSpLocks/>
            </p:cNvCxnSpPr>
            <p:nvPr/>
          </p:nvCxnSpPr>
          <p:spPr>
            <a:xfrm>
              <a:off x="5308979" y="572473"/>
              <a:ext cx="4476466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94B119D8-F00D-4F58-9BD9-C6C283503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6" r="23437" b="82256"/>
          <a:stretch/>
        </p:blipFill>
        <p:spPr>
          <a:xfrm>
            <a:off x="0" y="5630779"/>
            <a:ext cx="12192000" cy="688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6FE040-870C-4F91-A36E-42A7C1F7E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62" y="1462912"/>
            <a:ext cx="7896271" cy="36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9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89FE71D3-11E5-44DE-9A3D-A80CA33A7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6" b="76610"/>
          <a:stretch/>
        </p:blipFill>
        <p:spPr>
          <a:xfrm>
            <a:off x="0" y="5559128"/>
            <a:ext cx="15352295" cy="632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9D9B78-3CD5-4570-B7D6-5810B9C39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456214"/>
            <a:ext cx="5946273" cy="44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124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30</cp:revision>
  <dcterms:created xsi:type="dcterms:W3CDTF">2020-11-19T00:15:08Z</dcterms:created>
  <dcterms:modified xsi:type="dcterms:W3CDTF">2020-11-20T08:27:50Z</dcterms:modified>
</cp:coreProperties>
</file>