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9" r:id="rId3"/>
    <p:sldId id="266" r:id="rId4"/>
    <p:sldId id="320" r:id="rId5"/>
    <p:sldId id="323" r:id="rId6"/>
    <p:sldId id="260" r:id="rId7"/>
    <p:sldId id="259" r:id="rId8"/>
    <p:sldId id="268" r:id="rId9"/>
    <p:sldId id="257" r:id="rId10"/>
    <p:sldId id="262" r:id="rId11"/>
    <p:sldId id="264" r:id="rId12"/>
    <p:sldId id="313" r:id="rId13"/>
    <p:sldId id="263" r:id="rId14"/>
    <p:sldId id="314" r:id="rId15"/>
    <p:sldId id="315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anagor gps" initials="sg" lastIdx="1" clrIdx="0">
    <p:extLst>
      <p:ext uri="{19B8F6BF-5375-455C-9EA6-DF929625EA0E}">
        <p15:presenceInfo xmlns:p15="http://schemas.microsoft.com/office/powerpoint/2012/main" userId="58e43b9023e327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BFC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291" autoAdjust="0"/>
  </p:normalViewPr>
  <p:slideViewPr>
    <p:cSldViewPr snapToGrid="0">
      <p:cViewPr>
        <p:scale>
          <a:sx n="64" d="100"/>
          <a:sy n="64" d="100"/>
        </p:scale>
        <p:origin x="90" y="174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en.wikipedia.org/wiki/file:limes_whole_and_halved.jpg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en.wikipedia.org/wiki/file:limes_whole_and_halved.jpg" TargetMode="External"/><Relationship Id="rId1" Type="http://schemas.openxmlformats.org/officeDocument/2006/relationships/image" Target="../media/image9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0D37C-0B4C-4779-96FA-38B28DB2EED3}" type="doc">
      <dgm:prSet loTypeId="urn:diagrams.loki3.com/TabbedArc+Icon" loCatId="officeonline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092EB2D2-3F95-4DA5-B558-03B02A625B55}" type="pres">
      <dgm:prSet presAssocID="{DD70D37C-0B4C-4779-96FA-38B28DB2EED3}" presName="Name0" presStyleCnt="0">
        <dgm:presLayoutVars>
          <dgm:dir/>
          <dgm:resizeHandles val="exact"/>
        </dgm:presLayoutVars>
      </dgm:prSet>
      <dgm:spPr/>
    </dgm:pt>
  </dgm:ptLst>
  <dgm:cxnLst>
    <dgm:cxn modelId="{E483E9D7-E933-4582-A050-4B645DF8ABA8}" type="presOf" srcId="{DD70D37C-0B4C-4779-96FA-38B28DB2EED3}" destId="{092EB2D2-3F95-4DA5-B558-03B02A625B55}" srcOrd="0" destOrd="0" presId="urn:diagrams.loki3.com/TabbedArc+Icon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0D37C-0B4C-4779-96FA-38B28DB2EED3}" type="doc">
      <dgm:prSet loTypeId="urn:diagrams.loki3.com/TabbedArc+Icon" loCatId="officeonline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A10979E1-3386-403F-8E48-91D0D329F92A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</a:t>
          </a:r>
        </a:p>
      </dgm:t>
    </dgm:pt>
    <dgm:pt modelId="{92A669EC-151C-4BBC-857C-C2900152F37A}" type="parTrans" cxnId="{DCA369A4-3E0A-4987-B27C-A069B31898DB}">
      <dgm:prSet/>
      <dgm:spPr/>
      <dgm:t>
        <a:bodyPr/>
        <a:lstStyle/>
        <a:p>
          <a:endParaRPr lang="en-US"/>
        </a:p>
      </dgm:t>
    </dgm:pt>
    <dgm:pt modelId="{471456AE-3A7D-4018-BF4E-7C2C94EACCEC}" type="sibTrans" cxnId="{DCA369A4-3E0A-4987-B27C-A069B31898DB}">
      <dgm:prSet/>
      <dgm:spPr/>
      <dgm:t>
        <a:bodyPr/>
        <a:lstStyle/>
        <a:p>
          <a:endParaRPr lang="en-US"/>
        </a:p>
      </dgm:t>
    </dgm:pt>
    <dgm:pt modelId="{2D008B7B-92E4-421E-96E7-64759A4AECB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</a:p>
      </dgm:t>
    </dgm:pt>
    <dgm:pt modelId="{7C7F37FB-C166-46AC-8F8F-2E4E3F2AD047}" type="parTrans" cxnId="{73FDD866-A76B-4D0F-8033-70B1998FFBF1}">
      <dgm:prSet/>
      <dgm:spPr/>
      <dgm:t>
        <a:bodyPr/>
        <a:lstStyle/>
        <a:p>
          <a:endParaRPr lang="en-US"/>
        </a:p>
      </dgm:t>
    </dgm:pt>
    <dgm:pt modelId="{7104D37D-5A5D-4B57-B8DF-60F9AF7ED8CA}" type="sibTrans" cxnId="{73FDD866-A76B-4D0F-8033-70B1998FFBF1}">
      <dgm:prSet/>
      <dgm:spPr/>
      <dgm:t>
        <a:bodyPr/>
        <a:lstStyle/>
        <a:p>
          <a:endParaRPr lang="en-US"/>
        </a:p>
      </dgm:t>
    </dgm:pt>
    <dgm:pt modelId="{E0F125BD-475F-419D-835E-B37A819565AA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</a:p>
      </dgm:t>
    </dgm:pt>
    <dgm:pt modelId="{7056E07D-79F8-4650-A51D-955A3465D7A2}" type="parTrans" cxnId="{81B10A80-34A5-43B2-AA8E-C4BAF11BA2C3}">
      <dgm:prSet/>
      <dgm:spPr/>
      <dgm:t>
        <a:bodyPr/>
        <a:lstStyle/>
        <a:p>
          <a:endParaRPr lang="en-US"/>
        </a:p>
      </dgm:t>
    </dgm:pt>
    <dgm:pt modelId="{08C23A63-A517-4CA5-BDCE-2900E1018DE3}" type="sibTrans" cxnId="{81B10A80-34A5-43B2-AA8E-C4BAF11BA2C3}">
      <dgm:prSet/>
      <dgm:spPr/>
      <dgm:t>
        <a:bodyPr/>
        <a:lstStyle/>
        <a:p>
          <a:endParaRPr lang="en-US"/>
        </a:p>
      </dgm:t>
    </dgm:pt>
    <dgm:pt modelId="{6C9EC5DB-EE51-4F59-8DB5-DE363B23D86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</a:p>
      </dgm:t>
    </dgm:pt>
    <dgm:pt modelId="{395FD52A-2E07-44EC-988D-8CB0AE51792C}" type="parTrans" cxnId="{4FD64104-A1C8-4398-9AA9-3332C01FEECE}">
      <dgm:prSet/>
      <dgm:spPr/>
      <dgm:t>
        <a:bodyPr/>
        <a:lstStyle/>
        <a:p>
          <a:endParaRPr lang="en-US"/>
        </a:p>
      </dgm:t>
    </dgm:pt>
    <dgm:pt modelId="{B8D4223D-FF7A-4F24-A564-4055D5ACD72F}" type="sibTrans" cxnId="{4FD64104-A1C8-4398-9AA9-3332C01FEECE}">
      <dgm:prSet/>
      <dgm:spPr/>
      <dgm:t>
        <a:bodyPr/>
        <a:lstStyle/>
        <a:p>
          <a:endParaRPr lang="en-US"/>
        </a:p>
      </dgm:t>
    </dgm:pt>
    <dgm:pt modelId="{DA293D9E-0321-4E82-9612-CA29F704F39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dgm:t>
    </dgm:pt>
    <dgm:pt modelId="{A27B9109-09B1-4DEA-816F-6AFC2CDC1AD4}" type="parTrans" cxnId="{1DE1A3BE-D9ED-40E7-B555-A8492274172C}">
      <dgm:prSet/>
      <dgm:spPr/>
      <dgm:t>
        <a:bodyPr/>
        <a:lstStyle/>
        <a:p>
          <a:endParaRPr lang="en-US"/>
        </a:p>
      </dgm:t>
    </dgm:pt>
    <dgm:pt modelId="{11FA5863-A265-4D1C-9C01-4C78841A0AB5}" type="sibTrans" cxnId="{1DE1A3BE-D9ED-40E7-B555-A8492274172C}">
      <dgm:prSet/>
      <dgm:spPr/>
      <dgm:t>
        <a:bodyPr/>
        <a:lstStyle/>
        <a:p>
          <a:endParaRPr lang="en-US"/>
        </a:p>
      </dgm:t>
    </dgm:pt>
    <dgm:pt modelId="{02C643D7-4A3C-4D65-880B-C80C7055AF8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</a:p>
      </dgm:t>
    </dgm:pt>
    <dgm:pt modelId="{7F4CDEF7-305A-4C8C-AEFB-FF6454A09175}" type="parTrans" cxnId="{1B432661-2C3B-450E-BE27-B885FF959617}">
      <dgm:prSet/>
      <dgm:spPr/>
      <dgm:t>
        <a:bodyPr/>
        <a:lstStyle/>
        <a:p>
          <a:endParaRPr lang="en-US"/>
        </a:p>
      </dgm:t>
    </dgm:pt>
    <dgm:pt modelId="{AF88C9CD-8F5E-4182-A018-1E271CFE290A}" type="sibTrans" cxnId="{1B432661-2C3B-450E-BE27-B885FF959617}">
      <dgm:prSet/>
      <dgm:spPr/>
      <dgm:t>
        <a:bodyPr/>
        <a:lstStyle/>
        <a:p>
          <a:endParaRPr lang="en-US"/>
        </a:p>
      </dgm:t>
    </dgm:pt>
    <dgm:pt modelId="{41F209C3-74E2-4BBC-B67A-FB9955E7899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88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</a:p>
      </dgm:t>
    </dgm:pt>
    <dgm:pt modelId="{9C8501D5-671D-4B85-9FEF-F165DD61065E}" type="parTrans" cxnId="{109BBCD1-7884-41F8-8B72-7B29D8848A7A}">
      <dgm:prSet/>
      <dgm:spPr/>
      <dgm:t>
        <a:bodyPr/>
        <a:lstStyle/>
        <a:p>
          <a:endParaRPr lang="en-US"/>
        </a:p>
      </dgm:t>
    </dgm:pt>
    <dgm:pt modelId="{A524A2E1-497F-4430-B6E6-8088D6E52A3A}" type="sibTrans" cxnId="{109BBCD1-7884-41F8-8B72-7B29D8848A7A}">
      <dgm:prSet/>
      <dgm:spPr/>
      <dgm:t>
        <a:bodyPr/>
        <a:lstStyle/>
        <a:p>
          <a:endParaRPr lang="en-US"/>
        </a:p>
      </dgm:t>
    </dgm:pt>
    <dgm:pt modelId="{092EB2D2-3F95-4DA5-B558-03B02A625B55}" type="pres">
      <dgm:prSet presAssocID="{DD70D37C-0B4C-4779-96FA-38B28DB2EED3}" presName="Name0" presStyleCnt="0">
        <dgm:presLayoutVars>
          <dgm:dir/>
          <dgm:resizeHandles val="exact"/>
        </dgm:presLayoutVars>
      </dgm:prSet>
      <dgm:spPr/>
    </dgm:pt>
    <dgm:pt modelId="{51801D3A-1095-4B81-A91B-B8DDF768A6DD}" type="pres">
      <dgm:prSet presAssocID="{A10979E1-3386-403F-8E48-91D0D329F92A}" presName="twoplus" presStyleLbl="node1" presStyleIdx="0" presStyleCnt="7" custAng="258277" custScaleX="92921" custScaleY="132041" custRadScaleRad="102045" custRadScaleInc="14503">
        <dgm:presLayoutVars>
          <dgm:bulletEnabled val="1"/>
        </dgm:presLayoutVars>
      </dgm:prSet>
      <dgm:spPr/>
    </dgm:pt>
    <dgm:pt modelId="{5EDDF057-ED72-4329-9AAC-5002FA125365}" type="pres">
      <dgm:prSet presAssocID="{2D008B7B-92E4-421E-96E7-64759A4AECBE}" presName="twoplus" presStyleLbl="node1" presStyleIdx="1" presStyleCnt="7" custScaleX="92921" custScaleY="132041" custRadScaleRad="104800" custRadScaleInc="8306">
        <dgm:presLayoutVars>
          <dgm:bulletEnabled val="1"/>
        </dgm:presLayoutVars>
      </dgm:prSet>
      <dgm:spPr/>
    </dgm:pt>
    <dgm:pt modelId="{200535EA-0DAC-45B4-BA17-2FCFFCC7EC10}" type="pres">
      <dgm:prSet presAssocID="{6C9EC5DB-EE51-4F59-8DB5-DE363B23D864}" presName="twoplus" presStyleLbl="node1" presStyleIdx="2" presStyleCnt="7" custAng="373735" custScaleX="92921" custScaleY="132041" custRadScaleRad="105406" custRadScaleInc="3582">
        <dgm:presLayoutVars>
          <dgm:bulletEnabled val="1"/>
        </dgm:presLayoutVars>
      </dgm:prSet>
      <dgm:spPr/>
    </dgm:pt>
    <dgm:pt modelId="{A39FAA52-07C9-4A67-A0A2-B27FF4B3CE1D}" type="pres">
      <dgm:prSet presAssocID="{DA293D9E-0321-4E82-9612-CA29F704F396}" presName="twoplus" presStyleLbl="node1" presStyleIdx="3" presStyleCnt="7" custScaleX="92921" custScaleY="132041" custRadScaleRad="102889" custRadScaleInc="0">
        <dgm:presLayoutVars>
          <dgm:bulletEnabled val="1"/>
        </dgm:presLayoutVars>
      </dgm:prSet>
      <dgm:spPr/>
    </dgm:pt>
    <dgm:pt modelId="{D8CC02D5-F9E3-4614-8A56-84C0E83E7777}" type="pres">
      <dgm:prSet presAssocID="{E0F125BD-475F-419D-835E-B37A819565AA}" presName="twoplus" presStyleLbl="node1" presStyleIdx="4" presStyleCnt="7" custScaleX="92921" custScaleY="132041" custRadScaleRad="103118" custRadScaleInc="-2682">
        <dgm:presLayoutVars>
          <dgm:bulletEnabled val="1"/>
        </dgm:presLayoutVars>
      </dgm:prSet>
      <dgm:spPr/>
    </dgm:pt>
    <dgm:pt modelId="{A2099BE4-7523-4026-B625-C0ECA893D289}" type="pres">
      <dgm:prSet presAssocID="{41F209C3-74E2-4BBC-B67A-FB9955E78995}" presName="twoplus" presStyleLbl="node1" presStyleIdx="5" presStyleCnt="7" custScaleX="92921" custScaleY="132041" custRadScaleRad="100588" custRadScaleInc="-8336">
        <dgm:presLayoutVars>
          <dgm:bulletEnabled val="1"/>
        </dgm:presLayoutVars>
      </dgm:prSet>
      <dgm:spPr/>
    </dgm:pt>
    <dgm:pt modelId="{A9B32786-66EF-4269-9F9B-AAADFB9B8901}" type="pres">
      <dgm:prSet presAssocID="{02C643D7-4A3C-4D65-880B-C80C7055AF87}" presName="twoplus" presStyleLbl="node1" presStyleIdx="6" presStyleCnt="7" custScaleX="92921" custScaleY="132041" custRadScaleRad="97773" custRadScaleInc="-9433">
        <dgm:presLayoutVars>
          <dgm:bulletEnabled val="1"/>
        </dgm:presLayoutVars>
      </dgm:prSet>
      <dgm:spPr/>
    </dgm:pt>
  </dgm:ptLst>
  <dgm:cxnLst>
    <dgm:cxn modelId="{4FD64104-A1C8-4398-9AA9-3332C01FEECE}" srcId="{DD70D37C-0B4C-4779-96FA-38B28DB2EED3}" destId="{6C9EC5DB-EE51-4F59-8DB5-DE363B23D864}" srcOrd="2" destOrd="0" parTransId="{395FD52A-2E07-44EC-988D-8CB0AE51792C}" sibTransId="{B8D4223D-FF7A-4F24-A564-4055D5ACD72F}"/>
    <dgm:cxn modelId="{A97A1433-512C-4129-9A50-8D7BF2773312}" type="presOf" srcId="{6C9EC5DB-EE51-4F59-8DB5-DE363B23D864}" destId="{200535EA-0DAC-45B4-BA17-2FCFFCC7EC10}" srcOrd="0" destOrd="0" presId="urn:diagrams.loki3.com/TabbedArc+Icon"/>
    <dgm:cxn modelId="{1B432661-2C3B-450E-BE27-B885FF959617}" srcId="{DD70D37C-0B4C-4779-96FA-38B28DB2EED3}" destId="{02C643D7-4A3C-4D65-880B-C80C7055AF87}" srcOrd="6" destOrd="0" parTransId="{7F4CDEF7-305A-4C8C-AEFB-FF6454A09175}" sibTransId="{AF88C9CD-8F5E-4182-A018-1E271CFE290A}"/>
    <dgm:cxn modelId="{96489641-A94B-4B17-AE76-B56E4F85FC97}" type="presOf" srcId="{2D008B7B-92E4-421E-96E7-64759A4AECBE}" destId="{5EDDF057-ED72-4329-9AAC-5002FA125365}" srcOrd="0" destOrd="0" presId="urn:diagrams.loki3.com/TabbedArc+Icon"/>
    <dgm:cxn modelId="{73FDD866-A76B-4D0F-8033-70B1998FFBF1}" srcId="{DD70D37C-0B4C-4779-96FA-38B28DB2EED3}" destId="{2D008B7B-92E4-421E-96E7-64759A4AECBE}" srcOrd="1" destOrd="0" parTransId="{7C7F37FB-C166-46AC-8F8F-2E4E3F2AD047}" sibTransId="{7104D37D-5A5D-4B57-B8DF-60F9AF7ED8CA}"/>
    <dgm:cxn modelId="{FB774576-D49A-4132-B418-4D9425ADCCE5}" type="presOf" srcId="{DA293D9E-0321-4E82-9612-CA29F704F396}" destId="{A39FAA52-07C9-4A67-A0A2-B27FF4B3CE1D}" srcOrd="0" destOrd="0" presId="urn:diagrams.loki3.com/TabbedArc+Icon"/>
    <dgm:cxn modelId="{11141A7B-172F-4500-92E7-57DA4B22B2D4}" type="presOf" srcId="{41F209C3-74E2-4BBC-B67A-FB9955E78995}" destId="{A2099BE4-7523-4026-B625-C0ECA893D289}" srcOrd="0" destOrd="0" presId="urn:diagrams.loki3.com/TabbedArc+Icon"/>
    <dgm:cxn modelId="{81B10A80-34A5-43B2-AA8E-C4BAF11BA2C3}" srcId="{DD70D37C-0B4C-4779-96FA-38B28DB2EED3}" destId="{E0F125BD-475F-419D-835E-B37A819565AA}" srcOrd="4" destOrd="0" parTransId="{7056E07D-79F8-4650-A51D-955A3465D7A2}" sibTransId="{08C23A63-A517-4CA5-BDCE-2900E1018DE3}"/>
    <dgm:cxn modelId="{15888E8F-B98C-4607-8EDE-FEF5EDE49B69}" type="presOf" srcId="{02C643D7-4A3C-4D65-880B-C80C7055AF87}" destId="{A9B32786-66EF-4269-9F9B-AAADFB9B8901}" srcOrd="0" destOrd="0" presId="urn:diagrams.loki3.com/TabbedArc+Icon"/>
    <dgm:cxn modelId="{DCA369A4-3E0A-4987-B27C-A069B31898DB}" srcId="{DD70D37C-0B4C-4779-96FA-38B28DB2EED3}" destId="{A10979E1-3386-403F-8E48-91D0D329F92A}" srcOrd="0" destOrd="0" parTransId="{92A669EC-151C-4BBC-857C-C2900152F37A}" sibTransId="{471456AE-3A7D-4018-BF4E-7C2C94EACCEC}"/>
    <dgm:cxn modelId="{173969B1-0D1F-49F0-9C21-E0FB5E62C8D4}" type="presOf" srcId="{A10979E1-3386-403F-8E48-91D0D329F92A}" destId="{51801D3A-1095-4B81-A91B-B8DDF768A6DD}" srcOrd="0" destOrd="0" presId="urn:diagrams.loki3.com/TabbedArc+Icon"/>
    <dgm:cxn modelId="{59CBC8B4-5D76-4E0A-8623-940BC4552A59}" type="presOf" srcId="{E0F125BD-475F-419D-835E-B37A819565AA}" destId="{D8CC02D5-F9E3-4614-8A56-84C0E83E7777}" srcOrd="0" destOrd="0" presId="urn:diagrams.loki3.com/TabbedArc+Icon"/>
    <dgm:cxn modelId="{1DE1A3BE-D9ED-40E7-B555-A8492274172C}" srcId="{DD70D37C-0B4C-4779-96FA-38B28DB2EED3}" destId="{DA293D9E-0321-4E82-9612-CA29F704F396}" srcOrd="3" destOrd="0" parTransId="{A27B9109-09B1-4DEA-816F-6AFC2CDC1AD4}" sibTransId="{11FA5863-A265-4D1C-9C01-4C78841A0AB5}"/>
    <dgm:cxn modelId="{109BBCD1-7884-41F8-8B72-7B29D8848A7A}" srcId="{DD70D37C-0B4C-4779-96FA-38B28DB2EED3}" destId="{41F209C3-74E2-4BBC-B67A-FB9955E78995}" srcOrd="5" destOrd="0" parTransId="{9C8501D5-671D-4B85-9FEF-F165DD61065E}" sibTransId="{A524A2E1-497F-4430-B6E6-8088D6E52A3A}"/>
    <dgm:cxn modelId="{E483E9D7-E933-4582-A050-4B645DF8ABA8}" type="presOf" srcId="{DD70D37C-0B4C-4779-96FA-38B28DB2EED3}" destId="{092EB2D2-3F95-4DA5-B558-03B02A625B55}" srcOrd="0" destOrd="0" presId="urn:diagrams.loki3.com/TabbedArc+Icon"/>
    <dgm:cxn modelId="{643C7FCE-327F-4DA6-BF06-5DF638A098D2}" type="presParOf" srcId="{092EB2D2-3F95-4DA5-B558-03B02A625B55}" destId="{51801D3A-1095-4B81-A91B-B8DDF768A6DD}" srcOrd="0" destOrd="0" presId="urn:diagrams.loki3.com/TabbedArc+Icon"/>
    <dgm:cxn modelId="{ED58D325-2779-4DCC-903E-8A289CCD2140}" type="presParOf" srcId="{092EB2D2-3F95-4DA5-B558-03B02A625B55}" destId="{5EDDF057-ED72-4329-9AAC-5002FA125365}" srcOrd="1" destOrd="0" presId="urn:diagrams.loki3.com/TabbedArc+Icon"/>
    <dgm:cxn modelId="{873011B0-A8F2-4171-AE3C-6DDF9B68107F}" type="presParOf" srcId="{092EB2D2-3F95-4DA5-B558-03B02A625B55}" destId="{200535EA-0DAC-45B4-BA17-2FCFFCC7EC10}" srcOrd="2" destOrd="0" presId="urn:diagrams.loki3.com/TabbedArc+Icon"/>
    <dgm:cxn modelId="{D7F110D2-5573-44D1-8929-F6448CDA77ED}" type="presParOf" srcId="{092EB2D2-3F95-4DA5-B558-03B02A625B55}" destId="{A39FAA52-07C9-4A67-A0A2-B27FF4B3CE1D}" srcOrd="3" destOrd="0" presId="urn:diagrams.loki3.com/TabbedArc+Icon"/>
    <dgm:cxn modelId="{CCB9501A-0FC1-49EE-818A-E43650B0FCC8}" type="presParOf" srcId="{092EB2D2-3F95-4DA5-B558-03B02A625B55}" destId="{D8CC02D5-F9E3-4614-8A56-84C0E83E7777}" srcOrd="4" destOrd="0" presId="urn:diagrams.loki3.com/TabbedArc+Icon"/>
    <dgm:cxn modelId="{BD938687-8FB9-4ED9-B9F4-DFED93A91B9A}" type="presParOf" srcId="{092EB2D2-3F95-4DA5-B558-03B02A625B55}" destId="{A2099BE4-7523-4026-B625-C0ECA893D289}" srcOrd="5" destOrd="0" presId="urn:diagrams.loki3.com/TabbedArc+Icon"/>
    <dgm:cxn modelId="{8EAC5BB9-D815-48D2-B1A4-F105196EF6DB}" type="presParOf" srcId="{092EB2D2-3F95-4DA5-B558-03B02A625B55}" destId="{A9B32786-66EF-4269-9F9B-AAADFB9B8901}" srcOrd="6" destOrd="0" presId="urn:diagrams.loki3.com/TabbedArc+Icon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  <a:effectLst>
      <a:outerShdw blurRad="50800" dist="38100" dir="5400000" algn="t" rotWithShape="0">
        <a:prstClr val="black">
          <a:alpha val="40000"/>
        </a:prstClr>
      </a:outerShd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D2C77-3474-432C-852A-ECF9D8024C0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41A98-A825-4A71-87D3-3587837C6CF6}">
      <dgm:prSet phldrT="[Text]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endParaRPr lang="en-US" dirty="0">
            <a:ln>
              <a:solidFill>
                <a:schemeClr val="tx1"/>
              </a:solidFill>
            </a:ln>
          </a:endParaRPr>
        </a:p>
      </dgm:t>
    </dgm:pt>
    <dgm:pt modelId="{D03D894D-8CE1-41D3-96D8-EAB6CB5EC2E4}" type="parTrans" cxnId="{1F9A6A34-8344-41E1-8BA6-F5FD2DC5D92C}">
      <dgm:prSet/>
      <dgm:spPr/>
      <dgm:t>
        <a:bodyPr/>
        <a:lstStyle/>
        <a:p>
          <a:endParaRPr lang="en-US"/>
        </a:p>
      </dgm:t>
    </dgm:pt>
    <dgm:pt modelId="{EFDFBFA3-94B1-4E8E-917D-8AA3530218D9}" type="sibTrans" cxnId="{1F9A6A34-8344-41E1-8BA6-F5FD2DC5D92C}">
      <dgm:prSet/>
      <dgm:spPr/>
      <dgm:t>
        <a:bodyPr/>
        <a:lstStyle/>
        <a:p>
          <a:endParaRPr lang="en-US"/>
        </a:p>
      </dgm:t>
    </dgm:pt>
    <dgm:pt modelId="{FCFFADA4-B372-43F3-BD22-3A0CA2EBC5E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6BFCE5F-DA56-446F-A846-FFCDA01079D0}" type="parTrans" cxnId="{07409EEC-BCDD-4AD5-88ED-AA53A3BAAE26}">
      <dgm:prSet/>
      <dgm:spPr/>
      <dgm:t>
        <a:bodyPr/>
        <a:lstStyle/>
        <a:p>
          <a:endParaRPr lang="en-US"/>
        </a:p>
      </dgm:t>
    </dgm:pt>
    <dgm:pt modelId="{9075ACF6-CAD5-4AF3-9EBA-A2326FABAA74}" type="sibTrans" cxnId="{07409EEC-BCDD-4AD5-88ED-AA53A3BAAE26}">
      <dgm:prSet/>
      <dgm:spPr/>
      <dgm:t>
        <a:bodyPr/>
        <a:lstStyle/>
        <a:p>
          <a:endParaRPr lang="en-US"/>
        </a:p>
      </dgm:t>
    </dgm:pt>
    <dgm:pt modelId="{4166AC39-5E1A-4BDB-B409-19F86BB8CD0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0B78ED5D-523A-4452-A460-CF405866D70C}" type="parTrans" cxnId="{4E7D7DE4-B802-4642-9CCD-8E44560D4A75}">
      <dgm:prSet/>
      <dgm:spPr/>
      <dgm:t>
        <a:bodyPr/>
        <a:lstStyle/>
        <a:p>
          <a:endParaRPr lang="en-US"/>
        </a:p>
      </dgm:t>
    </dgm:pt>
    <dgm:pt modelId="{B032768B-06E1-41F7-B53E-CE32AD79034E}" type="sibTrans" cxnId="{4E7D7DE4-B802-4642-9CCD-8E44560D4A75}">
      <dgm:prSet/>
      <dgm:spPr/>
      <dgm:t>
        <a:bodyPr/>
        <a:lstStyle/>
        <a:p>
          <a:endParaRPr lang="en-US"/>
        </a:p>
      </dgm:t>
    </dgm:pt>
    <dgm:pt modelId="{3FCCC6FA-EDAA-477F-AE29-980EF04366F4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3557847-E36C-4CBA-B996-870C9798E84A}" type="parTrans" cxnId="{C630785C-EBF2-4195-AB38-5A3013FEDE18}">
      <dgm:prSet/>
      <dgm:spPr/>
      <dgm:t>
        <a:bodyPr/>
        <a:lstStyle/>
        <a:p>
          <a:endParaRPr lang="en-US"/>
        </a:p>
      </dgm:t>
    </dgm:pt>
    <dgm:pt modelId="{9A02CED6-A419-479D-BC1E-2A678987A20D}" type="sibTrans" cxnId="{C630785C-EBF2-4195-AB38-5A3013FEDE18}">
      <dgm:prSet/>
      <dgm:spPr/>
      <dgm:t>
        <a:bodyPr/>
        <a:lstStyle/>
        <a:p>
          <a:endParaRPr lang="en-US"/>
        </a:p>
      </dgm:t>
    </dgm:pt>
    <dgm:pt modelId="{183E85F5-06E0-4A74-ADCA-585920189816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811B5BB-EC55-4851-ADE2-16D9AA3DF3CE}" type="parTrans" cxnId="{FA50549F-BBEA-4D30-A6BE-A931FE2A5F46}">
      <dgm:prSet/>
      <dgm:spPr/>
      <dgm:t>
        <a:bodyPr/>
        <a:lstStyle/>
        <a:p>
          <a:endParaRPr lang="en-US"/>
        </a:p>
      </dgm:t>
    </dgm:pt>
    <dgm:pt modelId="{E62AD603-0398-4856-B3C2-1171CD476DB4}" type="sibTrans" cxnId="{FA50549F-BBEA-4D30-A6BE-A931FE2A5F46}">
      <dgm:prSet/>
      <dgm:spPr/>
      <dgm:t>
        <a:bodyPr/>
        <a:lstStyle/>
        <a:p>
          <a:endParaRPr lang="en-US"/>
        </a:p>
      </dgm:t>
    </dgm:pt>
    <dgm:pt modelId="{DCAF315F-6624-4810-B786-493A985A037F}" type="pres">
      <dgm:prSet presAssocID="{414D2C77-3474-432C-852A-ECF9D8024C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B70199-2773-41AD-81B6-C6877AB8C253}" type="pres">
      <dgm:prSet presAssocID="{94D41A98-A825-4A71-87D3-3587837C6CF6}" presName="centerShape" presStyleLbl="node0" presStyleIdx="0" presStyleCnt="1" custScaleX="163020" custScaleY="106753" custLinFactNeighborX="3417" custLinFactNeighborY="-2505"/>
      <dgm:spPr/>
    </dgm:pt>
    <dgm:pt modelId="{499B92B2-4BF3-44A6-8B10-4824BED3AB85}" type="pres">
      <dgm:prSet presAssocID="{A6BFCE5F-DA56-446F-A846-FFCDA01079D0}" presName="Name9" presStyleLbl="parChTrans1D2" presStyleIdx="0" presStyleCnt="4"/>
      <dgm:spPr/>
    </dgm:pt>
    <dgm:pt modelId="{69802587-C3D5-4C75-935E-AB92277B5C97}" type="pres">
      <dgm:prSet presAssocID="{A6BFCE5F-DA56-446F-A846-FFCDA01079D0}" presName="connTx" presStyleLbl="parChTrans1D2" presStyleIdx="0" presStyleCnt="4"/>
      <dgm:spPr/>
    </dgm:pt>
    <dgm:pt modelId="{EA0A24E5-44DE-4E4D-BB53-34E5497C1BDF}" type="pres">
      <dgm:prSet presAssocID="{FCFFADA4-B372-43F3-BD22-3A0CA2EBC5E0}" presName="node" presStyleLbl="node1" presStyleIdx="0" presStyleCnt="4" custScaleX="178733" custScaleY="104559" custRadScaleRad="94638" custRadScaleInc="-2329">
        <dgm:presLayoutVars>
          <dgm:bulletEnabled val="1"/>
        </dgm:presLayoutVars>
      </dgm:prSet>
      <dgm:spPr/>
    </dgm:pt>
    <dgm:pt modelId="{4438718A-D00E-4B3D-A21F-6E2F65F0057A}" type="pres">
      <dgm:prSet presAssocID="{0B78ED5D-523A-4452-A460-CF405866D70C}" presName="Name9" presStyleLbl="parChTrans1D2" presStyleIdx="1" presStyleCnt="4"/>
      <dgm:spPr/>
    </dgm:pt>
    <dgm:pt modelId="{68180E45-D32E-4724-9C91-3767B5EF5148}" type="pres">
      <dgm:prSet presAssocID="{0B78ED5D-523A-4452-A460-CF405866D70C}" presName="connTx" presStyleLbl="parChTrans1D2" presStyleIdx="1" presStyleCnt="4"/>
      <dgm:spPr/>
    </dgm:pt>
    <dgm:pt modelId="{B3174082-57E7-452D-93E8-71A4EAFDD8FD}" type="pres">
      <dgm:prSet presAssocID="{4166AC39-5E1A-4BDB-B409-19F86BB8CD0F}" presName="node" presStyleLbl="node1" presStyleIdx="1" presStyleCnt="4" custScaleX="174260" custScaleY="174160" custRadScaleRad="147906" custRadScaleInc="8345">
        <dgm:presLayoutVars>
          <dgm:bulletEnabled val="1"/>
        </dgm:presLayoutVars>
      </dgm:prSet>
      <dgm:spPr/>
    </dgm:pt>
    <dgm:pt modelId="{5343AC6E-34B4-406B-9446-6647D431CC69}" type="pres">
      <dgm:prSet presAssocID="{D3557847-E36C-4CBA-B996-870C9798E84A}" presName="Name9" presStyleLbl="parChTrans1D2" presStyleIdx="2" presStyleCnt="4"/>
      <dgm:spPr/>
    </dgm:pt>
    <dgm:pt modelId="{9C5B2F3E-9E7E-4FF0-BAD7-E7C98125404F}" type="pres">
      <dgm:prSet presAssocID="{D3557847-E36C-4CBA-B996-870C9798E84A}" presName="connTx" presStyleLbl="parChTrans1D2" presStyleIdx="2" presStyleCnt="4"/>
      <dgm:spPr/>
    </dgm:pt>
    <dgm:pt modelId="{858069BF-8FEF-4211-9569-0AF19CD6B269}" type="pres">
      <dgm:prSet presAssocID="{3FCCC6FA-EDAA-477F-AE29-980EF04366F4}" presName="node" presStyleLbl="node1" presStyleIdx="2" presStyleCnt="4" custScaleX="169062" custScaleY="98051" custRadScaleRad="86358" custRadScaleInc="2044">
        <dgm:presLayoutVars>
          <dgm:bulletEnabled val="1"/>
        </dgm:presLayoutVars>
      </dgm:prSet>
      <dgm:spPr/>
    </dgm:pt>
    <dgm:pt modelId="{4DC3C701-46BA-40C9-BFD7-C7984F57ADD5}" type="pres">
      <dgm:prSet presAssocID="{C811B5BB-EC55-4851-ADE2-16D9AA3DF3CE}" presName="Name9" presStyleLbl="parChTrans1D2" presStyleIdx="3" presStyleCnt="4"/>
      <dgm:spPr/>
    </dgm:pt>
    <dgm:pt modelId="{E66D3CCF-9956-4560-BB19-D6252C7E8387}" type="pres">
      <dgm:prSet presAssocID="{C811B5BB-EC55-4851-ADE2-16D9AA3DF3CE}" presName="connTx" presStyleLbl="parChTrans1D2" presStyleIdx="3" presStyleCnt="4"/>
      <dgm:spPr/>
    </dgm:pt>
    <dgm:pt modelId="{479F922C-6E94-4ACC-B72F-75850B33F16F}" type="pres">
      <dgm:prSet presAssocID="{183E85F5-06E0-4A74-ADCA-585920189816}" presName="node" presStyleLbl="node1" presStyleIdx="3" presStyleCnt="4" custScaleX="181017" custScaleY="177726" custRadScaleRad="153760" custRadScaleInc="443">
        <dgm:presLayoutVars>
          <dgm:bulletEnabled val="1"/>
        </dgm:presLayoutVars>
      </dgm:prSet>
      <dgm:spPr/>
    </dgm:pt>
  </dgm:ptLst>
  <dgm:cxnLst>
    <dgm:cxn modelId="{21A07A13-ECBC-4E91-BE0C-011D1822FCAA}" type="presOf" srcId="{414D2C77-3474-432C-852A-ECF9D8024C07}" destId="{DCAF315F-6624-4810-B786-493A985A037F}" srcOrd="0" destOrd="0" presId="urn:microsoft.com/office/officeart/2005/8/layout/radial1"/>
    <dgm:cxn modelId="{001DFF16-E5B2-41AE-904C-EFF381610ED5}" type="presOf" srcId="{0B78ED5D-523A-4452-A460-CF405866D70C}" destId="{4438718A-D00E-4B3D-A21F-6E2F65F0057A}" srcOrd="0" destOrd="0" presId="urn:microsoft.com/office/officeart/2005/8/layout/radial1"/>
    <dgm:cxn modelId="{7FE2A419-2015-4117-B73F-E1273DF7A50C}" type="presOf" srcId="{D3557847-E36C-4CBA-B996-870C9798E84A}" destId="{5343AC6E-34B4-406B-9446-6647D431CC69}" srcOrd="0" destOrd="0" presId="urn:microsoft.com/office/officeart/2005/8/layout/radial1"/>
    <dgm:cxn modelId="{76C8F01E-D8EA-465F-B495-242C3C9A8396}" type="presOf" srcId="{A6BFCE5F-DA56-446F-A846-FFCDA01079D0}" destId="{499B92B2-4BF3-44A6-8B10-4824BED3AB85}" srcOrd="0" destOrd="0" presId="urn:microsoft.com/office/officeart/2005/8/layout/radial1"/>
    <dgm:cxn modelId="{C8FD1D21-1064-4CAD-9A99-2B5741E2442F}" type="presOf" srcId="{94D41A98-A825-4A71-87D3-3587837C6CF6}" destId="{F4B70199-2773-41AD-81B6-C6877AB8C253}" srcOrd="0" destOrd="0" presId="urn:microsoft.com/office/officeart/2005/8/layout/radial1"/>
    <dgm:cxn modelId="{684E152F-0CF3-4143-8BDC-96EFA162569E}" type="presOf" srcId="{3FCCC6FA-EDAA-477F-AE29-980EF04366F4}" destId="{858069BF-8FEF-4211-9569-0AF19CD6B269}" srcOrd="0" destOrd="0" presId="urn:microsoft.com/office/officeart/2005/8/layout/radial1"/>
    <dgm:cxn modelId="{1F9A6A34-8344-41E1-8BA6-F5FD2DC5D92C}" srcId="{414D2C77-3474-432C-852A-ECF9D8024C07}" destId="{94D41A98-A825-4A71-87D3-3587837C6CF6}" srcOrd="0" destOrd="0" parTransId="{D03D894D-8CE1-41D3-96D8-EAB6CB5EC2E4}" sibTransId="{EFDFBFA3-94B1-4E8E-917D-8AA3530218D9}"/>
    <dgm:cxn modelId="{53A3B236-2516-4919-963B-F12817ED8A9A}" type="presOf" srcId="{183E85F5-06E0-4A74-ADCA-585920189816}" destId="{479F922C-6E94-4ACC-B72F-75850B33F16F}" srcOrd="0" destOrd="0" presId="urn:microsoft.com/office/officeart/2005/8/layout/radial1"/>
    <dgm:cxn modelId="{C630785C-EBF2-4195-AB38-5A3013FEDE18}" srcId="{94D41A98-A825-4A71-87D3-3587837C6CF6}" destId="{3FCCC6FA-EDAA-477F-AE29-980EF04366F4}" srcOrd="2" destOrd="0" parTransId="{D3557847-E36C-4CBA-B996-870C9798E84A}" sibTransId="{9A02CED6-A419-479D-BC1E-2A678987A20D}"/>
    <dgm:cxn modelId="{7DC3D390-BC6F-4F71-B508-A7460BD956E8}" type="presOf" srcId="{FCFFADA4-B372-43F3-BD22-3A0CA2EBC5E0}" destId="{EA0A24E5-44DE-4E4D-BB53-34E5497C1BDF}" srcOrd="0" destOrd="0" presId="urn:microsoft.com/office/officeart/2005/8/layout/radial1"/>
    <dgm:cxn modelId="{6A7D5993-9DB1-4263-BD89-17D8C938AA46}" type="presOf" srcId="{C811B5BB-EC55-4851-ADE2-16D9AA3DF3CE}" destId="{E66D3CCF-9956-4560-BB19-D6252C7E8387}" srcOrd="1" destOrd="0" presId="urn:microsoft.com/office/officeart/2005/8/layout/radial1"/>
    <dgm:cxn modelId="{C47A7E98-8A3D-4124-AAED-B9CC113CDD99}" type="presOf" srcId="{D3557847-E36C-4CBA-B996-870C9798E84A}" destId="{9C5B2F3E-9E7E-4FF0-BAD7-E7C98125404F}" srcOrd="1" destOrd="0" presId="urn:microsoft.com/office/officeart/2005/8/layout/radial1"/>
    <dgm:cxn modelId="{FA50549F-BBEA-4D30-A6BE-A931FE2A5F46}" srcId="{94D41A98-A825-4A71-87D3-3587837C6CF6}" destId="{183E85F5-06E0-4A74-ADCA-585920189816}" srcOrd="3" destOrd="0" parTransId="{C811B5BB-EC55-4851-ADE2-16D9AA3DF3CE}" sibTransId="{E62AD603-0398-4856-B3C2-1171CD476DB4}"/>
    <dgm:cxn modelId="{2762F3C3-B542-4FA7-81DE-255B1026984A}" type="presOf" srcId="{C811B5BB-EC55-4851-ADE2-16D9AA3DF3CE}" destId="{4DC3C701-46BA-40C9-BFD7-C7984F57ADD5}" srcOrd="0" destOrd="0" presId="urn:microsoft.com/office/officeart/2005/8/layout/radial1"/>
    <dgm:cxn modelId="{8800FFCD-8137-4194-AB86-D56C57A48D39}" type="presOf" srcId="{4166AC39-5E1A-4BDB-B409-19F86BB8CD0F}" destId="{B3174082-57E7-452D-93E8-71A4EAFDD8FD}" srcOrd="0" destOrd="0" presId="urn:microsoft.com/office/officeart/2005/8/layout/radial1"/>
    <dgm:cxn modelId="{DCB641D3-90EB-453A-B9AE-F1815D4BBB9B}" type="presOf" srcId="{A6BFCE5F-DA56-446F-A846-FFCDA01079D0}" destId="{69802587-C3D5-4C75-935E-AB92277B5C97}" srcOrd="1" destOrd="0" presId="urn:microsoft.com/office/officeart/2005/8/layout/radial1"/>
    <dgm:cxn modelId="{2C93E0DA-8F87-4E39-938C-897C7EE03A0D}" type="presOf" srcId="{0B78ED5D-523A-4452-A460-CF405866D70C}" destId="{68180E45-D32E-4724-9C91-3767B5EF5148}" srcOrd="1" destOrd="0" presId="urn:microsoft.com/office/officeart/2005/8/layout/radial1"/>
    <dgm:cxn modelId="{4E7D7DE4-B802-4642-9CCD-8E44560D4A75}" srcId="{94D41A98-A825-4A71-87D3-3587837C6CF6}" destId="{4166AC39-5E1A-4BDB-B409-19F86BB8CD0F}" srcOrd="1" destOrd="0" parTransId="{0B78ED5D-523A-4452-A460-CF405866D70C}" sibTransId="{B032768B-06E1-41F7-B53E-CE32AD79034E}"/>
    <dgm:cxn modelId="{07409EEC-BCDD-4AD5-88ED-AA53A3BAAE26}" srcId="{94D41A98-A825-4A71-87D3-3587837C6CF6}" destId="{FCFFADA4-B372-43F3-BD22-3A0CA2EBC5E0}" srcOrd="0" destOrd="0" parTransId="{A6BFCE5F-DA56-446F-A846-FFCDA01079D0}" sibTransId="{9075ACF6-CAD5-4AF3-9EBA-A2326FABAA74}"/>
    <dgm:cxn modelId="{25D4A112-527E-42B5-AB9F-A7532D179C2C}" type="presParOf" srcId="{DCAF315F-6624-4810-B786-493A985A037F}" destId="{F4B70199-2773-41AD-81B6-C6877AB8C253}" srcOrd="0" destOrd="0" presId="urn:microsoft.com/office/officeart/2005/8/layout/radial1"/>
    <dgm:cxn modelId="{7A22F288-3D4D-461D-9C10-7C4798CF843D}" type="presParOf" srcId="{DCAF315F-6624-4810-B786-493A985A037F}" destId="{499B92B2-4BF3-44A6-8B10-4824BED3AB85}" srcOrd="1" destOrd="0" presId="urn:microsoft.com/office/officeart/2005/8/layout/radial1"/>
    <dgm:cxn modelId="{1B7909D6-6893-4B1B-A282-AE6E8F12E379}" type="presParOf" srcId="{499B92B2-4BF3-44A6-8B10-4824BED3AB85}" destId="{69802587-C3D5-4C75-935E-AB92277B5C97}" srcOrd="0" destOrd="0" presId="urn:microsoft.com/office/officeart/2005/8/layout/radial1"/>
    <dgm:cxn modelId="{6134F99C-31CC-4650-B968-04CA5243FBEF}" type="presParOf" srcId="{DCAF315F-6624-4810-B786-493A985A037F}" destId="{EA0A24E5-44DE-4E4D-BB53-34E5497C1BDF}" srcOrd="2" destOrd="0" presId="urn:microsoft.com/office/officeart/2005/8/layout/radial1"/>
    <dgm:cxn modelId="{B93AD17D-BB93-4580-9FB5-03834524237A}" type="presParOf" srcId="{DCAF315F-6624-4810-B786-493A985A037F}" destId="{4438718A-D00E-4B3D-A21F-6E2F65F0057A}" srcOrd="3" destOrd="0" presId="urn:microsoft.com/office/officeart/2005/8/layout/radial1"/>
    <dgm:cxn modelId="{60D2356B-8608-4478-B847-D09639F2E34D}" type="presParOf" srcId="{4438718A-D00E-4B3D-A21F-6E2F65F0057A}" destId="{68180E45-D32E-4724-9C91-3767B5EF5148}" srcOrd="0" destOrd="0" presId="urn:microsoft.com/office/officeart/2005/8/layout/radial1"/>
    <dgm:cxn modelId="{D593F404-ED2D-49F7-9207-70B46BC9D283}" type="presParOf" srcId="{DCAF315F-6624-4810-B786-493A985A037F}" destId="{B3174082-57E7-452D-93E8-71A4EAFDD8FD}" srcOrd="4" destOrd="0" presId="urn:microsoft.com/office/officeart/2005/8/layout/radial1"/>
    <dgm:cxn modelId="{D1DD88CB-19AA-440F-948C-1A3F99536F05}" type="presParOf" srcId="{DCAF315F-6624-4810-B786-493A985A037F}" destId="{5343AC6E-34B4-406B-9446-6647D431CC69}" srcOrd="5" destOrd="0" presId="urn:microsoft.com/office/officeart/2005/8/layout/radial1"/>
    <dgm:cxn modelId="{E69F62B7-DB62-4EBB-B4D5-743816CD74B4}" type="presParOf" srcId="{5343AC6E-34B4-406B-9446-6647D431CC69}" destId="{9C5B2F3E-9E7E-4FF0-BAD7-E7C98125404F}" srcOrd="0" destOrd="0" presId="urn:microsoft.com/office/officeart/2005/8/layout/radial1"/>
    <dgm:cxn modelId="{481D6211-9BB3-401E-AA2D-AE9F4B49D098}" type="presParOf" srcId="{DCAF315F-6624-4810-B786-493A985A037F}" destId="{858069BF-8FEF-4211-9569-0AF19CD6B269}" srcOrd="6" destOrd="0" presId="urn:microsoft.com/office/officeart/2005/8/layout/radial1"/>
    <dgm:cxn modelId="{9B84D60F-A976-453E-8CBF-80967F5D01CF}" type="presParOf" srcId="{DCAF315F-6624-4810-B786-493A985A037F}" destId="{4DC3C701-46BA-40C9-BFD7-C7984F57ADD5}" srcOrd="7" destOrd="0" presId="urn:microsoft.com/office/officeart/2005/8/layout/radial1"/>
    <dgm:cxn modelId="{089D790D-A9BF-4051-93DE-E6440237469E}" type="presParOf" srcId="{4DC3C701-46BA-40C9-BFD7-C7984F57ADD5}" destId="{E66D3CCF-9956-4560-BB19-D6252C7E8387}" srcOrd="0" destOrd="0" presId="urn:microsoft.com/office/officeart/2005/8/layout/radial1"/>
    <dgm:cxn modelId="{B18949B6-CF7F-465D-A739-FF90B41F3158}" type="presParOf" srcId="{DCAF315F-6624-4810-B786-493A985A037F}" destId="{479F922C-6E94-4ACC-B72F-75850B33F16F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1C6EF-E30C-4B61-946C-A06D85C4F0D9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B1F3FD8-FCD6-4D75-BE6E-CCDDD90C133C}">
      <dgm:prSet phldrT="[Text]" phldr="1"/>
      <dgm:spPr>
        <a:solidFill>
          <a:srgbClr val="0070C0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86C7BC2B-DB64-46CE-A7B8-4E1CB1A5D7A4}" type="parTrans" cxnId="{D81019EC-CC20-483A-8E5B-5E3BFAC125FD}">
      <dgm:prSet/>
      <dgm:spPr/>
      <dgm:t>
        <a:bodyPr/>
        <a:lstStyle/>
        <a:p>
          <a:endParaRPr lang="en-US"/>
        </a:p>
      </dgm:t>
    </dgm:pt>
    <dgm:pt modelId="{07503A6A-029B-474D-BB3B-611B9C1A70E3}" type="sibTrans" cxnId="{D81019EC-CC20-483A-8E5B-5E3BFAC125FD}">
      <dgm:prSet/>
      <dgm:spPr/>
      <dgm:t>
        <a:bodyPr/>
        <a:lstStyle/>
        <a:p>
          <a:endParaRPr lang="en-US"/>
        </a:p>
      </dgm:t>
    </dgm:pt>
    <dgm:pt modelId="{105890D2-5414-4B6B-B90E-E383FD8E7B8B}">
      <dgm:prSet phldrT="[Text]" phldr="1"/>
      <dgm:spPr>
        <a:solidFill>
          <a:srgbClr val="FF0000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75DDA197-2F8C-455C-BA78-8744EA83594D}" type="parTrans" cxnId="{5E5DB0E9-9556-4DF8-8D64-9CA22B08C53F}">
      <dgm:prSet/>
      <dgm:spPr/>
      <dgm:t>
        <a:bodyPr/>
        <a:lstStyle/>
        <a:p>
          <a:endParaRPr lang="en-US"/>
        </a:p>
      </dgm:t>
    </dgm:pt>
    <dgm:pt modelId="{C686FC2F-48B8-4ED3-B614-C8E474F1AABC}" type="sibTrans" cxnId="{5E5DB0E9-9556-4DF8-8D64-9CA22B08C53F}">
      <dgm:prSet/>
      <dgm:spPr/>
      <dgm:t>
        <a:bodyPr/>
        <a:lstStyle/>
        <a:p>
          <a:endParaRPr lang="en-US"/>
        </a:p>
      </dgm:t>
    </dgm:pt>
    <dgm:pt modelId="{AE5CA657-4536-4F49-A94F-638B307A3BE8}">
      <dgm:prSet phldrT="[Text]" phldr="1"/>
      <dgm:spPr>
        <a:solidFill>
          <a:srgbClr val="00B050"/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8ADBF935-E058-4BC7-9981-2943FF1B5262}" type="parTrans" cxnId="{2B0AE7F3-E619-4BFD-BB0D-78E405243D2E}">
      <dgm:prSet/>
      <dgm:spPr/>
      <dgm:t>
        <a:bodyPr/>
        <a:lstStyle/>
        <a:p>
          <a:endParaRPr lang="en-US"/>
        </a:p>
      </dgm:t>
    </dgm:pt>
    <dgm:pt modelId="{56F02C33-05FA-4A3C-990D-E4E831BB22A7}" type="sibTrans" cxnId="{2B0AE7F3-E619-4BFD-BB0D-78E405243D2E}">
      <dgm:prSet/>
      <dgm:spPr/>
      <dgm:t>
        <a:bodyPr/>
        <a:lstStyle/>
        <a:p>
          <a:endParaRPr lang="en-US"/>
        </a:p>
      </dgm:t>
    </dgm:pt>
    <dgm:pt modelId="{937AE225-F5C3-4BD9-A73E-976FFBF6E449}" type="pres">
      <dgm:prSet presAssocID="{04B1C6EF-E30C-4B61-946C-A06D85C4F0D9}" presName="compositeShape" presStyleCnt="0">
        <dgm:presLayoutVars>
          <dgm:chMax val="7"/>
          <dgm:dir/>
          <dgm:resizeHandles val="exact"/>
        </dgm:presLayoutVars>
      </dgm:prSet>
      <dgm:spPr/>
    </dgm:pt>
    <dgm:pt modelId="{3A1632DE-0264-4269-BFEA-1660D673CCF2}" type="pres">
      <dgm:prSet presAssocID="{04B1C6EF-E30C-4B61-946C-A06D85C4F0D9}" presName="wedge1" presStyleLbl="node1" presStyleIdx="0" presStyleCnt="3" custLinFactNeighborX="-4453" custLinFactNeighborY="2985"/>
      <dgm:spPr/>
    </dgm:pt>
    <dgm:pt modelId="{0A53259A-A5FD-4F0D-8E8C-49F375CBFED6}" type="pres">
      <dgm:prSet presAssocID="{04B1C6EF-E30C-4B61-946C-A06D85C4F0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AF89F60-9CA0-4F96-99CD-A062ACD96929}" type="pres">
      <dgm:prSet presAssocID="{04B1C6EF-E30C-4B61-946C-A06D85C4F0D9}" presName="wedge2" presStyleLbl="node1" presStyleIdx="1" presStyleCnt="3"/>
      <dgm:spPr/>
    </dgm:pt>
    <dgm:pt modelId="{4BC3B472-8D9B-4617-932A-95BDAD7D0679}" type="pres">
      <dgm:prSet presAssocID="{04B1C6EF-E30C-4B61-946C-A06D85C4F0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CFA68CF-E027-4126-BD7A-3A279EE9AB0E}" type="pres">
      <dgm:prSet presAssocID="{04B1C6EF-E30C-4B61-946C-A06D85C4F0D9}" presName="wedge3" presStyleLbl="node1" presStyleIdx="2" presStyleCnt="3"/>
      <dgm:spPr/>
    </dgm:pt>
    <dgm:pt modelId="{4A2F02D9-3385-4A62-94B1-FCC55A62B2B1}" type="pres">
      <dgm:prSet presAssocID="{04B1C6EF-E30C-4B61-946C-A06D85C4F0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77BA107-7813-4893-8565-8794287ED4B7}" type="presOf" srcId="{FB1F3FD8-FCD6-4D75-BE6E-CCDDD90C133C}" destId="{3A1632DE-0264-4269-BFEA-1660D673CCF2}" srcOrd="0" destOrd="0" presId="urn:microsoft.com/office/officeart/2005/8/layout/chart3"/>
    <dgm:cxn modelId="{6034FB1B-1437-4DAE-8B9D-F351EAE33E37}" type="presOf" srcId="{105890D2-5414-4B6B-B90E-E383FD8E7B8B}" destId="{4BC3B472-8D9B-4617-932A-95BDAD7D0679}" srcOrd="1" destOrd="0" presId="urn:microsoft.com/office/officeart/2005/8/layout/chart3"/>
    <dgm:cxn modelId="{856CDC51-208D-4CDE-8764-06680CBD84E5}" type="presOf" srcId="{105890D2-5414-4B6B-B90E-E383FD8E7B8B}" destId="{6AF89F60-9CA0-4F96-99CD-A062ACD96929}" srcOrd="0" destOrd="0" presId="urn:microsoft.com/office/officeart/2005/8/layout/chart3"/>
    <dgm:cxn modelId="{5C08C293-6152-47A1-BFF5-3681564DE428}" type="presOf" srcId="{FB1F3FD8-FCD6-4D75-BE6E-CCDDD90C133C}" destId="{0A53259A-A5FD-4F0D-8E8C-49F375CBFED6}" srcOrd="1" destOrd="0" presId="urn:microsoft.com/office/officeart/2005/8/layout/chart3"/>
    <dgm:cxn modelId="{E0C98E9B-D429-4565-8914-EDDF21F81FA2}" type="presOf" srcId="{AE5CA657-4536-4F49-A94F-638B307A3BE8}" destId="{4A2F02D9-3385-4A62-94B1-FCC55A62B2B1}" srcOrd="1" destOrd="0" presId="urn:microsoft.com/office/officeart/2005/8/layout/chart3"/>
    <dgm:cxn modelId="{FC3E99B7-4E91-487F-9D07-4F3DB8286A6F}" type="presOf" srcId="{04B1C6EF-E30C-4B61-946C-A06D85C4F0D9}" destId="{937AE225-F5C3-4BD9-A73E-976FFBF6E449}" srcOrd="0" destOrd="0" presId="urn:microsoft.com/office/officeart/2005/8/layout/chart3"/>
    <dgm:cxn modelId="{8A8CDFC4-DFE2-45EE-8A62-5BF04C5DF41C}" type="presOf" srcId="{AE5CA657-4536-4F49-A94F-638B307A3BE8}" destId="{1CFA68CF-E027-4126-BD7A-3A279EE9AB0E}" srcOrd="0" destOrd="0" presId="urn:microsoft.com/office/officeart/2005/8/layout/chart3"/>
    <dgm:cxn modelId="{5E5DB0E9-9556-4DF8-8D64-9CA22B08C53F}" srcId="{04B1C6EF-E30C-4B61-946C-A06D85C4F0D9}" destId="{105890D2-5414-4B6B-B90E-E383FD8E7B8B}" srcOrd="1" destOrd="0" parTransId="{75DDA197-2F8C-455C-BA78-8744EA83594D}" sibTransId="{C686FC2F-48B8-4ED3-B614-C8E474F1AABC}"/>
    <dgm:cxn modelId="{D81019EC-CC20-483A-8E5B-5E3BFAC125FD}" srcId="{04B1C6EF-E30C-4B61-946C-A06D85C4F0D9}" destId="{FB1F3FD8-FCD6-4D75-BE6E-CCDDD90C133C}" srcOrd="0" destOrd="0" parTransId="{86C7BC2B-DB64-46CE-A7B8-4E1CB1A5D7A4}" sibTransId="{07503A6A-029B-474D-BB3B-611B9C1A70E3}"/>
    <dgm:cxn modelId="{2B0AE7F3-E619-4BFD-BB0D-78E405243D2E}" srcId="{04B1C6EF-E30C-4B61-946C-A06D85C4F0D9}" destId="{AE5CA657-4536-4F49-A94F-638B307A3BE8}" srcOrd="2" destOrd="0" parTransId="{8ADBF935-E058-4BC7-9981-2943FF1B5262}" sibTransId="{56F02C33-05FA-4A3C-990D-E4E831BB22A7}"/>
    <dgm:cxn modelId="{0AC392ED-1A5E-475B-B61B-1516A8875B9B}" type="presParOf" srcId="{937AE225-F5C3-4BD9-A73E-976FFBF6E449}" destId="{3A1632DE-0264-4269-BFEA-1660D673CCF2}" srcOrd="0" destOrd="0" presId="urn:microsoft.com/office/officeart/2005/8/layout/chart3"/>
    <dgm:cxn modelId="{39B4DC9E-7DF0-4527-8DD7-90E84396344D}" type="presParOf" srcId="{937AE225-F5C3-4BD9-A73E-976FFBF6E449}" destId="{0A53259A-A5FD-4F0D-8E8C-49F375CBFED6}" srcOrd="1" destOrd="0" presId="urn:microsoft.com/office/officeart/2005/8/layout/chart3"/>
    <dgm:cxn modelId="{394D33B2-5E6B-4C87-B21D-6D1D3990CB96}" type="presParOf" srcId="{937AE225-F5C3-4BD9-A73E-976FFBF6E449}" destId="{6AF89F60-9CA0-4F96-99CD-A062ACD96929}" srcOrd="2" destOrd="0" presId="urn:microsoft.com/office/officeart/2005/8/layout/chart3"/>
    <dgm:cxn modelId="{E549CAF2-5F4D-49E6-91EA-CCD619A89BE2}" type="presParOf" srcId="{937AE225-F5C3-4BD9-A73E-976FFBF6E449}" destId="{4BC3B472-8D9B-4617-932A-95BDAD7D0679}" srcOrd="3" destOrd="0" presId="urn:microsoft.com/office/officeart/2005/8/layout/chart3"/>
    <dgm:cxn modelId="{F6DDD891-6ACB-4AED-BEB9-FBC586D4B72C}" type="presParOf" srcId="{937AE225-F5C3-4BD9-A73E-976FFBF6E449}" destId="{1CFA68CF-E027-4126-BD7A-3A279EE9AB0E}" srcOrd="4" destOrd="0" presId="urn:microsoft.com/office/officeart/2005/8/layout/chart3"/>
    <dgm:cxn modelId="{5891176E-A38F-4DB5-B5AD-B56DE3240106}" type="presParOf" srcId="{937AE225-F5C3-4BD9-A73E-976FFBF6E449}" destId="{4A2F02D9-3385-4A62-94B1-FCC55A62B2B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01D3A-1095-4B81-A91B-B8DDF768A6DD}">
      <dsp:nvSpPr>
        <dsp:cNvPr id="0" name=""/>
        <dsp:cNvSpPr/>
      </dsp:nvSpPr>
      <dsp:spPr>
        <a:xfrm rot="18258277">
          <a:off x="346771" y="2701262"/>
          <a:ext cx="1305446" cy="1205777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</a:t>
          </a:r>
        </a:p>
      </dsp:txBody>
      <dsp:txXfrm>
        <a:off x="429943" y="2747279"/>
        <a:ext cx="1187724" cy="1146916"/>
      </dsp:txXfrm>
    </dsp:sp>
    <dsp:sp modelId="{5EDDF057-ED72-4329-9AAC-5002FA125365}">
      <dsp:nvSpPr>
        <dsp:cNvPr id="0" name=""/>
        <dsp:cNvSpPr/>
      </dsp:nvSpPr>
      <dsp:spPr>
        <a:xfrm rot="19200000">
          <a:off x="1386133" y="1493540"/>
          <a:ext cx="1305446" cy="1205777"/>
        </a:xfrm>
        <a:prstGeom prst="round2Same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</a:p>
      </dsp:txBody>
      <dsp:txXfrm>
        <a:off x="1463912" y="1545516"/>
        <a:ext cx="1187724" cy="1146916"/>
      </dsp:txXfrm>
    </dsp:sp>
    <dsp:sp modelId="{200535EA-0DAC-45B4-BA17-2FCFFCC7EC10}">
      <dsp:nvSpPr>
        <dsp:cNvPr id="0" name=""/>
        <dsp:cNvSpPr/>
      </dsp:nvSpPr>
      <dsp:spPr>
        <a:xfrm rot="20773735">
          <a:off x="2873858" y="702111"/>
          <a:ext cx="1305446" cy="1205777"/>
        </a:xfrm>
        <a:prstGeom prst="round2Same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</a:p>
      </dsp:txBody>
      <dsp:txXfrm>
        <a:off x="2939725" y="760126"/>
        <a:ext cx="1187724" cy="1146916"/>
      </dsp:txXfrm>
    </dsp:sp>
    <dsp:sp modelId="{A39FAA52-07C9-4A67-A0A2-B27FF4B3CE1D}">
      <dsp:nvSpPr>
        <dsp:cNvPr id="0" name=""/>
        <dsp:cNvSpPr/>
      </dsp:nvSpPr>
      <dsp:spPr>
        <a:xfrm>
          <a:off x="4597702" y="558736"/>
          <a:ext cx="1305446" cy="1205777"/>
        </a:xfrm>
        <a:prstGeom prst="round2Same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</a:p>
      </dsp:txBody>
      <dsp:txXfrm>
        <a:off x="4656563" y="617597"/>
        <a:ext cx="1187724" cy="1146916"/>
      </dsp:txXfrm>
    </dsp:sp>
    <dsp:sp modelId="{D8CC02D5-F9E3-4614-8A56-84C0E83E7777}">
      <dsp:nvSpPr>
        <dsp:cNvPr id="0" name=""/>
        <dsp:cNvSpPr/>
      </dsp:nvSpPr>
      <dsp:spPr>
        <a:xfrm rot="1200000">
          <a:off x="6325612" y="829995"/>
          <a:ext cx="1305446" cy="1205777"/>
        </a:xfrm>
        <a:prstGeom prst="round2Same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</a:p>
      </dsp:txBody>
      <dsp:txXfrm>
        <a:off x="6374407" y="887081"/>
        <a:ext cx="1187724" cy="1146916"/>
      </dsp:txXfrm>
    </dsp:sp>
    <dsp:sp modelId="{A2099BE4-7523-4026-B625-C0ECA893D289}">
      <dsp:nvSpPr>
        <dsp:cNvPr id="0" name=""/>
        <dsp:cNvSpPr/>
      </dsp:nvSpPr>
      <dsp:spPr>
        <a:xfrm rot="2400000">
          <a:off x="7679042" y="1672151"/>
          <a:ext cx="1305446" cy="1205777"/>
        </a:xfrm>
        <a:prstGeom prst="round2Same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</a:p>
      </dsp:txBody>
      <dsp:txXfrm>
        <a:off x="7718985" y="1724127"/>
        <a:ext cx="1187724" cy="1146916"/>
      </dsp:txXfrm>
    </dsp:sp>
    <dsp:sp modelId="{A9B32786-66EF-4269-9F9B-AAADFB9B8901}">
      <dsp:nvSpPr>
        <dsp:cNvPr id="0" name=""/>
        <dsp:cNvSpPr/>
      </dsp:nvSpPr>
      <dsp:spPr>
        <a:xfrm rot="3600000">
          <a:off x="8808422" y="3026133"/>
          <a:ext cx="1305446" cy="1205777"/>
        </a:xfrm>
        <a:prstGeom prst="round2Same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111760" rIns="33528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</a:t>
          </a:r>
        </a:p>
      </dsp:txBody>
      <dsp:txXfrm>
        <a:off x="8841795" y="3070279"/>
        <a:ext cx="1187724" cy="1146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70199-2773-41AD-81B6-C6877AB8C253}">
      <dsp:nvSpPr>
        <dsp:cNvPr id="0" name=""/>
        <dsp:cNvSpPr/>
      </dsp:nvSpPr>
      <dsp:spPr>
        <a:xfrm>
          <a:off x="2906726" y="1719403"/>
          <a:ext cx="2298072" cy="150488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n>
              <a:solidFill>
                <a:schemeClr val="tx1"/>
              </a:solidFill>
            </a:ln>
          </a:endParaRPr>
        </a:p>
      </dsp:txBody>
      <dsp:txXfrm>
        <a:off x="3243271" y="1939788"/>
        <a:ext cx="1624982" cy="1064113"/>
      </dsp:txXfrm>
    </dsp:sp>
    <dsp:sp modelId="{499B92B2-4BF3-44A6-8B10-4824BED3AB85}">
      <dsp:nvSpPr>
        <dsp:cNvPr id="0" name=""/>
        <dsp:cNvSpPr/>
      </dsp:nvSpPr>
      <dsp:spPr>
        <a:xfrm rot="15872420">
          <a:off x="3898308" y="1626756"/>
          <a:ext cx="156466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6466" y="16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72630" y="1639082"/>
        <a:ext cx="7823" cy="7823"/>
      </dsp:txXfrm>
    </dsp:sp>
    <dsp:sp modelId="{EA0A24E5-44DE-4E4D-BB53-34E5497C1BDF}">
      <dsp:nvSpPr>
        <dsp:cNvPr id="0" name=""/>
        <dsp:cNvSpPr/>
      </dsp:nvSpPr>
      <dsp:spPr>
        <a:xfrm>
          <a:off x="2638980" y="92310"/>
          <a:ext cx="2519576" cy="14739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3007963" y="308166"/>
        <a:ext cx="1781610" cy="1042243"/>
      </dsp:txXfrm>
    </dsp:sp>
    <dsp:sp modelId="{4438718A-D00E-4B3D-A21F-6E2F65F0057A}">
      <dsp:nvSpPr>
        <dsp:cNvPr id="0" name=""/>
        <dsp:cNvSpPr/>
      </dsp:nvSpPr>
      <dsp:spPr>
        <a:xfrm rot="364766">
          <a:off x="5189404" y="2585658"/>
          <a:ext cx="17485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74850" y="16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2458" y="2597525"/>
        <a:ext cx="8742" cy="8742"/>
      </dsp:txXfrm>
    </dsp:sp>
    <dsp:sp modelId="{B3174082-57E7-452D-93E8-71A4EAFDD8FD}">
      <dsp:nvSpPr>
        <dsp:cNvPr id="0" name=""/>
        <dsp:cNvSpPr/>
      </dsp:nvSpPr>
      <dsp:spPr>
        <a:xfrm>
          <a:off x="5356847" y="1513680"/>
          <a:ext cx="2456521" cy="24551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5716596" y="1873223"/>
        <a:ext cx="1737023" cy="1736025"/>
      </dsp:txXfrm>
    </dsp:sp>
    <dsp:sp modelId="{5343AC6E-34B4-406B-9446-6647D431CC69}">
      <dsp:nvSpPr>
        <dsp:cNvPr id="0" name=""/>
        <dsp:cNvSpPr/>
      </dsp:nvSpPr>
      <dsp:spPr>
        <a:xfrm rot="5708498">
          <a:off x="3860595" y="3323361"/>
          <a:ext cx="23417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34173" y="16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71827" y="3333745"/>
        <a:ext cx="11708" cy="11708"/>
      </dsp:txXfrm>
    </dsp:sp>
    <dsp:sp modelId="{858069BF-8FEF-4211-9569-0AF19CD6B269}">
      <dsp:nvSpPr>
        <dsp:cNvPr id="0" name=""/>
        <dsp:cNvSpPr/>
      </dsp:nvSpPr>
      <dsp:spPr>
        <a:xfrm>
          <a:off x="2713464" y="3455276"/>
          <a:ext cx="2383245" cy="13822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3062482" y="3657696"/>
        <a:ext cx="1685209" cy="977372"/>
      </dsp:txXfrm>
    </dsp:sp>
    <dsp:sp modelId="{4DC3C701-46BA-40C9-BFD7-C7984F57ADD5}">
      <dsp:nvSpPr>
        <dsp:cNvPr id="0" name=""/>
        <dsp:cNvSpPr/>
      </dsp:nvSpPr>
      <dsp:spPr>
        <a:xfrm rot="10698592">
          <a:off x="2551120" y="2494739"/>
          <a:ext cx="35684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356847" y="162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20623" y="2502056"/>
        <a:ext cx="17842" cy="17842"/>
      </dsp:txXfrm>
    </dsp:sp>
    <dsp:sp modelId="{479F922C-6E94-4ACC-B72F-75850B33F16F}">
      <dsp:nvSpPr>
        <dsp:cNvPr id="0" name=""/>
        <dsp:cNvSpPr/>
      </dsp:nvSpPr>
      <dsp:spPr>
        <a:xfrm>
          <a:off x="0" y="1301180"/>
          <a:ext cx="2551773" cy="250538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73699" y="1668085"/>
        <a:ext cx="1804375" cy="1771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632DE-0264-4269-BFEA-1660D673CCF2}">
      <dsp:nvSpPr>
        <dsp:cNvPr id="0" name=""/>
        <dsp:cNvSpPr/>
      </dsp:nvSpPr>
      <dsp:spPr>
        <a:xfrm>
          <a:off x="363345" y="169682"/>
          <a:ext cx="1539668" cy="1539668"/>
        </a:xfrm>
        <a:prstGeom prst="pie">
          <a:avLst>
            <a:gd name="adj1" fmla="val 16200000"/>
            <a:gd name="adj2" fmla="val 18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200449" y="453788"/>
        <a:ext cx="522387" cy="513222"/>
      </dsp:txXfrm>
    </dsp:sp>
    <dsp:sp modelId="{6AF89F60-9CA0-4F96-99CD-A062ACD96929}">
      <dsp:nvSpPr>
        <dsp:cNvPr id="0" name=""/>
        <dsp:cNvSpPr/>
      </dsp:nvSpPr>
      <dsp:spPr>
        <a:xfrm>
          <a:off x="352540" y="169546"/>
          <a:ext cx="1539668" cy="1539668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74116" y="1141004"/>
        <a:ext cx="696516" cy="476564"/>
      </dsp:txXfrm>
    </dsp:sp>
    <dsp:sp modelId="{1CFA68CF-E027-4126-BD7A-3A279EE9AB0E}">
      <dsp:nvSpPr>
        <dsp:cNvPr id="0" name=""/>
        <dsp:cNvSpPr/>
      </dsp:nvSpPr>
      <dsp:spPr>
        <a:xfrm>
          <a:off x="352540" y="169546"/>
          <a:ext cx="1539668" cy="1539668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17505" y="471981"/>
        <a:ext cx="522387" cy="513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2T03:07:26.1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DED4-ED41-44FF-9899-6834BCA7B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F8429-8469-4A57-AE73-404C8E715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19AC-BC1C-457C-8865-82E00087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17CF-D0EF-44F7-8411-E0220D01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99DA2-FC49-463C-9616-DDD445EC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1EB6-CFEE-4465-A038-35FAE750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BECA0-60EF-428F-8DD3-07955D434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76DC-FF81-450B-B6C1-D9E54EC7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52F12-B3E5-4BC2-A5A9-6AF12A81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165-DA6D-449D-8820-26B23506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85F82-CAA3-4B58-B59C-2DD7F56A1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EA71C-DDAB-49C6-B2A9-5FB1B0D6F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89D00-0FD9-47D2-89F1-E6999FCB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E00AE-565D-4D5E-937D-25617722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64B1-B36C-4548-9342-14F2C286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5BF8-951B-4518-965A-17CA3986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FD9A-85B8-4447-83E7-1BEC7790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90EE-8353-4238-97F4-304441BC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7EDBE-F80C-46DD-9C7F-9E88D6C5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E3F5-E985-49B7-98D8-ED64BDC2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267A-0B30-427C-AD3C-50C53C25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99AC-F5C4-431F-A5EE-3CF427A5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5E92-679D-458E-AC04-C79148C7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D27B-1A90-44FE-A40C-E7D99A46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91C6-D5B4-4F7B-8730-D9F55D47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A31F-CE51-4331-AF51-238B41BA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85CC-306C-443A-A202-EA650A3AC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B49DA-E67A-4A8A-8F33-B308006D3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42670-2CD4-42BF-9B57-C533D97D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1F551-093D-494C-A1FC-53B9CF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0ADAC-F938-4717-B457-47C12356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40CB-6904-4F7A-9DC2-4D157642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921E-9A1B-41D0-84F1-1BD1331A8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ADCA4-B39A-4717-9EB4-03AB38F0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86167-5FF8-4665-B3F2-1EDFDB44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EEC87-53FC-45A2-8D25-F25D70342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56EDC-30AB-4915-8F43-E6008EB8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9D377-CDEB-4F60-9C81-5FDC60CD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7BB93-E532-4EEE-B3A9-A921BB55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F0B5-4CCE-40FE-AA53-683D1513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A7687-7DE8-40E8-861E-121E689F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014A8-773E-428D-8289-D18BAC83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6DFA-56C8-4E66-9603-525E0919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0BE24-7E39-4219-AE83-2458BD2A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0621-D47C-4A1A-BFA9-D2266E41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8030A-52FD-49B3-9A66-2A45662F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B4D6-FF08-451C-99FA-DB4909BA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A9A24-8D5C-4566-A601-937F6958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BCED7-E465-4460-A17B-BF2804D4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94923-C834-48DD-9971-B3B70485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EED60-48A4-4773-8B05-6EC7FFE4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AAF5C-5940-40CB-B6A2-1CF9A0E4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5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8B4E-B1C2-46ED-9FF0-D5643F33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3C155-FF4A-4C08-9FA5-149BDC50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2160C-FF7E-449C-AFEB-1BE61FB63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70FAB-BBE3-4B25-AE90-B1582674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35F2B-AA35-435A-92D8-6E5F5FCD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5F400-F04A-4E4E-A49F-64CA9FD5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95A6-74CF-4C16-8384-B3E99E50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8630-E0A3-400C-9C30-656B181C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8655-03C7-4A7E-9F53-61021D0D9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3DB7-373B-4809-8726-4970A86A67A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3F17-6D58-4DB9-9FD1-AE62BB6A0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4CD48-45D7-4839-819A-3F1B14716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E648-EE19-410B-9633-10E7D422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Access_to_information_in_Bangladesh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en.wikipedia.org/wiki/Access_to_information_in_Bangladesh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arkandlight.gamepedia.com/Apple" TargetMode="External"/><Relationship Id="rId3" Type="http://schemas.openxmlformats.org/officeDocument/2006/relationships/hyperlink" Target="http://pngimg.com/download/12442" TargetMode="External"/><Relationship Id="rId7" Type="http://schemas.microsoft.com/office/2007/relationships/hdphoto" Target="../media/hdphoto1.wdp"/><Relationship Id="rId12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hyperlink" Target="https://commons.wikimedia.org/wiki/File:H%C3%A9raldique_meuble_Pommier.svg" TargetMode="External"/><Relationship Id="rId10" Type="http://schemas.openxmlformats.org/officeDocument/2006/relationships/hyperlink" Target="https://uxyd.deviantart.com/art/Mostly-Empty-Apple-Bucket-32179426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7" Type="http://schemas.openxmlformats.org/officeDocument/2006/relationships/hyperlink" Target="https://uxyd.deviantart.com/art/Mostly-Empty-Apple-Bucket-3217942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pngimg.com/download/12442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cess_to_information_in_Bangladesh" TargetMode="External"/><Relationship Id="rId7" Type="http://schemas.openxmlformats.org/officeDocument/2006/relationships/hyperlink" Target="https://pixabay.com/ko/illustrations/%EB%B9%B5-%EC%A0%9C%EA%B3%BC%EC%A0%90-%EA%B9%A8-bun-%EA%B3%BC%EC%9E%90-336607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pngall.com/plate-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n.wikipedia.org/wiki/Access_to_information_in_Bangladesh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BF8C62-3897-4599-B549-C20FD4F03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03779"/>
              </p:ext>
            </p:extLst>
          </p:nvPr>
        </p:nvGraphicFramePr>
        <p:xfrm>
          <a:off x="855406" y="803787"/>
          <a:ext cx="10500852" cy="52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0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A207AD-78B4-4D3E-98F2-63599821F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DA207AD-78B4-4D3E-98F2-63599821F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DA207AD-78B4-4D3E-98F2-63599821F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DA207AD-78B4-4D3E-98F2-63599821F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96B8D2-2192-4187-B1D8-53E2361200BF}"/>
                  </a:ext>
                </a:extLst>
              </p:cNvPr>
              <p:cNvSpPr txBox="1"/>
              <p:nvPr/>
            </p:nvSpPr>
            <p:spPr>
              <a:xfrm>
                <a:off x="1486041" y="2813502"/>
                <a:ext cx="9417485" cy="1506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আমরা একটি বস্তুকে সমান ২ অংশে ভাগ করি, আমরা প্রত্যেক অংশকে অর্ধেক বা দুই ভাগের এক বলি এবং লিখি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96B8D2-2192-4187-B1D8-53E236120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41" y="2813502"/>
                <a:ext cx="9417485" cy="1506631"/>
              </a:xfrm>
              <a:prstGeom prst="rect">
                <a:avLst/>
              </a:prstGeom>
              <a:blipFill>
                <a:blip r:embed="rId4"/>
                <a:stretch>
                  <a:fillRect l="-2006" t="-6478" r="-2977" b="-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6A3ABB-C9F4-4763-95FE-1CEFE8970512}"/>
                  </a:ext>
                </a:extLst>
              </p:cNvPr>
              <p:cNvSpPr txBox="1"/>
              <p:nvPr/>
            </p:nvSpPr>
            <p:spPr>
              <a:xfrm>
                <a:off x="1983137" y="1338088"/>
                <a:ext cx="8523872" cy="7612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 বা দুই ভাগের এক 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f>
                      <m:fPr>
                        <m:ctrlPr>
                          <a:rPr lang="bn-IN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কিভাবে বলতে ও লিখতে হয় জেনে নিইঃ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6A3ABB-C9F4-4763-95FE-1CEFE897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137" y="1338088"/>
                <a:ext cx="8523872" cy="761299"/>
              </a:xfrm>
              <a:prstGeom prst="rect">
                <a:avLst/>
              </a:prstGeom>
              <a:blipFill>
                <a:blip r:embed="rId5"/>
                <a:stretch>
                  <a:fillRect l="-1287" t="-12903" r="-35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0DF1F-3305-4DEF-BDD3-B6DFE522FD1B}"/>
              </a:ext>
            </a:extLst>
          </p:cNvPr>
          <p:cNvCxnSpPr>
            <a:cxnSpLocks/>
          </p:cNvCxnSpPr>
          <p:nvPr/>
        </p:nvCxnSpPr>
        <p:spPr>
          <a:xfrm>
            <a:off x="5324637" y="3307255"/>
            <a:ext cx="730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9E00B1-25D4-4C91-ADC1-7BE2AAB74B1D}"/>
              </a:ext>
            </a:extLst>
          </p:cNvPr>
          <p:cNvSpPr txBox="1"/>
          <p:nvPr/>
        </p:nvSpPr>
        <p:spPr>
          <a:xfrm>
            <a:off x="5185877" y="2566167"/>
            <a:ext cx="869117" cy="75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81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28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0F53B8-0519-40F2-933C-686CEB7172A5}"/>
              </a:ext>
            </a:extLst>
          </p:cNvPr>
          <p:cNvSpPr txBox="1"/>
          <p:nvPr/>
        </p:nvSpPr>
        <p:spPr>
          <a:xfrm>
            <a:off x="5218067" y="3320104"/>
            <a:ext cx="869117" cy="75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281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28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BA199-5A36-47CA-9490-6EAA45D8EC66}"/>
              </a:ext>
            </a:extLst>
          </p:cNvPr>
          <p:cNvSpPr txBox="1"/>
          <p:nvPr/>
        </p:nvSpPr>
        <p:spPr>
          <a:xfrm>
            <a:off x="3547664" y="4254145"/>
            <a:ext cx="5096672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16" dirty="0">
                <a:latin typeface="NikoshBAN" panose="02000000000000000000" pitchFamily="2" charset="0"/>
                <a:cs typeface="NikoshBAN" panose="02000000000000000000" pitchFamily="2" charset="0"/>
              </a:rPr>
              <a:t>অর্ধেক বা দুই ভাগের এক</a:t>
            </a:r>
            <a:endParaRPr lang="en-US" sz="481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492584-0FB2-4AD4-85C7-6166F416F0A4}"/>
                  </a:ext>
                </a:extLst>
              </p:cNvPr>
              <p:cNvSpPr/>
              <p:nvPr/>
            </p:nvSpPr>
            <p:spPr>
              <a:xfrm>
                <a:off x="1954396" y="2447765"/>
                <a:ext cx="815467" cy="203866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49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9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497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497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492584-0FB2-4AD4-85C7-6166F416F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396" y="2447765"/>
                <a:ext cx="815467" cy="2038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57EB260-4B92-4FCB-B830-84AB8A442D81}"/>
              </a:ext>
            </a:extLst>
          </p:cNvPr>
          <p:cNvSpPr/>
          <p:nvPr/>
        </p:nvSpPr>
        <p:spPr>
          <a:xfrm>
            <a:off x="1968502" y="2447764"/>
            <a:ext cx="815467" cy="2038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BBE08-F1D9-40BC-9FF3-8B785439CD1C}"/>
              </a:ext>
            </a:extLst>
          </p:cNvPr>
          <p:cNvSpPr/>
          <p:nvPr/>
        </p:nvSpPr>
        <p:spPr>
          <a:xfrm>
            <a:off x="1144651" y="2447765"/>
            <a:ext cx="815467" cy="2038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9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FE004D-1BE3-4BF9-B46E-B228E92F42D4}"/>
              </a:ext>
            </a:extLst>
          </p:cNvPr>
          <p:cNvCxnSpPr>
            <a:cxnSpLocks/>
          </p:cNvCxnSpPr>
          <p:nvPr/>
        </p:nvCxnSpPr>
        <p:spPr>
          <a:xfrm>
            <a:off x="1954396" y="2447764"/>
            <a:ext cx="28741" cy="203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" grpId="0" animBg="1"/>
      <p:bldP spid="11" grpId="0"/>
      <p:bldP spid="12" grpId="0"/>
      <p:bldP spid="16" grpId="0"/>
      <p:bldP spid="20" grpId="0" animBg="1"/>
      <p:bldP spid="17" grpId="0" animBg="1"/>
      <p:bldP spid="17" grpId="2" animBg="1"/>
      <p:bldP spid="18" grpId="0" animBg="1"/>
      <p:bldP spid="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C5D848E-EC7F-496E-8A76-651B5D2AFAC2}"/>
              </a:ext>
            </a:extLst>
          </p:cNvPr>
          <p:cNvSpPr/>
          <p:nvPr/>
        </p:nvSpPr>
        <p:spPr>
          <a:xfrm>
            <a:off x="1680420" y="2628795"/>
            <a:ext cx="2221972" cy="16517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B74551-F9A9-4A25-B34F-D9A65B566A3F}"/>
              </a:ext>
            </a:extLst>
          </p:cNvPr>
          <p:cNvSpPr/>
          <p:nvPr/>
        </p:nvSpPr>
        <p:spPr>
          <a:xfrm>
            <a:off x="1680420" y="3467100"/>
            <a:ext cx="2221972" cy="8258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6DBD179A-14D7-4254-9069-21AEC8EA74FB}"/>
              </a:ext>
            </a:extLst>
          </p:cNvPr>
          <p:cNvSpPr/>
          <p:nvPr/>
        </p:nvSpPr>
        <p:spPr>
          <a:xfrm>
            <a:off x="7995289" y="2603101"/>
            <a:ext cx="2383456" cy="165179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1" name="Arrow: Pentagon 18">
            <a:extLst>
              <a:ext uri="{FF2B5EF4-FFF2-40B4-BE49-F238E27FC236}">
                <a16:creationId xmlns:a16="http://schemas.microsoft.com/office/drawing/2014/main" id="{9BF387B0-917A-42BE-ACE6-A12F7AE849FF}"/>
              </a:ext>
            </a:extLst>
          </p:cNvPr>
          <p:cNvSpPr/>
          <p:nvPr/>
        </p:nvSpPr>
        <p:spPr>
          <a:xfrm>
            <a:off x="7990899" y="2569244"/>
            <a:ext cx="2383456" cy="885450"/>
          </a:xfrm>
          <a:custGeom>
            <a:avLst/>
            <a:gdLst>
              <a:gd name="connsiteX0" fmla="*/ 0 w 3723289"/>
              <a:gd name="connsiteY0" fmla="*/ 0 h 2335162"/>
              <a:gd name="connsiteX1" fmla="*/ 2555708 w 3723289"/>
              <a:gd name="connsiteY1" fmla="*/ 0 h 2335162"/>
              <a:gd name="connsiteX2" fmla="*/ 3723289 w 3723289"/>
              <a:gd name="connsiteY2" fmla="*/ 1167581 h 2335162"/>
              <a:gd name="connsiteX3" fmla="*/ 2555708 w 3723289"/>
              <a:gd name="connsiteY3" fmla="*/ 2335162 h 2335162"/>
              <a:gd name="connsiteX4" fmla="*/ 0 w 3723289"/>
              <a:gd name="connsiteY4" fmla="*/ 2335162 h 2335162"/>
              <a:gd name="connsiteX5" fmla="*/ 0 w 3723289"/>
              <a:gd name="connsiteY5" fmla="*/ 0 h 2335162"/>
              <a:gd name="connsiteX0" fmla="*/ 29497 w 3752786"/>
              <a:gd name="connsiteY0" fmla="*/ 0 h 2335162"/>
              <a:gd name="connsiteX1" fmla="*/ 2585205 w 3752786"/>
              <a:gd name="connsiteY1" fmla="*/ 0 h 2335162"/>
              <a:gd name="connsiteX2" fmla="*/ 3752786 w 3752786"/>
              <a:gd name="connsiteY2" fmla="*/ 1167581 h 2335162"/>
              <a:gd name="connsiteX3" fmla="*/ 2585205 w 3752786"/>
              <a:gd name="connsiteY3" fmla="*/ 2335162 h 2335162"/>
              <a:gd name="connsiteX4" fmla="*/ 0 w 3752786"/>
              <a:gd name="connsiteY4" fmla="*/ 1317523 h 2335162"/>
              <a:gd name="connsiteX5" fmla="*/ 29497 w 3752786"/>
              <a:gd name="connsiteY5" fmla="*/ 0 h 2335162"/>
              <a:gd name="connsiteX0" fmla="*/ 29497 w 3752786"/>
              <a:gd name="connsiteY0" fmla="*/ 0 h 1317523"/>
              <a:gd name="connsiteX1" fmla="*/ 2585205 w 3752786"/>
              <a:gd name="connsiteY1" fmla="*/ 0 h 1317523"/>
              <a:gd name="connsiteX2" fmla="*/ 3752786 w 3752786"/>
              <a:gd name="connsiteY2" fmla="*/ 1167581 h 1317523"/>
              <a:gd name="connsiteX3" fmla="*/ 2821179 w 3752786"/>
              <a:gd name="connsiteY3" fmla="*/ 1229033 h 1317523"/>
              <a:gd name="connsiteX4" fmla="*/ 0 w 3752786"/>
              <a:gd name="connsiteY4" fmla="*/ 1317523 h 1317523"/>
              <a:gd name="connsiteX5" fmla="*/ 29497 w 3752786"/>
              <a:gd name="connsiteY5" fmla="*/ 0 h 1317523"/>
              <a:gd name="connsiteX0" fmla="*/ 29497 w 3752786"/>
              <a:gd name="connsiteY0" fmla="*/ 0 h 1243781"/>
              <a:gd name="connsiteX1" fmla="*/ 2585205 w 3752786"/>
              <a:gd name="connsiteY1" fmla="*/ 0 h 1243781"/>
              <a:gd name="connsiteX2" fmla="*/ 3752786 w 3752786"/>
              <a:gd name="connsiteY2" fmla="*/ 1167581 h 1243781"/>
              <a:gd name="connsiteX3" fmla="*/ 2821179 w 3752786"/>
              <a:gd name="connsiteY3" fmla="*/ 1229033 h 1243781"/>
              <a:gd name="connsiteX4" fmla="*/ 0 w 3752786"/>
              <a:gd name="connsiteY4" fmla="*/ 1243781 h 1243781"/>
              <a:gd name="connsiteX5" fmla="*/ 29497 w 3752786"/>
              <a:gd name="connsiteY5" fmla="*/ 0 h 1243781"/>
              <a:gd name="connsiteX0" fmla="*/ 0 w 3723289"/>
              <a:gd name="connsiteY0" fmla="*/ 0 h 1243781"/>
              <a:gd name="connsiteX1" fmla="*/ 2555708 w 3723289"/>
              <a:gd name="connsiteY1" fmla="*/ 0 h 1243781"/>
              <a:gd name="connsiteX2" fmla="*/ 3723289 w 3723289"/>
              <a:gd name="connsiteY2" fmla="*/ 1167581 h 1243781"/>
              <a:gd name="connsiteX3" fmla="*/ 2791682 w 3723289"/>
              <a:gd name="connsiteY3" fmla="*/ 1229033 h 1243781"/>
              <a:gd name="connsiteX4" fmla="*/ 14748 w 3723289"/>
              <a:gd name="connsiteY4" fmla="*/ 1243781 h 1243781"/>
              <a:gd name="connsiteX5" fmla="*/ 0 w 3723289"/>
              <a:gd name="connsiteY5" fmla="*/ 0 h 1243781"/>
              <a:gd name="connsiteX0" fmla="*/ 0 w 3723289"/>
              <a:gd name="connsiteY0" fmla="*/ 0 h 1243781"/>
              <a:gd name="connsiteX1" fmla="*/ 2555708 w 3723289"/>
              <a:gd name="connsiteY1" fmla="*/ 0 h 1243781"/>
              <a:gd name="connsiteX2" fmla="*/ 3723289 w 3723289"/>
              <a:gd name="connsiteY2" fmla="*/ 1167581 h 1243781"/>
              <a:gd name="connsiteX3" fmla="*/ 3636133 w 3723289"/>
              <a:gd name="connsiteY3" fmla="*/ 1229991 h 1243781"/>
              <a:gd name="connsiteX4" fmla="*/ 2791682 w 3723289"/>
              <a:gd name="connsiteY4" fmla="*/ 1229033 h 1243781"/>
              <a:gd name="connsiteX5" fmla="*/ 14748 w 3723289"/>
              <a:gd name="connsiteY5" fmla="*/ 1243781 h 1243781"/>
              <a:gd name="connsiteX6" fmla="*/ 0 w 3723289"/>
              <a:gd name="connsiteY6" fmla="*/ 0 h 1243781"/>
              <a:gd name="connsiteX0" fmla="*/ 0 w 3723289"/>
              <a:gd name="connsiteY0" fmla="*/ 0 h 1255621"/>
              <a:gd name="connsiteX1" fmla="*/ 2555708 w 3723289"/>
              <a:gd name="connsiteY1" fmla="*/ 0 h 1255621"/>
              <a:gd name="connsiteX2" fmla="*/ 3723289 w 3723289"/>
              <a:gd name="connsiteY2" fmla="*/ 1167581 h 1255621"/>
              <a:gd name="connsiteX3" fmla="*/ 3636133 w 3723289"/>
              <a:gd name="connsiteY3" fmla="*/ 1229991 h 1255621"/>
              <a:gd name="connsiteX4" fmla="*/ 2791682 w 3723289"/>
              <a:gd name="connsiteY4" fmla="*/ 1229033 h 1255621"/>
              <a:gd name="connsiteX5" fmla="*/ 14748 w 3723289"/>
              <a:gd name="connsiteY5" fmla="*/ 1243781 h 1255621"/>
              <a:gd name="connsiteX6" fmla="*/ 0 w 3723289"/>
              <a:gd name="connsiteY6" fmla="*/ 0 h 1255621"/>
              <a:gd name="connsiteX0" fmla="*/ 0 w 3723289"/>
              <a:gd name="connsiteY0" fmla="*/ 0 h 1243781"/>
              <a:gd name="connsiteX1" fmla="*/ 2555708 w 3723289"/>
              <a:gd name="connsiteY1" fmla="*/ 0 h 1243781"/>
              <a:gd name="connsiteX2" fmla="*/ 3723289 w 3723289"/>
              <a:gd name="connsiteY2" fmla="*/ 1167581 h 1243781"/>
              <a:gd name="connsiteX3" fmla="*/ 3636133 w 3723289"/>
              <a:gd name="connsiteY3" fmla="*/ 1229991 h 1243781"/>
              <a:gd name="connsiteX4" fmla="*/ 3650865 w 3723289"/>
              <a:gd name="connsiteY4" fmla="*/ 1167495 h 1243781"/>
              <a:gd name="connsiteX5" fmla="*/ 2791682 w 3723289"/>
              <a:gd name="connsiteY5" fmla="*/ 1229033 h 1243781"/>
              <a:gd name="connsiteX6" fmla="*/ 14748 w 3723289"/>
              <a:gd name="connsiteY6" fmla="*/ 1243781 h 1243781"/>
              <a:gd name="connsiteX7" fmla="*/ 0 w 3723289"/>
              <a:gd name="connsiteY7" fmla="*/ 0 h 1243781"/>
              <a:gd name="connsiteX0" fmla="*/ 0 w 3723289"/>
              <a:gd name="connsiteY0" fmla="*/ 0 h 1243781"/>
              <a:gd name="connsiteX1" fmla="*/ 2555708 w 3723289"/>
              <a:gd name="connsiteY1" fmla="*/ 0 h 1243781"/>
              <a:gd name="connsiteX2" fmla="*/ 3723289 w 3723289"/>
              <a:gd name="connsiteY2" fmla="*/ 1167581 h 1243781"/>
              <a:gd name="connsiteX3" fmla="*/ 3636133 w 3723289"/>
              <a:gd name="connsiteY3" fmla="*/ 1229991 h 1243781"/>
              <a:gd name="connsiteX4" fmla="*/ 2179160 w 3723289"/>
              <a:gd name="connsiteY4" fmla="*/ 1225878 h 1243781"/>
              <a:gd name="connsiteX5" fmla="*/ 2791682 w 3723289"/>
              <a:gd name="connsiteY5" fmla="*/ 1229033 h 1243781"/>
              <a:gd name="connsiteX6" fmla="*/ 14748 w 3723289"/>
              <a:gd name="connsiteY6" fmla="*/ 1243781 h 1243781"/>
              <a:gd name="connsiteX7" fmla="*/ 0 w 3723289"/>
              <a:gd name="connsiteY7" fmla="*/ 0 h 12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3289" h="1243781">
                <a:moveTo>
                  <a:pt x="0" y="0"/>
                </a:moveTo>
                <a:lnTo>
                  <a:pt x="2555708" y="0"/>
                </a:lnTo>
                <a:lnTo>
                  <a:pt x="3723289" y="1167581"/>
                </a:lnTo>
                <a:cubicBezTo>
                  <a:pt x="3658166" y="1168923"/>
                  <a:pt x="3701256" y="1228649"/>
                  <a:pt x="3636133" y="1229991"/>
                </a:cubicBezTo>
                <a:cubicBezTo>
                  <a:pt x="3577170" y="1246194"/>
                  <a:pt x="2319902" y="1226038"/>
                  <a:pt x="2179160" y="1225878"/>
                </a:cubicBezTo>
                <a:lnTo>
                  <a:pt x="2791682" y="1229033"/>
                </a:lnTo>
                <a:lnTo>
                  <a:pt x="14748" y="124378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C23528B-C0B1-48D7-8622-4ED3471B747F}"/>
              </a:ext>
            </a:extLst>
          </p:cNvPr>
          <p:cNvSpPr/>
          <p:nvPr/>
        </p:nvSpPr>
        <p:spPr>
          <a:xfrm>
            <a:off x="4972629" y="2254167"/>
            <a:ext cx="2221972" cy="216801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4B6772AE-9AC5-4DD9-B808-2C1464BA923C}"/>
              </a:ext>
            </a:extLst>
          </p:cNvPr>
          <p:cNvSpPr/>
          <p:nvPr/>
        </p:nvSpPr>
        <p:spPr>
          <a:xfrm>
            <a:off x="6083615" y="2245597"/>
            <a:ext cx="1097291" cy="216801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BB14BFD-B58F-42D8-8773-318D900CCF7F}"/>
                  </a:ext>
                </a:extLst>
              </p14:cNvPr>
              <p14:cNvContentPartPr/>
              <p14:nvPr/>
            </p14:nvContentPartPr>
            <p14:xfrm>
              <a:off x="3902392" y="2747160"/>
              <a:ext cx="351" cy="351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BB14BFD-B58F-42D8-8773-318D900CC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3617" y="2694510"/>
                <a:ext cx="17550" cy="105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D72F3F-ED2B-4C76-9FCA-3825AB8FAE71}"/>
                  </a:ext>
                </a:extLst>
              </p:cNvPr>
              <p:cNvSpPr txBox="1"/>
              <p:nvPr/>
            </p:nvSpPr>
            <p:spPr>
              <a:xfrm>
                <a:off x="2762120" y="965555"/>
                <a:ext cx="7415497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প্রত্যেকটি আকৃতির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নীল রং করি।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D72F3F-ED2B-4C76-9FCA-3825AB8FA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20" y="965555"/>
                <a:ext cx="7415497" cy="952633"/>
              </a:xfrm>
              <a:prstGeom prst="rect">
                <a:avLst/>
              </a:prstGeom>
              <a:blipFill>
                <a:blip r:embed="rId6"/>
                <a:stretch>
                  <a:fillRect l="-2465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4F2A0-CADA-4556-B9A3-7F71BC4BAEF3}"/>
              </a:ext>
            </a:extLst>
          </p:cNvPr>
          <p:cNvSpPr/>
          <p:nvPr/>
        </p:nvSpPr>
        <p:spPr>
          <a:xfrm>
            <a:off x="7564894" y="2657885"/>
            <a:ext cx="891540" cy="2228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DD0FB6-FC5B-4BBB-93C0-FD2CDD62D879}"/>
              </a:ext>
            </a:extLst>
          </p:cNvPr>
          <p:cNvSpPr/>
          <p:nvPr/>
        </p:nvSpPr>
        <p:spPr>
          <a:xfrm>
            <a:off x="8433812" y="2657885"/>
            <a:ext cx="891540" cy="2228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1A0ED4-EA20-4265-BADE-462BA54A5270}"/>
                  </a:ext>
                </a:extLst>
              </p:cNvPr>
              <p:cNvSpPr/>
              <p:nvPr/>
            </p:nvSpPr>
            <p:spPr>
              <a:xfrm>
                <a:off x="2656000" y="2657885"/>
                <a:ext cx="891540" cy="2228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73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1A0ED4-EA20-4265-BADE-462BA54A5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00" y="2657885"/>
                <a:ext cx="891540" cy="2228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B1FA86-62CD-4891-96ED-69F9417C5C3D}"/>
                  </a:ext>
                </a:extLst>
              </p:cNvPr>
              <p:cNvSpPr/>
              <p:nvPr/>
            </p:nvSpPr>
            <p:spPr>
              <a:xfrm>
                <a:off x="4065971" y="2665075"/>
                <a:ext cx="891540" cy="2228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73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273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B1FA86-62CD-4891-96ED-69F9417C5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971" y="2665075"/>
                <a:ext cx="891540" cy="2228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349EC3E6-0F6A-496D-B3F9-65D4CB854684}"/>
              </a:ext>
            </a:extLst>
          </p:cNvPr>
          <p:cNvSpPr/>
          <p:nvPr/>
        </p:nvSpPr>
        <p:spPr>
          <a:xfrm>
            <a:off x="5652666" y="3315734"/>
            <a:ext cx="1179077" cy="502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FE1E0-6E6E-445E-BBBA-D78080907D45}"/>
                  </a:ext>
                </a:extLst>
              </p:cNvPr>
              <p:cNvSpPr txBox="1"/>
              <p:nvPr/>
            </p:nvSpPr>
            <p:spPr>
              <a:xfrm>
                <a:off x="2656001" y="1164041"/>
                <a:ext cx="5099910" cy="1048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দুইটা</a:t>
                </a:r>
                <a:r>
                  <a:rPr lang="en-US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9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একত্রে রাখলে কি হবে?</a:t>
                </a:r>
                <a:endParaRPr lang="en-US" sz="39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FE1E0-6E6E-445E-BBBA-D78080907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01" y="1164041"/>
                <a:ext cx="5099910" cy="1048107"/>
              </a:xfrm>
              <a:prstGeom prst="rect">
                <a:avLst/>
              </a:prstGeom>
              <a:blipFill>
                <a:blip r:embed="rId6"/>
                <a:stretch>
                  <a:fillRect l="-4067" r="-957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099F688-7704-467E-8BCF-3E9B9E15F9DE}"/>
              </a:ext>
            </a:extLst>
          </p:cNvPr>
          <p:cNvSpPr txBox="1"/>
          <p:nvPr/>
        </p:nvSpPr>
        <p:spPr>
          <a:xfrm>
            <a:off x="8159254" y="3374390"/>
            <a:ext cx="594360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68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68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C1F93-5762-40C3-AF8A-A2E40F746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14945" r="34344" b="8619"/>
          <a:stretch/>
        </p:blipFill>
        <p:spPr>
          <a:xfrm>
            <a:off x="2574014" y="1989381"/>
            <a:ext cx="2418736" cy="3154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9D8C5-B98A-4B67-800C-29990CF63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54" y="1989381"/>
            <a:ext cx="2371655" cy="31548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726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40338 -0.014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DFD3C5-68B0-4786-BE4F-15FC46CD27BE}"/>
              </a:ext>
            </a:extLst>
          </p:cNvPr>
          <p:cNvGrpSpPr/>
          <p:nvPr/>
        </p:nvGrpSpPr>
        <p:grpSpPr>
          <a:xfrm>
            <a:off x="5687234" y="3290991"/>
            <a:ext cx="1620111" cy="1405614"/>
            <a:chOff x="1371600" y="2504768"/>
            <a:chExt cx="2212258" cy="18288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C24CAD2E-74BF-4F91-88D7-C8F58E88698E}"/>
                </a:ext>
              </a:extLst>
            </p:cNvPr>
            <p:cNvSpPr/>
            <p:nvPr/>
          </p:nvSpPr>
          <p:spPr>
            <a:xfrm>
              <a:off x="1371600" y="2504768"/>
              <a:ext cx="2209800" cy="18288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dirty="0"/>
            </a:p>
          </p:txBody>
        </p:sp>
        <p:sp>
          <p:nvSpPr>
            <p:cNvPr id="17" name="Hexagon 5">
              <a:extLst>
                <a:ext uri="{FF2B5EF4-FFF2-40B4-BE49-F238E27FC236}">
                  <a16:creationId xmlns:a16="http://schemas.microsoft.com/office/drawing/2014/main" id="{2D3864D3-2D91-4236-A20B-32BB6AE44394}"/>
                </a:ext>
              </a:extLst>
            </p:cNvPr>
            <p:cNvSpPr/>
            <p:nvPr/>
          </p:nvSpPr>
          <p:spPr>
            <a:xfrm>
              <a:off x="1371600" y="2504768"/>
              <a:ext cx="2212258" cy="929148"/>
            </a:xfrm>
            <a:custGeom>
              <a:avLst/>
              <a:gdLst>
                <a:gd name="connsiteX0" fmla="*/ 0 w 2209800"/>
                <a:gd name="connsiteY0" fmla="*/ 914400 h 1828800"/>
                <a:gd name="connsiteX1" fmla="*/ 457200 w 2209800"/>
                <a:gd name="connsiteY1" fmla="*/ 0 h 1828800"/>
                <a:gd name="connsiteX2" fmla="*/ 1752600 w 2209800"/>
                <a:gd name="connsiteY2" fmla="*/ 0 h 1828800"/>
                <a:gd name="connsiteX3" fmla="*/ 2209800 w 2209800"/>
                <a:gd name="connsiteY3" fmla="*/ 914400 h 1828800"/>
                <a:gd name="connsiteX4" fmla="*/ 1752600 w 2209800"/>
                <a:gd name="connsiteY4" fmla="*/ 1828800 h 1828800"/>
                <a:gd name="connsiteX5" fmla="*/ 457200 w 2209800"/>
                <a:gd name="connsiteY5" fmla="*/ 1828800 h 1828800"/>
                <a:gd name="connsiteX6" fmla="*/ 0 w 2209800"/>
                <a:gd name="connsiteY6" fmla="*/ 914400 h 1828800"/>
                <a:gd name="connsiteX0" fmla="*/ 0 w 2209800"/>
                <a:gd name="connsiteY0" fmla="*/ 914400 h 1828800"/>
                <a:gd name="connsiteX1" fmla="*/ 457200 w 2209800"/>
                <a:gd name="connsiteY1" fmla="*/ 0 h 1828800"/>
                <a:gd name="connsiteX2" fmla="*/ 1752600 w 2209800"/>
                <a:gd name="connsiteY2" fmla="*/ 0 h 1828800"/>
                <a:gd name="connsiteX3" fmla="*/ 2209800 w 2209800"/>
                <a:gd name="connsiteY3" fmla="*/ 914400 h 1828800"/>
                <a:gd name="connsiteX4" fmla="*/ 1752600 w 2209800"/>
                <a:gd name="connsiteY4" fmla="*/ 1828800 h 1828800"/>
                <a:gd name="connsiteX5" fmla="*/ 457200 w 2209800"/>
                <a:gd name="connsiteY5" fmla="*/ 1828800 h 1828800"/>
                <a:gd name="connsiteX6" fmla="*/ 0 w 2209800"/>
                <a:gd name="connsiteY6" fmla="*/ 914400 h 1828800"/>
                <a:gd name="connsiteX0" fmla="*/ 2458 w 2212258"/>
                <a:gd name="connsiteY0" fmla="*/ 914400 h 1828800"/>
                <a:gd name="connsiteX1" fmla="*/ 459658 w 2212258"/>
                <a:gd name="connsiteY1" fmla="*/ 0 h 1828800"/>
                <a:gd name="connsiteX2" fmla="*/ 1755058 w 2212258"/>
                <a:gd name="connsiteY2" fmla="*/ 0 h 1828800"/>
                <a:gd name="connsiteX3" fmla="*/ 2212258 w 2212258"/>
                <a:gd name="connsiteY3" fmla="*/ 914400 h 1828800"/>
                <a:gd name="connsiteX4" fmla="*/ 0 w 2212258"/>
                <a:gd name="connsiteY4" fmla="*/ 914400 h 1828800"/>
                <a:gd name="connsiteX5" fmla="*/ 459658 w 2212258"/>
                <a:gd name="connsiteY5" fmla="*/ 1828800 h 1828800"/>
                <a:gd name="connsiteX6" fmla="*/ 2458 w 2212258"/>
                <a:gd name="connsiteY6" fmla="*/ 914400 h 1828800"/>
                <a:gd name="connsiteX0" fmla="*/ 2458 w 2212258"/>
                <a:gd name="connsiteY0" fmla="*/ 914400 h 929148"/>
                <a:gd name="connsiteX1" fmla="*/ 459658 w 2212258"/>
                <a:gd name="connsiteY1" fmla="*/ 0 h 929148"/>
                <a:gd name="connsiteX2" fmla="*/ 1755058 w 2212258"/>
                <a:gd name="connsiteY2" fmla="*/ 0 h 929148"/>
                <a:gd name="connsiteX3" fmla="*/ 2212258 w 2212258"/>
                <a:gd name="connsiteY3" fmla="*/ 914400 h 929148"/>
                <a:gd name="connsiteX4" fmla="*/ 0 w 2212258"/>
                <a:gd name="connsiteY4" fmla="*/ 914400 h 929148"/>
                <a:gd name="connsiteX5" fmla="*/ 61452 w 2212258"/>
                <a:gd name="connsiteY5" fmla="*/ 929148 h 929148"/>
                <a:gd name="connsiteX6" fmla="*/ 2458 w 2212258"/>
                <a:gd name="connsiteY6" fmla="*/ 914400 h 92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2258" h="929148">
                  <a:moveTo>
                    <a:pt x="2458" y="914400"/>
                  </a:moveTo>
                  <a:lnTo>
                    <a:pt x="459658" y="0"/>
                  </a:lnTo>
                  <a:lnTo>
                    <a:pt x="1755058" y="0"/>
                  </a:lnTo>
                  <a:lnTo>
                    <a:pt x="2212258" y="914400"/>
                  </a:lnTo>
                  <a:lnTo>
                    <a:pt x="0" y="914400"/>
                  </a:lnTo>
                  <a:lnTo>
                    <a:pt x="61452" y="929148"/>
                  </a:lnTo>
                  <a:lnTo>
                    <a:pt x="2458" y="91440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graphicFrame>
        <p:nvGraphicFramePr>
          <p:cNvPr id="18" name="Table 13">
            <a:extLst>
              <a:ext uri="{FF2B5EF4-FFF2-40B4-BE49-F238E27FC236}">
                <a16:creationId xmlns:a16="http://schemas.microsoft.com/office/drawing/2014/main" id="{9F6BCFB1-7D28-4FBE-89AE-21EBD029B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53896"/>
              </p:ext>
            </p:extLst>
          </p:nvPr>
        </p:nvGraphicFramePr>
        <p:xfrm>
          <a:off x="1558357" y="3284138"/>
          <a:ext cx="2353447" cy="140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111">
                  <a:extLst>
                    <a:ext uri="{9D8B030D-6E8A-4147-A177-3AD203B41FA5}">
                      <a16:colId xmlns:a16="http://schemas.microsoft.com/office/drawing/2014/main" val="133499221"/>
                    </a:ext>
                  </a:extLst>
                </a:gridCol>
                <a:gridCol w="1142336">
                  <a:extLst>
                    <a:ext uri="{9D8B030D-6E8A-4147-A177-3AD203B41FA5}">
                      <a16:colId xmlns:a16="http://schemas.microsoft.com/office/drawing/2014/main" val="3074565088"/>
                    </a:ext>
                  </a:extLst>
                </a:gridCol>
              </a:tblGrid>
              <a:tr h="7028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154" marR="89154" marT="44577" marB="445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154" marR="89154" marT="44577" marB="445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63040"/>
                  </a:ext>
                </a:extLst>
              </a:tr>
              <a:tr h="7028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154" marR="89154" marT="44577" marB="4457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154" marR="89154" marT="44577" marB="4457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55320"/>
                  </a:ext>
                </a:extLst>
              </a:tr>
            </a:tbl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68E3867-2806-439E-B925-4F0A309FD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645413"/>
              </p:ext>
            </p:extLst>
          </p:nvPr>
        </p:nvGraphicFramePr>
        <p:xfrm>
          <a:off x="8465285" y="3070475"/>
          <a:ext cx="2324117" cy="183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48F46-F36A-4927-98E7-769A39070A60}"/>
                  </a:ext>
                </a:extLst>
              </p:cNvPr>
              <p:cNvSpPr txBox="1"/>
              <p:nvPr/>
            </p:nvSpPr>
            <p:spPr>
              <a:xfrm>
                <a:off x="2163059" y="2158534"/>
                <a:ext cx="7696200" cy="77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আকৃতিগুলোর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সেটি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করো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048F46-F36A-4927-98E7-769A39070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59" y="2158534"/>
                <a:ext cx="7696200" cy="774123"/>
              </a:xfrm>
              <a:prstGeom prst="rect">
                <a:avLst/>
              </a:prstGeom>
              <a:blipFill>
                <a:blip r:embed="rId9"/>
                <a:stretch>
                  <a:fillRect l="-1664" r="-158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7BE881DC-7570-44BD-8B20-D0ADE969FE34}"/>
              </a:ext>
            </a:extLst>
          </p:cNvPr>
          <p:cNvSpPr/>
          <p:nvPr/>
        </p:nvSpPr>
        <p:spPr>
          <a:xfrm>
            <a:off x="4150653" y="1202891"/>
            <a:ext cx="2457473" cy="95564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19" grpId="1">
        <p:bldAsOne/>
      </p:bldGraphic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Up 11">
            <a:extLst>
              <a:ext uri="{FF2B5EF4-FFF2-40B4-BE49-F238E27FC236}">
                <a16:creationId xmlns:a16="http://schemas.microsoft.com/office/drawing/2014/main" id="{43CD5D0F-99E4-49C7-9DA5-F6C9321FB13B}"/>
              </a:ext>
            </a:extLst>
          </p:cNvPr>
          <p:cNvSpPr/>
          <p:nvPr/>
        </p:nvSpPr>
        <p:spPr>
          <a:xfrm>
            <a:off x="4292124" y="1133347"/>
            <a:ext cx="3120390" cy="141160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0BF285-DDCF-4C38-A849-87B6241E48AB}"/>
                  </a:ext>
                </a:extLst>
              </p:cNvPr>
              <p:cNvSpPr/>
              <p:nvPr/>
            </p:nvSpPr>
            <p:spPr>
              <a:xfrm>
                <a:off x="1585119" y="2894809"/>
                <a:ext cx="8610600" cy="26371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তোমাদের দৈনন্দিন ব্যবহৃত তিনটি জিনিসকে কেটে/ভেঙ্গে অর্ধেক ক</a:t>
                </a:r>
                <a:r>
                  <a:rPr lang="en-US" sz="39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</a:t>
                </a:r>
                <a:r>
                  <a:rPr lang="en-US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9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দেখাবে</a:t>
                </a:r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9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তিনটি আকৃতি </a:t>
                </a:r>
                <a:r>
                  <a:rPr lang="en-US" sz="39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এঁকে</a:t>
                </a:r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1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1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12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রঙ কর</a:t>
                </a:r>
                <a:r>
                  <a:rPr lang="en-US" sz="39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bn-IN" sz="39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9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0BF285-DDCF-4C38-A849-87B6241E4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19" y="2894809"/>
                <a:ext cx="8610600" cy="2637154"/>
              </a:xfrm>
              <a:prstGeom prst="rect">
                <a:avLst/>
              </a:prstGeom>
              <a:blipFill>
                <a:blip r:embed="rId4"/>
                <a:stretch>
                  <a:fillRect r="-6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3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tar: 16 Points 6">
            <a:extLst>
              <a:ext uri="{FF2B5EF4-FFF2-40B4-BE49-F238E27FC236}">
                <a16:creationId xmlns:a16="http://schemas.microsoft.com/office/drawing/2014/main" id="{4B0DA77A-2B8C-46CE-A291-057E666C0790}"/>
              </a:ext>
            </a:extLst>
          </p:cNvPr>
          <p:cNvSpPr/>
          <p:nvPr/>
        </p:nvSpPr>
        <p:spPr>
          <a:xfrm>
            <a:off x="1571362" y="1711956"/>
            <a:ext cx="9594377" cy="3510288"/>
          </a:xfrm>
          <a:prstGeom prst="star16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BF8C62-3897-4599-B549-C20FD4F03676}"/>
              </a:ext>
            </a:extLst>
          </p:cNvPr>
          <p:cNvGraphicFramePr/>
          <p:nvPr/>
        </p:nvGraphicFramePr>
        <p:xfrm>
          <a:off x="855406" y="803787"/>
          <a:ext cx="10500852" cy="52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17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02988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7ADDB-32F5-4FD2-ACAC-45FFADE82804}"/>
              </a:ext>
            </a:extLst>
          </p:cNvPr>
          <p:cNvGrpSpPr/>
          <p:nvPr/>
        </p:nvGrpSpPr>
        <p:grpSpPr>
          <a:xfrm>
            <a:off x="5895473" y="2048704"/>
            <a:ext cx="401053" cy="3406165"/>
            <a:chOff x="5534526" y="1338088"/>
            <a:chExt cx="401053" cy="4324775"/>
          </a:xfrm>
          <a:noFill/>
        </p:grpSpPr>
        <p:sp>
          <p:nvSpPr>
            <p:cNvPr id="9" name="Arrow: Up-Down 8">
              <a:extLst>
                <a:ext uri="{FF2B5EF4-FFF2-40B4-BE49-F238E27FC236}">
                  <a16:creationId xmlns:a16="http://schemas.microsoft.com/office/drawing/2014/main" id="{1E388085-905E-414B-B857-ACB451CFDF49}"/>
                </a:ext>
              </a:extLst>
            </p:cNvPr>
            <p:cNvSpPr/>
            <p:nvPr/>
          </p:nvSpPr>
          <p:spPr>
            <a:xfrm>
              <a:off x="5534526" y="1338088"/>
              <a:ext cx="401053" cy="4324775"/>
            </a:xfrm>
            <a:prstGeom prst="upDown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0041B6-C53D-48FA-BDB3-0D5AE3B4CCDB}"/>
                </a:ext>
              </a:extLst>
            </p:cNvPr>
            <p:cNvCxnSpPr/>
            <p:nvPr/>
          </p:nvCxnSpPr>
          <p:spPr>
            <a:xfrm>
              <a:off x="5743074" y="1571412"/>
              <a:ext cx="0" cy="3715175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BAC095-1C82-4EF9-9E92-90FAC7BA34CD}"/>
              </a:ext>
            </a:extLst>
          </p:cNvPr>
          <p:cNvSpPr txBox="1"/>
          <p:nvPr/>
        </p:nvSpPr>
        <p:spPr>
          <a:xfrm>
            <a:off x="1630472" y="1983131"/>
            <a:ext cx="31748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শিক্ষকঃ 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সুজানগর স প্রা বি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পাংশা, রাজবাড়ী।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940E9-3C49-4E05-88E9-AB9961125702}"/>
              </a:ext>
            </a:extLst>
          </p:cNvPr>
          <p:cNvSpPr txBox="1"/>
          <p:nvPr/>
        </p:nvSpPr>
        <p:spPr>
          <a:xfrm>
            <a:off x="5362204" y="1271909"/>
            <a:ext cx="1702676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1B6DB-9791-42BD-A6D7-FA3788FD27EA}"/>
              </a:ext>
            </a:extLst>
          </p:cNvPr>
          <p:cNvSpPr txBox="1"/>
          <p:nvPr/>
        </p:nvSpPr>
        <p:spPr>
          <a:xfrm>
            <a:off x="6999557" y="2117613"/>
            <a:ext cx="3358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(ভগ্নাংশ)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BB49D-EFB1-4478-BFA5-4189A1D889A1}"/>
              </a:ext>
            </a:extLst>
          </p:cNvPr>
          <p:cNvSpPr txBox="1"/>
          <p:nvPr/>
        </p:nvSpPr>
        <p:spPr>
          <a:xfrm>
            <a:off x="1686910" y="3193890"/>
            <a:ext cx="9333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.১.১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পূর্ণ বস্তুর অর্ধেক চিনে বলতে পারা।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889E4-662B-484A-A793-2C474D396932}"/>
              </a:ext>
            </a:extLst>
          </p:cNvPr>
          <p:cNvSpPr txBox="1"/>
          <p:nvPr/>
        </p:nvSpPr>
        <p:spPr>
          <a:xfrm>
            <a:off x="5344510" y="1564685"/>
            <a:ext cx="2017987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DAC6F37-26DE-4AEE-9FAC-B1ED5C6C9232}"/>
              </a:ext>
            </a:extLst>
          </p:cNvPr>
          <p:cNvGrpSpPr/>
          <p:nvPr/>
        </p:nvGrpSpPr>
        <p:grpSpPr>
          <a:xfrm rot="13078264">
            <a:off x="10161062" y="4422099"/>
            <a:ext cx="534245" cy="389946"/>
            <a:chOff x="2721276" y="2671834"/>
            <a:chExt cx="626344" cy="652317"/>
          </a:xfrm>
        </p:grpSpPr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AF7203C5-4544-4A76-B3F0-E5F84AAA8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r="51050"/>
            <a:stretch/>
          </p:blipFill>
          <p:spPr>
            <a:xfrm>
              <a:off x="2721276" y="2671834"/>
              <a:ext cx="305274" cy="652317"/>
            </a:xfrm>
            <a:prstGeom prst="rect">
              <a:avLst/>
            </a:prstGeom>
          </p:spPr>
        </p:pic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E8A93D79-6D4B-4394-A03F-269495A5C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8518"/>
            <a:stretch/>
          </p:blipFill>
          <p:spPr>
            <a:xfrm>
              <a:off x="3026550" y="2671834"/>
              <a:ext cx="321070" cy="652317"/>
            </a:xfrm>
            <a:prstGeom prst="rect">
              <a:avLst/>
            </a:prstGeom>
          </p:spPr>
        </p:pic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4F5276A-1F42-4071-BA4F-2520D7B40519}"/>
              </a:ext>
            </a:extLst>
          </p:cNvPr>
          <p:cNvGrpSpPr/>
          <p:nvPr/>
        </p:nvGrpSpPr>
        <p:grpSpPr>
          <a:xfrm rot="4924544">
            <a:off x="6981400" y="4610271"/>
            <a:ext cx="604125" cy="486945"/>
            <a:chOff x="2721276" y="2671834"/>
            <a:chExt cx="626344" cy="652317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07B714AE-1064-42FC-AEEE-1C9251752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r="51050"/>
            <a:stretch/>
          </p:blipFill>
          <p:spPr>
            <a:xfrm>
              <a:off x="2721276" y="2671834"/>
              <a:ext cx="305274" cy="652317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A762AE3D-9BBC-4782-8FA1-A189C58E0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8518"/>
            <a:stretch/>
          </p:blipFill>
          <p:spPr>
            <a:xfrm>
              <a:off x="3026550" y="2671834"/>
              <a:ext cx="321070" cy="652317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87C43B9-7A15-44E6-A9BF-3A055C010363}"/>
              </a:ext>
            </a:extLst>
          </p:cNvPr>
          <p:cNvGrpSpPr/>
          <p:nvPr/>
        </p:nvGrpSpPr>
        <p:grpSpPr>
          <a:xfrm>
            <a:off x="9406502" y="2063682"/>
            <a:ext cx="590874" cy="428078"/>
            <a:chOff x="2721276" y="2671834"/>
            <a:chExt cx="626344" cy="652317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3D59B4F5-856C-459E-B803-873D6D6E0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r="51050"/>
            <a:stretch/>
          </p:blipFill>
          <p:spPr>
            <a:xfrm>
              <a:off x="2721276" y="2671834"/>
              <a:ext cx="305274" cy="652317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3EA0CD-B4F9-4BA0-A5FF-DCB16CA5C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8518"/>
            <a:stretch/>
          </p:blipFill>
          <p:spPr>
            <a:xfrm>
              <a:off x="3026550" y="2671834"/>
              <a:ext cx="321070" cy="6523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CE1B79-71D3-4A03-9945-C1DAE0BB66BD}"/>
              </a:ext>
            </a:extLst>
          </p:cNvPr>
          <p:cNvGrpSpPr/>
          <p:nvPr/>
        </p:nvGrpSpPr>
        <p:grpSpPr>
          <a:xfrm>
            <a:off x="6252452" y="1195431"/>
            <a:ext cx="4564430" cy="4769134"/>
            <a:chOff x="6470365" y="512465"/>
            <a:chExt cx="4976773" cy="540770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4EC1146-F517-4417-95F8-8F3C3AD2A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470365" y="512465"/>
              <a:ext cx="4976773" cy="5407702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72AB132E-BE54-4D0C-B478-7A2F4E069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455828" y="1921507"/>
              <a:ext cx="760388" cy="64578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030B3E23-FD0D-4B7C-8526-369AFCA1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950883" y="2286739"/>
              <a:ext cx="760388" cy="645786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ACD411F-89B4-4BE6-8E6A-972B8D63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0346957" y="3359969"/>
              <a:ext cx="760388" cy="645786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3351098-57E5-4405-957E-E8864D1F6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342811" y="3508431"/>
              <a:ext cx="760388" cy="645786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8702F7E5-C43F-4D03-99D4-2E6E22D85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338809" y="3368224"/>
              <a:ext cx="760388" cy="645786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743DF49-A3F6-4595-94EC-4DA9F2A1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322752" y="2843196"/>
              <a:ext cx="760388" cy="64578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A0F7103D-8F5F-4E0F-9019-7C54CE902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837097" y="2636201"/>
              <a:ext cx="760388" cy="645786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2BDF546-4F53-487D-9600-630966741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677949" y="1485391"/>
              <a:ext cx="760388" cy="64578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CBDB309-C8CB-4C6D-B44B-3534FFF0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8258655" y="1229948"/>
              <a:ext cx="760388" cy="645786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A1E523D-2751-4777-BA98-ADFD5830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032769" y="1162498"/>
              <a:ext cx="760388" cy="64578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40D5EC-C5AA-4261-8191-5C802AA64631}"/>
              </a:ext>
            </a:extLst>
          </p:cNvPr>
          <p:cNvGrpSpPr/>
          <p:nvPr/>
        </p:nvGrpSpPr>
        <p:grpSpPr>
          <a:xfrm>
            <a:off x="2250808" y="2037535"/>
            <a:ext cx="2904018" cy="2687026"/>
            <a:chOff x="973166" y="3645042"/>
            <a:chExt cx="2904018" cy="26870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9F089C-B324-4419-8F1E-31E7F9771DBD}"/>
                </a:ext>
              </a:extLst>
            </p:cNvPr>
            <p:cNvGrpSpPr/>
            <p:nvPr/>
          </p:nvGrpSpPr>
          <p:grpSpPr>
            <a:xfrm>
              <a:off x="1932377" y="3645042"/>
              <a:ext cx="1795737" cy="914396"/>
              <a:chOff x="1657426" y="2750787"/>
              <a:chExt cx="1795737" cy="914396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B208F6C-9655-45C4-847E-C13061215515}"/>
                  </a:ext>
                </a:extLst>
              </p:cNvPr>
              <p:cNvGrpSpPr/>
              <p:nvPr/>
            </p:nvGrpSpPr>
            <p:grpSpPr>
              <a:xfrm>
                <a:off x="2692775" y="301939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7A746980-C533-4E01-91BF-B79A838485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2F3CCCD3-49DC-4F0F-8B68-BCB7681AC4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86209A4-E32A-48FE-B3C4-954CBCB6F68A}"/>
                  </a:ext>
                </a:extLst>
              </p:cNvPr>
              <p:cNvGrpSpPr/>
              <p:nvPr/>
            </p:nvGrpSpPr>
            <p:grpSpPr>
              <a:xfrm>
                <a:off x="2283821" y="2854189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D7B85574-F6B3-47D1-A8FF-7B29B9DFBF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B44D55E-AA08-4ADA-8AEC-A8CC7C4DF0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B01F796-99E2-465F-B51C-7BC3D013A938}"/>
                  </a:ext>
                </a:extLst>
              </p:cNvPr>
              <p:cNvGrpSpPr/>
              <p:nvPr/>
            </p:nvGrpSpPr>
            <p:grpSpPr>
              <a:xfrm>
                <a:off x="1657426" y="275078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44" name="Picture 143">
                  <a:extLst>
                    <a:ext uri="{FF2B5EF4-FFF2-40B4-BE49-F238E27FC236}">
                      <a16:creationId xmlns:a16="http://schemas.microsoft.com/office/drawing/2014/main" id="{00B14C1C-F9D0-4AAD-9722-72656EDD78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B1ED36ED-71EA-4FC2-A3EF-6F1983F0C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FD38664-6C2B-42E4-845F-27768F130458}"/>
                  </a:ext>
                </a:extLst>
              </p:cNvPr>
              <p:cNvGrpSpPr/>
              <p:nvPr/>
            </p:nvGrpSpPr>
            <p:grpSpPr>
              <a:xfrm>
                <a:off x="1930602" y="290318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CAABEA7C-C358-443E-8BD7-93618191D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9F066F5A-D5E7-4560-A922-8FE51417E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E2517-5986-4F33-9EB7-422BCC73A607}"/>
                </a:ext>
              </a:extLst>
            </p:cNvPr>
            <p:cNvGrpSpPr/>
            <p:nvPr/>
          </p:nvGrpSpPr>
          <p:grpSpPr>
            <a:xfrm>
              <a:off x="973166" y="3833630"/>
              <a:ext cx="2904018" cy="2498438"/>
              <a:chOff x="973004" y="2959671"/>
              <a:chExt cx="2904018" cy="24984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85D275C-4930-4B43-9D76-2D9161C64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973004" y="2959671"/>
                <a:ext cx="2904018" cy="2498438"/>
              </a:xfrm>
              <a:prstGeom prst="rect">
                <a:avLst/>
              </a:prstGeom>
            </p:spPr>
          </p:pic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F87A266F-91A6-43BC-83ED-FB87DDDD4AA1}"/>
                  </a:ext>
                </a:extLst>
              </p:cNvPr>
              <p:cNvGrpSpPr/>
              <p:nvPr/>
            </p:nvGrpSpPr>
            <p:grpSpPr>
              <a:xfrm>
                <a:off x="1433091" y="2959671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959C698B-7E1F-45B3-964F-B06F9A006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A558E74C-9473-42B5-967B-9BA8D71FC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B947E55D-F610-491C-8C67-5B70938EE914}"/>
                  </a:ext>
                </a:extLst>
              </p:cNvPr>
              <p:cNvGrpSpPr/>
              <p:nvPr/>
            </p:nvGrpSpPr>
            <p:grpSpPr>
              <a:xfrm rot="2415766">
                <a:off x="1599315" y="3278511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59" name="Picture 158">
                  <a:extLst>
                    <a:ext uri="{FF2B5EF4-FFF2-40B4-BE49-F238E27FC236}">
                      <a16:creationId xmlns:a16="http://schemas.microsoft.com/office/drawing/2014/main" id="{B5F242E0-87A2-4652-AE6B-A1A73B469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60" name="Picture 159">
                  <a:extLst>
                    <a:ext uri="{FF2B5EF4-FFF2-40B4-BE49-F238E27FC236}">
                      <a16:creationId xmlns:a16="http://schemas.microsoft.com/office/drawing/2014/main" id="{29A8E734-13CF-41F1-8E47-D0AAC1ECA4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935897A-5415-4A72-B225-BFFABA5FFDE4}"/>
                  </a:ext>
                </a:extLst>
              </p:cNvPr>
              <p:cNvGrpSpPr/>
              <p:nvPr/>
            </p:nvGrpSpPr>
            <p:grpSpPr>
              <a:xfrm rot="2440751">
                <a:off x="2171582" y="3177082"/>
                <a:ext cx="760388" cy="645786"/>
                <a:chOff x="2721276" y="2671834"/>
                <a:chExt cx="626344" cy="652317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2F419564-AC1A-4E19-B071-1C91645F4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2BAFB603-C411-4365-9DD6-10B96AD6FA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73F2BD5-5E5C-4417-86D9-75EC7111956B}"/>
              </a:ext>
            </a:extLst>
          </p:cNvPr>
          <p:cNvGrpSpPr/>
          <p:nvPr/>
        </p:nvGrpSpPr>
        <p:grpSpPr>
          <a:xfrm>
            <a:off x="398249" y="846662"/>
            <a:ext cx="11032551" cy="5357118"/>
            <a:chOff x="545730" y="619432"/>
            <a:chExt cx="11159572" cy="5923935"/>
          </a:xfrm>
        </p:grpSpPr>
        <p:sp>
          <p:nvSpPr>
            <p:cNvPr id="204" name="Rectangle: Single Corner Snipped 203">
              <a:extLst>
                <a:ext uri="{FF2B5EF4-FFF2-40B4-BE49-F238E27FC236}">
                  <a16:creationId xmlns:a16="http://schemas.microsoft.com/office/drawing/2014/main" id="{44AC41D2-B2FA-493F-ACA8-1E220124B7A2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D36DA014-3E60-4908-83B0-38797CFE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206" name="Rectangle: Single Corner Snipped 205">
              <a:extLst>
                <a:ext uri="{FF2B5EF4-FFF2-40B4-BE49-F238E27FC236}">
                  <a16:creationId xmlns:a16="http://schemas.microsoft.com/office/drawing/2014/main" id="{029403CF-CEFF-4182-A862-5C86E675146C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: Single Corner Snipped 206">
              <a:extLst>
                <a:ext uri="{FF2B5EF4-FFF2-40B4-BE49-F238E27FC236}">
                  <a16:creationId xmlns:a16="http://schemas.microsoft.com/office/drawing/2014/main" id="{3051B5B8-49E3-47C5-BD3D-9099576BC6C2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AD3429-60DA-41F8-B5D3-4F992E6220B7}"/>
              </a:ext>
            </a:extLst>
          </p:cNvPr>
          <p:cNvGrpSpPr/>
          <p:nvPr/>
        </p:nvGrpSpPr>
        <p:grpSpPr>
          <a:xfrm rot="182580">
            <a:off x="9524576" y="5213271"/>
            <a:ext cx="697135" cy="596701"/>
            <a:chOff x="2720512" y="2668107"/>
            <a:chExt cx="590143" cy="65604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1705D77-5231-4838-B101-5CB8E7A55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r="51050"/>
            <a:stretch/>
          </p:blipFill>
          <p:spPr>
            <a:xfrm>
              <a:off x="2720512" y="2671834"/>
              <a:ext cx="305274" cy="65231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7E0445-5505-4560-B408-9E48473C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48518"/>
            <a:stretch/>
          </p:blipFill>
          <p:spPr>
            <a:xfrm>
              <a:off x="2989585" y="2668107"/>
              <a:ext cx="321070" cy="65231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472D0C-692E-42F2-8306-AD0A48267844}"/>
              </a:ext>
            </a:extLst>
          </p:cNvPr>
          <p:cNvSpPr txBox="1"/>
          <p:nvPr/>
        </p:nvSpPr>
        <p:spPr>
          <a:xfrm>
            <a:off x="3637727" y="151198"/>
            <a:ext cx="503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1068 0.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52605 -0.45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A0BA98-7917-45DC-B386-A24345A9D1E6}"/>
              </a:ext>
            </a:extLst>
          </p:cNvPr>
          <p:cNvGrpSpPr/>
          <p:nvPr/>
        </p:nvGrpSpPr>
        <p:grpSpPr>
          <a:xfrm>
            <a:off x="2742569" y="1870293"/>
            <a:ext cx="2904018" cy="2687026"/>
            <a:chOff x="973166" y="3645042"/>
            <a:chExt cx="2904018" cy="268702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D568508-BCFA-42DD-88D4-74C089129B4C}"/>
                </a:ext>
              </a:extLst>
            </p:cNvPr>
            <p:cNvGrpSpPr/>
            <p:nvPr/>
          </p:nvGrpSpPr>
          <p:grpSpPr>
            <a:xfrm>
              <a:off x="1932377" y="3645042"/>
              <a:ext cx="1795737" cy="914396"/>
              <a:chOff x="1657426" y="2750787"/>
              <a:chExt cx="1795737" cy="91439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F06D6C5-6725-4819-9231-9B030DC04C49}"/>
                  </a:ext>
                </a:extLst>
              </p:cNvPr>
              <p:cNvGrpSpPr/>
              <p:nvPr/>
            </p:nvGrpSpPr>
            <p:grpSpPr>
              <a:xfrm>
                <a:off x="2692775" y="301939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FC7A774C-5C1F-43C7-8F6C-DB70A7FFC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447234B1-16B3-4BC5-B47A-6026DAD169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2E11ED8-96F9-4D8D-AF27-7E8BE9FF8E17}"/>
                  </a:ext>
                </a:extLst>
              </p:cNvPr>
              <p:cNvGrpSpPr/>
              <p:nvPr/>
            </p:nvGrpSpPr>
            <p:grpSpPr>
              <a:xfrm>
                <a:off x="2283821" y="2854189"/>
                <a:ext cx="760388" cy="645786"/>
                <a:chOff x="2721276" y="2671834"/>
                <a:chExt cx="626344" cy="652317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80149084-3703-4354-B18D-9704442ED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7D445DC6-FBD5-4708-AE9F-9FDEBA038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142ADF6-4177-4E75-B04E-D7F4067A1597}"/>
                  </a:ext>
                </a:extLst>
              </p:cNvPr>
              <p:cNvGrpSpPr/>
              <p:nvPr/>
            </p:nvGrpSpPr>
            <p:grpSpPr>
              <a:xfrm>
                <a:off x="1657426" y="275078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7701C88-5F3B-416D-A3E2-F674CB1B63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DEBB6F4F-D232-4FC6-ADB1-1BB0C4F8E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ECB45D0-B2A5-4C7F-BA80-853310856148}"/>
                  </a:ext>
                </a:extLst>
              </p:cNvPr>
              <p:cNvGrpSpPr/>
              <p:nvPr/>
            </p:nvGrpSpPr>
            <p:grpSpPr>
              <a:xfrm>
                <a:off x="1930602" y="2903187"/>
                <a:ext cx="760388" cy="645786"/>
                <a:chOff x="2721276" y="2671834"/>
                <a:chExt cx="626344" cy="652317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EAA29737-00B3-4A84-9A24-E0982F75A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1D52CAAE-8A52-408B-934E-050373DF1A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FE57C0-76F2-469B-BE9A-CB4184A5BB90}"/>
                </a:ext>
              </a:extLst>
            </p:cNvPr>
            <p:cNvGrpSpPr/>
            <p:nvPr/>
          </p:nvGrpSpPr>
          <p:grpSpPr>
            <a:xfrm>
              <a:off x="973166" y="3833630"/>
              <a:ext cx="2904018" cy="2498438"/>
              <a:chOff x="973004" y="2959671"/>
              <a:chExt cx="2904018" cy="249843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F7FA925-EA51-4529-A8DA-6665AC90E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973004" y="2959671"/>
                <a:ext cx="2904018" cy="2498438"/>
              </a:xfrm>
              <a:prstGeom prst="rect">
                <a:avLst/>
              </a:prstGeom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3022696-D90D-4833-A1CC-6B2DE31177F2}"/>
                  </a:ext>
                </a:extLst>
              </p:cNvPr>
              <p:cNvGrpSpPr/>
              <p:nvPr/>
            </p:nvGrpSpPr>
            <p:grpSpPr>
              <a:xfrm>
                <a:off x="1433091" y="2959671"/>
                <a:ext cx="760388" cy="645786"/>
                <a:chOff x="2721276" y="2671834"/>
                <a:chExt cx="626344" cy="652317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9740791D-1DA2-42D6-B7F1-522973A09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A3A0D57-F687-41DB-804D-7AA8681B2E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FFC438C-2FA5-418F-AE7A-96AEFF9AA218}"/>
                  </a:ext>
                </a:extLst>
              </p:cNvPr>
              <p:cNvGrpSpPr/>
              <p:nvPr/>
            </p:nvGrpSpPr>
            <p:grpSpPr>
              <a:xfrm rot="2415766">
                <a:off x="1599315" y="3278511"/>
                <a:ext cx="760388" cy="645786"/>
                <a:chOff x="2721276" y="2671834"/>
                <a:chExt cx="626344" cy="652317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333ABE12-3A54-40F6-81CF-6FFB3D959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14A55F2F-5EA2-4C5E-A8F2-4EF07A38D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4A716E3-DC90-496E-A38D-228A332714F8}"/>
                  </a:ext>
                </a:extLst>
              </p:cNvPr>
              <p:cNvGrpSpPr/>
              <p:nvPr/>
            </p:nvGrpSpPr>
            <p:grpSpPr>
              <a:xfrm rot="2440751">
                <a:off x="2171582" y="3177082"/>
                <a:ext cx="760388" cy="645786"/>
                <a:chOff x="2721276" y="2671834"/>
                <a:chExt cx="626344" cy="652317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97DE7615-1D3E-43F0-BA4F-9AEADDEC84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r="51050"/>
                <a:stretch/>
              </p:blipFill>
              <p:spPr>
                <a:xfrm>
                  <a:off x="2721276" y="2671834"/>
                  <a:ext cx="305274" cy="652317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02A87BD-2CC3-41E5-BB58-2C9FB392C6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 l="48518"/>
                <a:stretch/>
              </p:blipFill>
              <p:spPr>
                <a:xfrm>
                  <a:off x="3026550" y="2671834"/>
                  <a:ext cx="321070" cy="65231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33A240F-FFC6-46EA-95A1-9E20C3E7DB89}"/>
              </a:ext>
            </a:extLst>
          </p:cNvPr>
          <p:cNvGrpSpPr/>
          <p:nvPr/>
        </p:nvGrpSpPr>
        <p:grpSpPr>
          <a:xfrm rot="182580">
            <a:off x="3413444" y="1845996"/>
            <a:ext cx="899441" cy="599974"/>
            <a:chOff x="2720512" y="2671834"/>
            <a:chExt cx="627108" cy="65231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6A3B884-B20F-4581-B5F6-504A3BF9E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r="51050"/>
            <a:stretch/>
          </p:blipFill>
          <p:spPr>
            <a:xfrm>
              <a:off x="2720512" y="2671834"/>
              <a:ext cx="305274" cy="65231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5EBA736-6FFA-4566-9568-A2A4F97F8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8518"/>
            <a:stretch/>
          </p:blipFill>
          <p:spPr>
            <a:xfrm>
              <a:off x="3026550" y="2671834"/>
              <a:ext cx="321070" cy="6523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0DDB12-0717-4911-9CCC-55CA37743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1050"/>
          <a:stretch/>
        </p:blipFill>
        <p:spPr>
          <a:xfrm>
            <a:off x="7610493" y="2619481"/>
            <a:ext cx="903579" cy="1599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AF58DF-B8FC-498A-B65F-66E4FE5F1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8518"/>
          <a:stretch/>
        </p:blipFill>
        <p:spPr>
          <a:xfrm>
            <a:off x="8498836" y="2619481"/>
            <a:ext cx="975916" cy="159989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58BE11-18CF-4485-A683-09032D3A0DEF}"/>
              </a:ext>
            </a:extLst>
          </p:cNvPr>
          <p:cNvCxnSpPr>
            <a:cxnSpLocks/>
          </p:cNvCxnSpPr>
          <p:nvPr/>
        </p:nvCxnSpPr>
        <p:spPr>
          <a:xfrm>
            <a:off x="8529903" y="2619480"/>
            <a:ext cx="0" cy="159989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16EB1C-84AF-4CAB-A3B1-B403DA4EE845}"/>
              </a:ext>
            </a:extLst>
          </p:cNvPr>
          <p:cNvSpPr txBox="1"/>
          <p:nvPr/>
        </p:nvSpPr>
        <p:spPr>
          <a:xfrm>
            <a:off x="3637727" y="151198"/>
            <a:ext cx="503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5911 0.2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07409 -0.0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07318 -0.01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578131" y="960898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FF11356-8814-4832-8886-434E2E1A5468}"/>
              </a:ext>
            </a:extLst>
          </p:cNvPr>
          <p:cNvSpPr/>
          <p:nvPr/>
        </p:nvSpPr>
        <p:spPr>
          <a:xfrm>
            <a:off x="3899640" y="1968619"/>
            <a:ext cx="2196360" cy="1529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A7BF7-8983-494C-BDB2-510088FE3493}"/>
              </a:ext>
            </a:extLst>
          </p:cNvPr>
          <p:cNvSpPr/>
          <p:nvPr/>
        </p:nvSpPr>
        <p:spPr>
          <a:xfrm>
            <a:off x="3899640" y="3429000"/>
            <a:ext cx="2196360" cy="1529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BB715-CCD5-4943-8A64-71C34EAA985B}"/>
              </a:ext>
            </a:extLst>
          </p:cNvPr>
          <p:cNvSpPr/>
          <p:nvPr/>
        </p:nvSpPr>
        <p:spPr>
          <a:xfrm>
            <a:off x="6094407" y="3429000"/>
            <a:ext cx="2196360" cy="1529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E3E805-7B1B-4FED-A5C8-C1E0111D8CB8}"/>
              </a:ext>
            </a:extLst>
          </p:cNvPr>
          <p:cNvSpPr/>
          <p:nvPr/>
        </p:nvSpPr>
        <p:spPr>
          <a:xfrm>
            <a:off x="6094407" y="1968619"/>
            <a:ext cx="2196360" cy="15292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3F808-8DED-421D-99CB-38D3EECF1743}"/>
              </a:ext>
            </a:extLst>
          </p:cNvPr>
          <p:cNvSpPr txBox="1"/>
          <p:nvPr/>
        </p:nvSpPr>
        <p:spPr>
          <a:xfrm>
            <a:off x="2933709" y="278374"/>
            <a:ext cx="751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 ভাগে ভাগ করা প্রত্যেকটি অংশকে কি বলে জানো?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4805 -0.05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25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3503 -0.0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28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3855 0.0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138 0.06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86339D4-C9B4-4F6D-A039-7B57CCD8B302}"/>
              </a:ext>
            </a:extLst>
          </p:cNvPr>
          <p:cNvSpPr/>
          <p:nvPr/>
        </p:nvSpPr>
        <p:spPr>
          <a:xfrm>
            <a:off x="1008970" y="1222224"/>
            <a:ext cx="10128557" cy="4443142"/>
          </a:xfrm>
          <a:custGeom>
            <a:avLst/>
            <a:gdLst>
              <a:gd name="connsiteX0" fmla="*/ 0 w 10142663"/>
              <a:gd name="connsiteY0" fmla="*/ 0 h 4398897"/>
              <a:gd name="connsiteX1" fmla="*/ 10142663 w 10142663"/>
              <a:gd name="connsiteY1" fmla="*/ 0 h 4398897"/>
              <a:gd name="connsiteX2" fmla="*/ 10142663 w 10142663"/>
              <a:gd name="connsiteY2" fmla="*/ 4398897 h 4398897"/>
              <a:gd name="connsiteX3" fmla="*/ 0 w 10142663"/>
              <a:gd name="connsiteY3" fmla="*/ 4398897 h 4398897"/>
              <a:gd name="connsiteX4" fmla="*/ 0 w 10142663"/>
              <a:gd name="connsiteY4" fmla="*/ 0 h 4398897"/>
              <a:gd name="connsiteX0" fmla="*/ 0 w 10142663"/>
              <a:gd name="connsiteY0" fmla="*/ 0 h 4398897"/>
              <a:gd name="connsiteX1" fmla="*/ 10142663 w 10142663"/>
              <a:gd name="connsiteY1" fmla="*/ 0 h 4398897"/>
              <a:gd name="connsiteX2" fmla="*/ 10142663 w 10142663"/>
              <a:gd name="connsiteY2" fmla="*/ 4398897 h 4398897"/>
              <a:gd name="connsiteX3" fmla="*/ 0 w 10142663"/>
              <a:gd name="connsiteY3" fmla="*/ 4398897 h 4398897"/>
              <a:gd name="connsiteX4" fmla="*/ 0 w 10142663"/>
              <a:gd name="connsiteY4" fmla="*/ 0 h 4398897"/>
              <a:gd name="connsiteX0" fmla="*/ 354455 w 10142663"/>
              <a:gd name="connsiteY0" fmla="*/ 457200 h 4398897"/>
              <a:gd name="connsiteX1" fmla="*/ 10142663 w 10142663"/>
              <a:gd name="connsiteY1" fmla="*/ 0 h 4398897"/>
              <a:gd name="connsiteX2" fmla="*/ 10142663 w 10142663"/>
              <a:gd name="connsiteY2" fmla="*/ 4398897 h 4398897"/>
              <a:gd name="connsiteX3" fmla="*/ 0 w 10142663"/>
              <a:gd name="connsiteY3" fmla="*/ 4398897 h 4398897"/>
              <a:gd name="connsiteX4" fmla="*/ 354455 w 10142663"/>
              <a:gd name="connsiteY4" fmla="*/ 457200 h 4398897"/>
              <a:gd name="connsiteX0" fmla="*/ 354455 w 10142663"/>
              <a:gd name="connsiteY0" fmla="*/ 471948 h 4413645"/>
              <a:gd name="connsiteX1" fmla="*/ 1146532 w 10142663"/>
              <a:gd name="connsiteY1" fmla="*/ 0 h 4413645"/>
              <a:gd name="connsiteX2" fmla="*/ 10142663 w 10142663"/>
              <a:gd name="connsiteY2" fmla="*/ 14748 h 4413645"/>
              <a:gd name="connsiteX3" fmla="*/ 10142663 w 10142663"/>
              <a:gd name="connsiteY3" fmla="*/ 4413645 h 4413645"/>
              <a:gd name="connsiteX4" fmla="*/ 0 w 10142663"/>
              <a:gd name="connsiteY4" fmla="*/ 4413645 h 4413645"/>
              <a:gd name="connsiteX5" fmla="*/ 354455 w 10142663"/>
              <a:gd name="connsiteY5" fmla="*/ 471948 h 4413645"/>
              <a:gd name="connsiteX0" fmla="*/ 354455 w 10142663"/>
              <a:gd name="connsiteY0" fmla="*/ 471948 h 4413645"/>
              <a:gd name="connsiteX1" fmla="*/ 1146532 w 10142663"/>
              <a:gd name="connsiteY1" fmla="*/ 0 h 4413645"/>
              <a:gd name="connsiteX2" fmla="*/ 10142663 w 10142663"/>
              <a:gd name="connsiteY2" fmla="*/ 14748 h 4413645"/>
              <a:gd name="connsiteX3" fmla="*/ 10142663 w 10142663"/>
              <a:gd name="connsiteY3" fmla="*/ 4413645 h 4413645"/>
              <a:gd name="connsiteX4" fmla="*/ 0 w 10142663"/>
              <a:gd name="connsiteY4" fmla="*/ 4413645 h 4413645"/>
              <a:gd name="connsiteX5" fmla="*/ 354455 w 10142663"/>
              <a:gd name="connsiteY5" fmla="*/ 471948 h 4413645"/>
              <a:gd name="connsiteX0" fmla="*/ 29539 w 10142663"/>
              <a:gd name="connsiteY0" fmla="*/ 471948 h 4413645"/>
              <a:gd name="connsiteX1" fmla="*/ 1146532 w 10142663"/>
              <a:gd name="connsiteY1" fmla="*/ 0 h 4413645"/>
              <a:gd name="connsiteX2" fmla="*/ 10142663 w 10142663"/>
              <a:gd name="connsiteY2" fmla="*/ 14748 h 4413645"/>
              <a:gd name="connsiteX3" fmla="*/ 10142663 w 10142663"/>
              <a:gd name="connsiteY3" fmla="*/ 4413645 h 4413645"/>
              <a:gd name="connsiteX4" fmla="*/ 0 w 10142663"/>
              <a:gd name="connsiteY4" fmla="*/ 4413645 h 4413645"/>
              <a:gd name="connsiteX5" fmla="*/ 29539 w 10142663"/>
              <a:gd name="connsiteY5" fmla="*/ 471948 h 4413645"/>
              <a:gd name="connsiteX0" fmla="*/ 29539 w 10142663"/>
              <a:gd name="connsiteY0" fmla="*/ 471948 h 4413645"/>
              <a:gd name="connsiteX1" fmla="*/ 1146532 w 10142663"/>
              <a:gd name="connsiteY1" fmla="*/ 0 h 4413645"/>
              <a:gd name="connsiteX2" fmla="*/ 10142663 w 10142663"/>
              <a:gd name="connsiteY2" fmla="*/ 14748 h 4413645"/>
              <a:gd name="connsiteX3" fmla="*/ 10142663 w 10142663"/>
              <a:gd name="connsiteY3" fmla="*/ 4413645 h 4413645"/>
              <a:gd name="connsiteX4" fmla="*/ 0 w 10142663"/>
              <a:gd name="connsiteY4" fmla="*/ 4413645 h 4413645"/>
              <a:gd name="connsiteX5" fmla="*/ 29539 w 10142663"/>
              <a:gd name="connsiteY5" fmla="*/ 471948 h 4413645"/>
              <a:gd name="connsiteX0" fmla="*/ 29539 w 10142663"/>
              <a:gd name="connsiteY0" fmla="*/ 486696 h 4428393"/>
              <a:gd name="connsiteX1" fmla="*/ 526238 w 10142663"/>
              <a:gd name="connsiteY1" fmla="*/ 0 h 4428393"/>
              <a:gd name="connsiteX2" fmla="*/ 10142663 w 10142663"/>
              <a:gd name="connsiteY2" fmla="*/ 29496 h 4428393"/>
              <a:gd name="connsiteX3" fmla="*/ 10142663 w 10142663"/>
              <a:gd name="connsiteY3" fmla="*/ 4428393 h 4428393"/>
              <a:gd name="connsiteX4" fmla="*/ 0 w 10142663"/>
              <a:gd name="connsiteY4" fmla="*/ 4428393 h 4428393"/>
              <a:gd name="connsiteX5" fmla="*/ 29539 w 10142663"/>
              <a:gd name="connsiteY5" fmla="*/ 486696 h 4428393"/>
              <a:gd name="connsiteX0" fmla="*/ 1 w 10142663"/>
              <a:gd name="connsiteY0" fmla="*/ 619432 h 4428393"/>
              <a:gd name="connsiteX1" fmla="*/ 526238 w 10142663"/>
              <a:gd name="connsiteY1" fmla="*/ 0 h 4428393"/>
              <a:gd name="connsiteX2" fmla="*/ 10142663 w 10142663"/>
              <a:gd name="connsiteY2" fmla="*/ 29496 h 4428393"/>
              <a:gd name="connsiteX3" fmla="*/ 10142663 w 10142663"/>
              <a:gd name="connsiteY3" fmla="*/ 4428393 h 4428393"/>
              <a:gd name="connsiteX4" fmla="*/ 0 w 10142663"/>
              <a:gd name="connsiteY4" fmla="*/ 4428393 h 4428393"/>
              <a:gd name="connsiteX5" fmla="*/ 1 w 10142663"/>
              <a:gd name="connsiteY5" fmla="*/ 619432 h 4428393"/>
              <a:gd name="connsiteX0" fmla="*/ 1 w 10142663"/>
              <a:gd name="connsiteY0" fmla="*/ 619432 h 4428393"/>
              <a:gd name="connsiteX1" fmla="*/ 526238 w 10142663"/>
              <a:gd name="connsiteY1" fmla="*/ 0 h 4428393"/>
              <a:gd name="connsiteX2" fmla="*/ 10142663 w 10142663"/>
              <a:gd name="connsiteY2" fmla="*/ 29496 h 4428393"/>
              <a:gd name="connsiteX3" fmla="*/ 10142663 w 10142663"/>
              <a:gd name="connsiteY3" fmla="*/ 4428393 h 4428393"/>
              <a:gd name="connsiteX4" fmla="*/ 0 w 10142663"/>
              <a:gd name="connsiteY4" fmla="*/ 4428393 h 4428393"/>
              <a:gd name="connsiteX5" fmla="*/ 1 w 10142663"/>
              <a:gd name="connsiteY5" fmla="*/ 619432 h 4428393"/>
              <a:gd name="connsiteX0" fmla="*/ 1 w 10142663"/>
              <a:gd name="connsiteY0" fmla="*/ 634181 h 4443142"/>
              <a:gd name="connsiteX1" fmla="*/ 629620 w 10142663"/>
              <a:gd name="connsiteY1" fmla="*/ 0 h 4443142"/>
              <a:gd name="connsiteX2" fmla="*/ 10142663 w 10142663"/>
              <a:gd name="connsiteY2" fmla="*/ 44245 h 4443142"/>
              <a:gd name="connsiteX3" fmla="*/ 10142663 w 10142663"/>
              <a:gd name="connsiteY3" fmla="*/ 4443142 h 4443142"/>
              <a:gd name="connsiteX4" fmla="*/ 0 w 10142663"/>
              <a:gd name="connsiteY4" fmla="*/ 4443142 h 4443142"/>
              <a:gd name="connsiteX5" fmla="*/ 1 w 10142663"/>
              <a:gd name="connsiteY5" fmla="*/ 634181 h 44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2663" h="4443142">
                <a:moveTo>
                  <a:pt x="1" y="634181"/>
                </a:moveTo>
                <a:cubicBezTo>
                  <a:pt x="579098" y="9833"/>
                  <a:pt x="611742" y="34412"/>
                  <a:pt x="629620" y="0"/>
                </a:cubicBezTo>
                <a:lnTo>
                  <a:pt x="10142663" y="44245"/>
                </a:lnTo>
                <a:lnTo>
                  <a:pt x="10142663" y="4443142"/>
                </a:lnTo>
                <a:lnTo>
                  <a:pt x="0" y="4443142"/>
                </a:lnTo>
                <a:cubicBezTo>
                  <a:pt x="0" y="3173488"/>
                  <a:pt x="1" y="1903835"/>
                  <a:pt x="1" y="634181"/>
                </a:cubicBezTo>
                <a:close/>
              </a:path>
            </a:pathLst>
          </a:cu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lIns="89154" tIns="44577" rIns="89154" bIns="4457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28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C413D-F4F5-41BC-8F9F-BF1C245F9ADC}"/>
              </a:ext>
            </a:extLst>
          </p:cNvPr>
          <p:cNvSpPr txBox="1"/>
          <p:nvPr/>
        </p:nvSpPr>
        <p:spPr>
          <a:xfrm>
            <a:off x="1814945" y="2782669"/>
            <a:ext cx="8991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পূর্ণ বস্তুকে আমরা যদি সমান কয়েকটি অংশে ভাগ করি তবে প্রত্যেকটি অংশই হবে গোটা বস্তুটির এক একটি 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ভগ্নাংশ।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788B83-1177-414D-BD70-75FB9FE51DC3}"/>
              </a:ext>
            </a:extLst>
          </p:cNvPr>
          <p:cNvSpPr txBox="1"/>
          <p:nvPr/>
        </p:nvSpPr>
        <p:spPr>
          <a:xfrm>
            <a:off x="1814945" y="1222224"/>
            <a:ext cx="498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09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DEC4B13-78CC-4172-A134-A8235D449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50131" y="3652784"/>
            <a:ext cx="4204195" cy="2032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DD460-1146-42F9-980C-B840AE0B8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18078" y="1387679"/>
            <a:ext cx="4204195" cy="2032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60A973-06A1-418E-87D4-96BD00E0D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75650" y="1258270"/>
            <a:ext cx="4204195" cy="2032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7B128-157C-47B9-AD9D-FE671A4C2A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50000"/>
          <a:stretch/>
        </p:blipFill>
        <p:spPr>
          <a:xfrm>
            <a:off x="4614268" y="3566818"/>
            <a:ext cx="1837960" cy="2276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0FB664-386D-4D3D-AB2F-4C300DBED7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0000"/>
          <a:stretch/>
        </p:blipFill>
        <p:spPr>
          <a:xfrm>
            <a:off x="6452227" y="3566818"/>
            <a:ext cx="1837960" cy="22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21627 -0.34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-174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6029 -0.33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750FA3-0F6C-4B5B-8F7B-1427C64F93D5}"/>
              </a:ext>
            </a:extLst>
          </p:cNvPr>
          <p:cNvGrpSpPr/>
          <p:nvPr/>
        </p:nvGrpSpPr>
        <p:grpSpPr>
          <a:xfrm>
            <a:off x="434519" y="750441"/>
            <a:ext cx="11032551" cy="5357118"/>
            <a:chOff x="545730" y="619432"/>
            <a:chExt cx="11159572" cy="5923935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F2BDC825-4D85-4B8F-BB57-D8C71CB5C631}"/>
                </a:ext>
              </a:extLst>
            </p:cNvPr>
            <p:cNvSpPr/>
            <p:nvPr/>
          </p:nvSpPr>
          <p:spPr>
            <a:xfrm flipH="1">
              <a:off x="836263" y="6194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041EB-DA95-4A6F-920B-941A2193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45730" y="619432"/>
              <a:ext cx="581065" cy="649824"/>
            </a:xfrm>
            <a:prstGeom prst="rect">
              <a:avLst/>
            </a:prstGeom>
          </p:spPr>
        </p:pic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7231F4C2-BFAD-4C08-AAA3-C4141CB07CA7}"/>
                </a:ext>
              </a:extLst>
            </p:cNvPr>
            <p:cNvSpPr/>
            <p:nvPr/>
          </p:nvSpPr>
          <p:spPr>
            <a:xfrm flipH="1">
              <a:off x="988663" y="7718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F3D4193-30CA-47BA-83C3-6A8D2025B6D0}"/>
                </a:ext>
              </a:extLst>
            </p:cNvPr>
            <p:cNvSpPr/>
            <p:nvPr/>
          </p:nvSpPr>
          <p:spPr>
            <a:xfrm flipH="1">
              <a:off x="1141063" y="924232"/>
              <a:ext cx="10564239" cy="5619135"/>
            </a:xfrm>
            <a:prstGeom prst="snip1Rect">
              <a:avLst>
                <a:gd name="adj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F7CFB18-93F9-454B-971F-B282881D6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136261"/>
              </p:ext>
            </p:extLst>
          </p:nvPr>
        </p:nvGraphicFramePr>
        <p:xfrm>
          <a:off x="2189315" y="957168"/>
          <a:ext cx="7813369" cy="508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8D152ED-C2FC-4257-8A84-396C00A2057B}"/>
                  </a:ext>
                </a:extLst>
              </p:cNvPr>
              <p:cNvSpPr/>
              <p:nvPr/>
            </p:nvSpPr>
            <p:spPr>
              <a:xfrm>
                <a:off x="5102073" y="2679924"/>
                <a:ext cx="2286000" cy="149815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অর্ধেক</a:t>
                </a:r>
                <a:r>
                  <a:rPr lang="bn-IN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8D152ED-C2FC-4257-8A84-396C00A20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073" y="2679924"/>
                <a:ext cx="2286000" cy="149815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9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B70199-2773-41AD-81B6-C6877AB8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4B70199-2773-41AD-81B6-C6877AB8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4B70199-2773-41AD-81B6-C6877AB8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F4B70199-2773-41AD-81B6-C6877AB8C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B92B2-4BF3-44A6-8B10-4824BED3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99B92B2-4BF3-44A6-8B10-4824BED3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99B92B2-4BF3-44A6-8B10-4824BED3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99B92B2-4BF3-44A6-8B10-4824BED3A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0A24E5-44DE-4E4D-BB53-34E5497C1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A0A24E5-44DE-4E4D-BB53-34E5497C1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A0A24E5-44DE-4E4D-BB53-34E5497C1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A0A24E5-44DE-4E4D-BB53-34E5497C1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8718A-D00E-4B3D-A21F-6E2F65F0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438718A-D00E-4B3D-A21F-6E2F65F0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438718A-D00E-4B3D-A21F-6E2F65F0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438718A-D00E-4B3D-A21F-6E2F65F00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174082-57E7-452D-93E8-71A4EAF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3174082-57E7-452D-93E8-71A4EAF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3174082-57E7-452D-93E8-71A4EAFDD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3174082-57E7-452D-93E8-71A4EAFDD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43AC6E-34B4-406B-9446-6647D431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343AC6E-34B4-406B-9446-6647D431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343AC6E-34B4-406B-9446-6647D431C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343AC6E-34B4-406B-9446-6647D431C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8069BF-8FEF-4211-9569-0AF19CD6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58069BF-8FEF-4211-9569-0AF19CD6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58069BF-8FEF-4211-9569-0AF19CD6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58069BF-8FEF-4211-9569-0AF19CD6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3C701-46BA-40C9-BFD7-C7984F57A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DC3C701-46BA-40C9-BFD7-C7984F57A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DC3C701-46BA-40C9-BFD7-C7984F57A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DC3C701-46BA-40C9-BFD7-C7984F57A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F922C-6E94-4ACC-B72F-75850B33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79F922C-6E94-4ACC-B72F-75850B33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79F922C-6E94-4ACC-B72F-75850B33F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79F922C-6E94-4ACC-B72F-75850B33F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2400" dirty="0" err="1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193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sujanagor gps</dc:creator>
  <cp:lastModifiedBy>sujanagor gps</cp:lastModifiedBy>
  <cp:revision>106</cp:revision>
  <dcterms:created xsi:type="dcterms:W3CDTF">2020-11-20T10:51:17Z</dcterms:created>
  <dcterms:modified xsi:type="dcterms:W3CDTF">2020-11-22T06:17:01Z</dcterms:modified>
</cp:coreProperties>
</file>