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0" r:id="rId6"/>
    <p:sldId id="259" r:id="rId7"/>
    <p:sldId id="274" r:id="rId8"/>
    <p:sldId id="260" r:id="rId9"/>
    <p:sldId id="261" r:id="rId10"/>
    <p:sldId id="262" r:id="rId11"/>
    <p:sldId id="263" r:id="rId12"/>
    <p:sldId id="271" r:id="rId13"/>
    <p:sldId id="264" r:id="rId14"/>
    <p:sldId id="272" r:id="rId15"/>
    <p:sldId id="265" r:id="rId16"/>
    <p:sldId id="275" r:id="rId17"/>
    <p:sldId id="266" r:id="rId18"/>
    <p:sldId id="267" r:id="rId19"/>
    <p:sldId id="268" r:id="rId20"/>
    <p:sldId id="27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AEFF-4075-47DB-8C40-3258CA80F6A9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969E-2A61-4D81-8D15-413CFFF2B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0347" y="2967335"/>
            <a:ext cx="40735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আবদ্ধ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ঘরের</a:t>
            </a:r>
            <a:r>
              <a:rPr lang="en-US" dirty="0" smtClean="0"/>
              <a:t> </a:t>
            </a:r>
            <a:r>
              <a:rPr lang="en-US" dirty="0" err="1" smtClean="0"/>
              <a:t>মেঝেতে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ঘরের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মেঝেতে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মুরগি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পালনের</a:t>
            </a:r>
            <a:r>
              <a:rPr lang="en-US" sz="4400" dirty="0" smtClean="0">
                <a:solidFill>
                  <a:srgbClr val="FF0000"/>
                </a:solidFill>
              </a:rPr>
              <a:t> ২টি </a:t>
            </a:r>
            <a:r>
              <a:rPr lang="en-US" sz="4400" dirty="0" err="1" smtClean="0">
                <a:solidFill>
                  <a:srgbClr val="FF0000"/>
                </a:solidFill>
              </a:rPr>
              <a:t>পদ্ধতি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আছে।যথাঃ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4800" dirty="0" smtClean="0"/>
              <a:t>১.লিটার </a:t>
            </a:r>
            <a:r>
              <a:rPr lang="en-US" sz="4800" dirty="0" err="1" smtClean="0"/>
              <a:t>পদ্ধতি</a:t>
            </a:r>
            <a:r>
              <a:rPr lang="en-US" sz="4800" dirty="0" smtClean="0"/>
              <a:t> ও</a:t>
            </a:r>
          </a:p>
          <a:p>
            <a:pPr>
              <a:buNone/>
            </a:pPr>
            <a:r>
              <a:rPr lang="en-US" sz="4800" dirty="0"/>
              <a:t> </a:t>
            </a:r>
            <a:r>
              <a:rPr lang="en-US" sz="4800" dirty="0" smtClean="0"/>
              <a:t>   ২.ডিপ </a:t>
            </a:r>
            <a:r>
              <a:rPr lang="en-US" sz="4800" dirty="0" err="1" smtClean="0"/>
              <a:t>লিটার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পদ্ধতি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লিটার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বলতে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পশু-পাখির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মলমূত্র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শোষণকারী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জৈব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আস্তরণ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বিছানাকে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বোঝায়</a:t>
            </a:r>
            <a:r>
              <a:rPr lang="en-US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এক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কথায়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বাসস্থানকে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আরামদায়ক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মুরগির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ঘরে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বিছানা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দেয়া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তাকে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লিটার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ঘরের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মেঝেতে</a:t>
            </a:r>
            <a:r>
              <a:rPr lang="en-US" dirty="0" smtClean="0">
                <a:solidFill>
                  <a:srgbClr val="00B0F0"/>
                </a:solidFill>
              </a:rPr>
              <a:t> ২.৫ সে.মি.-৫সে.মি. </a:t>
            </a:r>
            <a:r>
              <a:rPr lang="en-US" dirty="0" err="1" smtClean="0">
                <a:solidFill>
                  <a:srgbClr val="00B0F0"/>
                </a:solidFill>
              </a:rPr>
              <a:t>পুরু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বিছানা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তৈরি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হয়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১দিন </a:t>
            </a:r>
            <a:r>
              <a:rPr lang="en-US" dirty="0" err="1" smtClean="0">
                <a:solidFill>
                  <a:srgbClr val="00B050"/>
                </a:solidFill>
              </a:rPr>
              <a:t>থেকে</a:t>
            </a:r>
            <a:r>
              <a:rPr lang="en-US" dirty="0" smtClean="0">
                <a:solidFill>
                  <a:srgbClr val="00B050"/>
                </a:solidFill>
              </a:rPr>
              <a:t> ১মাস </a:t>
            </a:r>
            <a:r>
              <a:rPr lang="en-US" dirty="0" err="1" smtClean="0">
                <a:solidFill>
                  <a:srgbClr val="00B050"/>
                </a:solidFill>
              </a:rPr>
              <a:t>পর্যন্ত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ব্রয়লার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মুরগি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পালন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জন্য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লিটার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পদ্ধতি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সর্বোত্তম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ডিপ</a:t>
            </a:r>
            <a:r>
              <a:rPr lang="en-US" dirty="0" smtClean="0"/>
              <a:t> </a:t>
            </a:r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ডিপ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কথার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অর্থ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গভীর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পুরু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ঘরের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মেঝেতে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যখন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১৫-২০সে.মি.পুরু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করে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লিটার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বিছানো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হয়,তখন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তাকে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ডিপ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লিটার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বলে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।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এ </a:t>
            </a:r>
            <a:r>
              <a:rPr lang="en-US" dirty="0" err="1" smtClean="0">
                <a:solidFill>
                  <a:schemeClr val="tx1"/>
                </a:solidFill>
              </a:rPr>
              <a:t>পদ্ধতিতে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প্রত্যহ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পরিষ্কার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ঝামেলা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সপ্তাহে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১বার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লাঠি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দিয়ে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খুঁচিয়ে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লিটার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ওলটপালট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করে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দেয়া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লিটারের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তুষ</a:t>
            </a:r>
            <a:r>
              <a:rPr lang="en-US" dirty="0" smtClean="0"/>
              <a:t>, </a:t>
            </a:r>
            <a:r>
              <a:rPr lang="en-US" dirty="0" err="1" smtClean="0"/>
              <a:t>কাঠের</a:t>
            </a:r>
            <a:r>
              <a:rPr lang="en-US" dirty="0" smtClean="0"/>
              <a:t> </a:t>
            </a:r>
            <a:r>
              <a:rPr lang="en-US" dirty="0" err="1" smtClean="0"/>
              <a:t>গুঁড়া,ধান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গমের</a:t>
            </a:r>
            <a:r>
              <a:rPr lang="en-US" dirty="0" smtClean="0"/>
              <a:t> </a:t>
            </a:r>
            <a:r>
              <a:rPr lang="en-US" dirty="0" err="1" smtClean="0"/>
              <a:t>খড়ের</a:t>
            </a:r>
            <a:r>
              <a:rPr lang="en-US" dirty="0" smtClean="0"/>
              <a:t> </a:t>
            </a:r>
            <a:r>
              <a:rPr lang="en-US" dirty="0" err="1" smtClean="0"/>
              <a:t>টুকরা,ছাই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লিটারের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উপকরণ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হিসেবে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সমস্ত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দ্রব্য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একটা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বিশেষ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বৈশিষ্ট্য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থাকে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r>
              <a:rPr lang="en-US" dirty="0" err="1" smtClean="0">
                <a:solidFill>
                  <a:srgbClr val="FF0000"/>
                </a:solidFill>
              </a:rPr>
              <a:t>যেমনঃ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-</a:t>
            </a:r>
            <a:r>
              <a:rPr lang="en-US" dirty="0" err="1" smtClean="0">
                <a:solidFill>
                  <a:srgbClr val="FF0000"/>
                </a:solidFill>
              </a:rPr>
              <a:t>ওজনে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হালকা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হবে।জলীয়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অংশ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থাকবে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-</a:t>
            </a:r>
            <a:r>
              <a:rPr lang="en-US" dirty="0" err="1" smtClean="0">
                <a:solidFill>
                  <a:srgbClr val="FF0000"/>
                </a:solidFill>
              </a:rPr>
              <a:t>আকার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একেবারে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ধূলার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মিহি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আবার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বড়ও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না।মাঝারি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আকারের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দানাযুক্ত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শোষণ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ক্ষমতা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বেশি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থাকবে।ভিজে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গেলে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তাড়াতাড়ি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শুকাতে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নরম</a:t>
            </a:r>
            <a:r>
              <a:rPr lang="en-US" dirty="0" smtClean="0">
                <a:solidFill>
                  <a:srgbClr val="0070C0"/>
                </a:solidFill>
              </a:rPr>
              <a:t> ও </a:t>
            </a:r>
            <a:r>
              <a:rPr lang="en-US" dirty="0" err="1" smtClean="0">
                <a:solidFill>
                  <a:srgbClr val="0070C0"/>
                </a:solidFill>
              </a:rPr>
              <a:t>আরামদায়ক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হবে</a:t>
            </a:r>
            <a:r>
              <a:rPr lang="en-US" dirty="0" smtClean="0">
                <a:solidFill>
                  <a:srgbClr val="0070C0"/>
                </a:solidFill>
              </a:rPr>
              <a:t>। </a:t>
            </a:r>
            <a:r>
              <a:rPr lang="en-US" dirty="0" err="1" smtClean="0">
                <a:solidFill>
                  <a:srgbClr val="0070C0"/>
                </a:solidFill>
              </a:rPr>
              <a:t>স্বল্প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তাপবাহী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হবে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ডিপ</a:t>
            </a:r>
            <a:r>
              <a:rPr lang="en-US" dirty="0" smtClean="0"/>
              <a:t> </a:t>
            </a:r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সুবিধা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প্রত্যেকদিন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ঘর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পরিষ্কার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করতে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না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ঘর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শুকনা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থাকে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ডিমের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গায়ে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কোন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ময়লা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থাকে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প্রক্রিয়াজাত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পুণরায়</a:t>
            </a:r>
            <a:r>
              <a:rPr lang="en-US" dirty="0" smtClean="0"/>
              <a:t> </a:t>
            </a:r>
            <a:r>
              <a:rPr lang="en-US" dirty="0" err="1" smtClean="0"/>
              <a:t>হাঁস-মুরগি</a:t>
            </a:r>
            <a:r>
              <a:rPr lang="en-US" dirty="0" smtClean="0"/>
              <a:t> ও </a:t>
            </a:r>
            <a:r>
              <a:rPr lang="en-US" dirty="0" err="1" smtClean="0"/>
              <a:t>গবাদিপশুর</a:t>
            </a:r>
            <a:r>
              <a:rPr lang="en-US" dirty="0" smtClean="0"/>
              <a:t> </a:t>
            </a:r>
            <a:r>
              <a:rPr lang="en-US" dirty="0" err="1" smtClean="0"/>
              <a:t>খাদ্য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,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মুরগি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আরামে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থাকে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অল্প</a:t>
            </a:r>
            <a:r>
              <a:rPr lang="en-US" dirty="0" smtClean="0"/>
              <a:t> </a:t>
            </a:r>
            <a:r>
              <a:rPr lang="en-US" dirty="0" err="1" smtClean="0"/>
              <a:t>খরচে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,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লিটার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বায়োগ্যাস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তৈরি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ডিপ</a:t>
            </a:r>
            <a:r>
              <a:rPr lang="en-US" dirty="0" smtClean="0"/>
              <a:t> </a:t>
            </a:r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অসুবিধা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শ্রমিক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খরচ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বেশি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লাগে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ভিজে</a:t>
            </a:r>
            <a:r>
              <a:rPr lang="en-US" dirty="0" smtClean="0"/>
              <a:t> </a:t>
            </a:r>
            <a:r>
              <a:rPr lang="en-US" dirty="0" err="1" smtClean="0"/>
              <a:t>গেলে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আর্দ্র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এমোনিয়া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মুরগির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স্বাস্থ্যের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আর্দ্র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লিটার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জমাট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বেঁধে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যায়।লিটারের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সঠিক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পরিচর্যা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হলে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ডিম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উৎপাদনের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কমে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যায়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পুরোনো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লিটার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পরিশুদ্ধ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মুরগি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রোগে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আক্রান্ত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স্থান</a:t>
            </a:r>
            <a:r>
              <a:rPr lang="en-US" dirty="0" smtClean="0"/>
              <a:t> </a:t>
            </a:r>
            <a:r>
              <a:rPr lang="en-US" dirty="0" err="1" smtClean="0"/>
              <a:t>নির্বাচন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উঁচু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জায়গা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বসতবাড়ি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থেকে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দূরে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খোলামেলা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/>
              <a:t>বিদ্যু</a:t>
            </a:r>
            <a:r>
              <a:rPr lang="en-US" dirty="0" smtClean="0"/>
              <a:t>ৎ ও </a:t>
            </a:r>
            <a:r>
              <a:rPr lang="en-US" dirty="0" err="1" smtClean="0"/>
              <a:t>বিশুদ্ধ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সরবরাহের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/>
              <a:t>।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উন্নত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যোগাযোগ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ব্যবস্থা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সুষম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খাদ্যের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সহজলভ্যতা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থাকতে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>
                <a:solidFill>
                  <a:srgbClr val="00B050"/>
                </a:solidFill>
              </a:rPr>
              <a:t>।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খামার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স্থাপনের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প্রস্তাবিত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স্থানের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কাছাকাছি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যেন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কোন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খামার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না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থাকে।কারণ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খামার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থেকে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রোগ-জীবানু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অন্য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খামারে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ছড়িয়ে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পড়তে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পারে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সড়ক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দূরে</a:t>
            </a:r>
            <a:r>
              <a:rPr lang="en-US" dirty="0" smtClean="0"/>
              <a:t> </a:t>
            </a:r>
            <a:r>
              <a:rPr lang="en-US" dirty="0" err="1" smtClean="0"/>
              <a:t>হবে,কারণ</a:t>
            </a:r>
            <a:r>
              <a:rPr lang="en-US" dirty="0" smtClean="0"/>
              <a:t> </a:t>
            </a:r>
            <a:r>
              <a:rPr lang="en-US" dirty="0" err="1" smtClean="0"/>
              <a:t>ট্রাক-বাস</a:t>
            </a:r>
            <a:r>
              <a:rPr lang="en-US" dirty="0" smtClean="0"/>
              <a:t> </a:t>
            </a:r>
            <a:r>
              <a:rPr lang="en-US" dirty="0" err="1" smtClean="0"/>
              <a:t>চলাচলের</a:t>
            </a:r>
            <a:r>
              <a:rPr lang="en-US" dirty="0" smtClean="0"/>
              <a:t> </a:t>
            </a:r>
            <a:r>
              <a:rPr lang="en-US" dirty="0" err="1" smtClean="0"/>
              <a:t>শব্দে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ভয়</a:t>
            </a:r>
            <a:r>
              <a:rPr lang="en-US" dirty="0" smtClean="0"/>
              <a:t> </a:t>
            </a:r>
            <a:r>
              <a:rPr lang="en-US" dirty="0" err="1" smtClean="0"/>
              <a:t>পেতে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শিয়াল,বন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বিড়ালের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উপদ্রব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মুক্ত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হবে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191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পদ্ধতি-আবদ্ধ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657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আবদ্ধ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পালন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রকমের।</a:t>
            </a:r>
            <a:r>
              <a:rPr lang="en-US" dirty="0" err="1" smtClean="0"/>
              <a:t>যথাঃ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>
                <a:solidFill>
                  <a:srgbClr val="0070C0"/>
                </a:solidFill>
              </a:rPr>
              <a:t>খাঁচায়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মুরগি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পালন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err="1" smtClean="0">
                <a:solidFill>
                  <a:srgbClr val="0070C0"/>
                </a:solidFill>
              </a:rPr>
              <a:t>মেঝেতে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মুরগি</a:t>
            </a:r>
            <a:r>
              <a:rPr lang="en-US" dirty="0" smtClean="0">
                <a:solidFill>
                  <a:srgbClr val="0070C0"/>
                </a:solidFill>
              </a:rPr>
              <a:t> পালন-২ </a:t>
            </a:r>
            <a:r>
              <a:rPr lang="en-US" dirty="0" err="1" smtClean="0">
                <a:solidFill>
                  <a:srgbClr val="0070C0"/>
                </a:solidFill>
              </a:rPr>
              <a:t>প্রকার।</a:t>
            </a:r>
            <a:r>
              <a:rPr lang="en-US" dirty="0" err="1" smtClean="0"/>
              <a:t>যথাঃ</a:t>
            </a:r>
            <a:endParaRPr lang="en-US" dirty="0" smtClean="0"/>
          </a:p>
          <a:p>
            <a:r>
              <a:rPr lang="en-US" dirty="0" smtClean="0"/>
              <a:t>১.লিটার </a:t>
            </a:r>
            <a:r>
              <a:rPr lang="en-US" dirty="0" err="1" smtClean="0"/>
              <a:t>পদ্ধতি</a:t>
            </a:r>
            <a:r>
              <a:rPr lang="en-US" dirty="0" smtClean="0"/>
              <a:t>,</a:t>
            </a:r>
          </a:p>
          <a:p>
            <a:r>
              <a:rPr lang="en-US" dirty="0" smtClean="0"/>
              <a:t>২.ডিপ </a:t>
            </a:r>
            <a:r>
              <a:rPr lang="en-US" dirty="0" err="1" smtClean="0"/>
              <a:t>লিটার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0347" y="2967335"/>
            <a:ext cx="4192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খাচায়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0"/>
            <a:ext cx="4419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76400"/>
            <a:ext cx="39624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খাঁচায়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এ </a:t>
            </a:r>
            <a:r>
              <a:rPr lang="en-US" dirty="0" err="1" smtClean="0">
                <a:solidFill>
                  <a:srgbClr val="00B050"/>
                </a:solidFill>
              </a:rPr>
              <a:t>পদ্ধতিতে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অল্প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স্থানে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অনেক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বেশি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মুরগি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পালন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যায়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/>
              <a:t>লোহার</a:t>
            </a:r>
            <a:r>
              <a:rPr lang="en-US" dirty="0" smtClean="0"/>
              <a:t> </a:t>
            </a:r>
            <a:r>
              <a:rPr lang="en-US" dirty="0" err="1" smtClean="0"/>
              <a:t>সরু</a:t>
            </a:r>
            <a:r>
              <a:rPr lang="en-US" dirty="0" smtClean="0"/>
              <a:t> </a:t>
            </a:r>
            <a:r>
              <a:rPr lang="en-US" dirty="0" err="1" smtClean="0"/>
              <a:t>রড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এ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খাঁচা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খাঁচার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মেঝে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সামনের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দিকে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ঢালু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হয়,যাতে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ডিম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পারলে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সাথে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সাথে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গরিয়ে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বাইরে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চলে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আসে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/>
              <a:t>খাঁচার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সংলগ্ন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খাবার</a:t>
            </a:r>
            <a:r>
              <a:rPr lang="en-US" dirty="0" smtClean="0"/>
              <a:t> ও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পাত্র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খাচায়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খাঁচায়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খাঁচার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প্রকারভেদঃ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-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মুরগির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খাঁচা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</a:t>
            </a:r>
            <a:r>
              <a:rPr lang="en-US" dirty="0" err="1" smtClean="0">
                <a:solidFill>
                  <a:srgbClr val="FF0000"/>
                </a:solidFill>
              </a:rPr>
              <a:t>একাধিক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মুরগির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খাঁচাঃএক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সাথে</a:t>
            </a:r>
            <a:r>
              <a:rPr lang="en-US" dirty="0" smtClean="0">
                <a:solidFill>
                  <a:srgbClr val="FF0000"/>
                </a:solidFill>
              </a:rPr>
              <a:t> ৩-৪টি </a:t>
            </a:r>
            <a:r>
              <a:rPr lang="en-US" dirty="0" err="1" smtClean="0">
                <a:solidFill>
                  <a:srgbClr val="FF0000"/>
                </a:solidFill>
              </a:rPr>
              <a:t>মুরগি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পালন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-</a:t>
            </a:r>
            <a:r>
              <a:rPr lang="en-US" dirty="0" err="1" smtClean="0"/>
              <a:t>কলোনি</a:t>
            </a:r>
            <a:r>
              <a:rPr lang="en-US" dirty="0" smtClean="0"/>
              <a:t> </a:t>
            </a:r>
            <a:r>
              <a:rPr lang="en-US" dirty="0" err="1" smtClean="0"/>
              <a:t>খাঁচা</a:t>
            </a:r>
            <a:r>
              <a:rPr lang="en-US" dirty="0" smtClean="0"/>
              <a:t>- </a:t>
            </a:r>
            <a:r>
              <a:rPr lang="en-US" dirty="0" err="1" smtClean="0"/>
              <a:t>একসাথে</a:t>
            </a:r>
            <a:r>
              <a:rPr lang="en-US" dirty="0" smtClean="0"/>
              <a:t> ২০-৩০টি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বহুতল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খাঁচা-আলোচিত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খাঁচা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একটির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উপর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আরেকটি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স্থাপন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তৈরি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হয়।এক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সাথে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অনেক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মুরগি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পালন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খাঁচায়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সুবিধা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অল্প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স্থানে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অনেক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বেশি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মুরগি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পালন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/>
              <a:t>মুরগির</a:t>
            </a:r>
            <a:r>
              <a:rPr lang="en-US" dirty="0" smtClean="0"/>
              <a:t> </a:t>
            </a:r>
            <a:r>
              <a:rPr lang="en-US" dirty="0" err="1" smtClean="0"/>
              <a:t>পরিচর্যা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ডিম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সংগ্রহ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অনেক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সুবিধা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/>
              <a:t>লিটারের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খাদ্য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শ্রমিক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অপচয়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 smtClean="0"/>
              <a:t>মুরগির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দেয়ার</a:t>
            </a:r>
            <a:r>
              <a:rPr lang="en-US" dirty="0" smtClean="0"/>
              <a:t> </a:t>
            </a:r>
            <a:r>
              <a:rPr lang="en-US" dirty="0" err="1" smtClean="0"/>
              <a:t>অভ্যাস</a:t>
            </a:r>
            <a:r>
              <a:rPr lang="en-US" dirty="0" smtClean="0"/>
              <a:t> </a:t>
            </a:r>
            <a:r>
              <a:rPr lang="en-US" dirty="0" err="1" smtClean="0"/>
              <a:t>জন্মে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কৃমিতে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আক্রান্ত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হওয়ার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সম্ভাবনা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নেই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খাঁচায়</a:t>
            </a:r>
            <a:r>
              <a:rPr lang="en-US" dirty="0" smtClean="0"/>
              <a:t> 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অসুবিধা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নিয়মিত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পায়খানা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পরিষ্কার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ঝামেলাপূর্ণ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কাজ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err="1" smtClean="0"/>
              <a:t>মুরগির</a:t>
            </a:r>
            <a:r>
              <a:rPr lang="en-US" dirty="0" smtClean="0"/>
              <a:t> </a:t>
            </a:r>
            <a:r>
              <a:rPr lang="en-US" dirty="0" err="1" smtClean="0"/>
              <a:t>খাঁচায়</a:t>
            </a:r>
            <a:r>
              <a:rPr lang="en-US" dirty="0" smtClean="0"/>
              <a:t> </a:t>
            </a:r>
            <a:r>
              <a:rPr lang="en-US" dirty="0" err="1" smtClean="0"/>
              <a:t>প্রচুর</a:t>
            </a:r>
            <a:r>
              <a:rPr lang="en-US" dirty="0" smtClean="0"/>
              <a:t> </a:t>
            </a:r>
            <a:r>
              <a:rPr lang="en-US" dirty="0" err="1" smtClean="0"/>
              <a:t>পরিমানে</a:t>
            </a:r>
            <a:r>
              <a:rPr lang="en-US" dirty="0" smtClean="0"/>
              <a:t> </a:t>
            </a:r>
            <a:r>
              <a:rPr lang="en-US" dirty="0" err="1" smtClean="0"/>
              <a:t>দুর্গন্ধ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মাছির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উপদ্রব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বেশি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হয়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</a:p>
          <a:p>
            <a:r>
              <a:rPr lang="en-US" dirty="0" err="1" smtClean="0"/>
              <a:t>ভিটামিন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বি</a:t>
            </a:r>
            <a:r>
              <a:rPr lang="en-US" dirty="0" smtClean="0"/>
              <a:t>”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ঘাটতি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খাঁচার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তারের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সাথে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অনবরত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ঘর্ষনের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ফলে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নিচ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ফুলে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ক্ষত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সৃষ্টি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হয়।মুরগির</a:t>
            </a:r>
            <a:r>
              <a:rPr lang="en-US" dirty="0" smtClean="0">
                <a:solidFill>
                  <a:srgbClr val="FF0000"/>
                </a:solidFill>
              </a:rPr>
              <a:t> এ </a:t>
            </a:r>
            <a:r>
              <a:rPr lang="en-US" dirty="0" err="1" smtClean="0">
                <a:solidFill>
                  <a:srgbClr val="FF0000"/>
                </a:solidFill>
              </a:rPr>
              <a:t>অবস্থাকে</a:t>
            </a:r>
            <a:r>
              <a:rPr lang="en-US" dirty="0" smtClean="0">
                <a:solidFill>
                  <a:srgbClr val="FF0000"/>
                </a:solidFill>
              </a:rPr>
              <a:t> ”</a:t>
            </a:r>
            <a:r>
              <a:rPr lang="en-US" dirty="0" err="1" smtClean="0">
                <a:solidFill>
                  <a:srgbClr val="FF0000"/>
                </a:solidFill>
              </a:rPr>
              <a:t>বাম্বল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ফুট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বলে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648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মুরগি পালন পদ্ধতি-আবদ্ধ পালন</vt:lpstr>
      <vt:lpstr>খাচায় মুরগি পালন পদ্ধতি</vt:lpstr>
      <vt:lpstr>খাঁচায় মুরগি পালন</vt:lpstr>
      <vt:lpstr>খাচায় মুরগি পালন</vt:lpstr>
      <vt:lpstr>খাঁচায় মুরগি পালন</vt:lpstr>
      <vt:lpstr>Slide 7</vt:lpstr>
      <vt:lpstr>খাঁচায় মুরগি পালনের সুবিধা</vt:lpstr>
      <vt:lpstr>খাঁচায় মুরগি পালনের অসুবিধা</vt:lpstr>
      <vt:lpstr>আবদ্ধ অবস্থায় ঘরের মেঝেতে মুরগি পালন</vt:lpstr>
      <vt:lpstr>লিটার পদ্ধতি</vt:lpstr>
      <vt:lpstr>Slide 12</vt:lpstr>
      <vt:lpstr>ডিপ লিটার পদ্ধতি</vt:lpstr>
      <vt:lpstr>Slide 14</vt:lpstr>
      <vt:lpstr>লিটারের উপকরণ</vt:lpstr>
      <vt:lpstr>Slide 16</vt:lpstr>
      <vt:lpstr>ডিপ লিটার পদ্ধতিতে মুরগি পালনের সুবিধা</vt:lpstr>
      <vt:lpstr>ডিপ লিটার পদ্ধতিতে মুরগি পালনের অসুবিধা</vt:lpstr>
      <vt:lpstr>মুরগি পালনের স্থান নির্বাচন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</cp:revision>
  <dcterms:created xsi:type="dcterms:W3CDTF">2016-12-18T09:40:38Z</dcterms:created>
  <dcterms:modified xsi:type="dcterms:W3CDTF">2017-01-02T07:08:14Z</dcterms:modified>
</cp:coreProperties>
</file>