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1T13:30:02.177" idx="1">
    <p:pos x="6400" y="453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image" Target="../media/image11.png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image" Target="../media/image11.png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28B46-CB82-4F4F-AD4D-DE7272F92BBF}" type="doc">
      <dgm:prSet loTypeId="urn:microsoft.com/office/officeart/2008/layout/PictureAccen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3407FCA-F6B9-4AB5-B28A-564E21585A9B}">
      <dgm:prSet phldrT="[Text]" custT="1"/>
      <dgm:spPr/>
      <dgm:t>
        <a:bodyPr/>
        <a:lstStyle/>
        <a:p>
          <a:r>
            <a: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6370D-1AEC-4F14-9F51-3A807663DDC9}" type="parTrans" cxnId="{D051E7D6-910E-4B31-AFCF-B09920CF4995}">
      <dgm:prSet/>
      <dgm:spPr/>
      <dgm:t>
        <a:bodyPr/>
        <a:lstStyle/>
        <a:p>
          <a:endParaRPr lang="en-US"/>
        </a:p>
      </dgm:t>
    </dgm:pt>
    <dgm:pt modelId="{46FC44F5-8516-4493-9B40-4934ABD49C6B}" type="sibTrans" cxnId="{D051E7D6-910E-4B31-AFCF-B09920CF4995}">
      <dgm:prSet/>
      <dgm:spPr/>
      <dgm:t>
        <a:bodyPr/>
        <a:lstStyle/>
        <a:p>
          <a:endParaRPr lang="en-US"/>
        </a:p>
      </dgm:t>
    </dgm:pt>
    <dgm:pt modelId="{2AB0739D-7906-4981-9CF0-5E87C1A9870D}">
      <dgm:prSet phldrT="[Text]" custT="1"/>
      <dgm:spPr/>
      <dgm:t>
        <a:bodyPr/>
        <a:lstStyle/>
        <a:p>
          <a:r>
            <a:rPr lang="bn-BD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শ্রেণি-  ৫ম</a:t>
          </a:r>
          <a:endParaRPr lang="en-US" sz="36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75ACA2-B2BA-4658-863B-EAE06AE12F8B}" type="parTrans" cxnId="{FFAA2C60-4326-4013-BC27-EB0334BEBB1C}">
      <dgm:prSet/>
      <dgm:spPr/>
      <dgm:t>
        <a:bodyPr/>
        <a:lstStyle/>
        <a:p>
          <a:endParaRPr lang="en-US"/>
        </a:p>
      </dgm:t>
    </dgm:pt>
    <dgm:pt modelId="{3BDA2870-786F-4668-A664-6D3C22B10AA1}" type="sibTrans" cxnId="{FFAA2C60-4326-4013-BC27-EB0334BEBB1C}">
      <dgm:prSet/>
      <dgm:spPr/>
      <dgm:t>
        <a:bodyPr/>
        <a:lstStyle/>
        <a:p>
          <a:endParaRPr lang="en-US"/>
        </a:p>
      </dgm:t>
    </dgm:pt>
    <dgm:pt modelId="{F2269B79-6FEE-4C35-B7B9-4EE7CAA40482}">
      <dgm:prSet phldrT="[Text]" custT="1"/>
      <dgm:spPr/>
      <dgm:t>
        <a:bodyPr/>
        <a:lstStyle/>
        <a:p>
          <a:r>
            <a: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ও বিশ্বপরিচয়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60D43E-13A9-4768-818B-EF5A330303DA}" type="parTrans" cxnId="{1DD80543-5499-4CB5-872A-DCC9FA94CF75}">
      <dgm:prSet/>
      <dgm:spPr/>
      <dgm:t>
        <a:bodyPr/>
        <a:lstStyle/>
        <a:p>
          <a:endParaRPr lang="en-US"/>
        </a:p>
      </dgm:t>
    </dgm:pt>
    <dgm:pt modelId="{0F91F59F-5B89-4610-AB83-41D76B267A54}" type="sibTrans" cxnId="{1DD80543-5499-4CB5-872A-DCC9FA94CF75}">
      <dgm:prSet/>
      <dgm:spPr/>
      <dgm:t>
        <a:bodyPr/>
        <a:lstStyle/>
        <a:p>
          <a:endParaRPr lang="en-US"/>
        </a:p>
      </dgm:t>
    </dgm:pt>
    <dgm:pt modelId="{F19B6FE0-BFE7-43BA-B99D-863D7AF08CA9}">
      <dgm:prSet phldrT="[Text]" custT="1"/>
      <dgm:spPr/>
      <dgm:t>
        <a:bodyPr/>
        <a:lstStyle/>
        <a:p>
          <a:r>
            <a: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অধ্যায়-৬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626975-DC2F-40AE-AEF9-A9A01E631746}" type="parTrans" cxnId="{C548874F-5601-4210-BA34-2B1B641C9522}">
      <dgm:prSet/>
      <dgm:spPr/>
      <dgm:t>
        <a:bodyPr/>
        <a:lstStyle/>
        <a:p>
          <a:endParaRPr lang="en-US"/>
        </a:p>
      </dgm:t>
    </dgm:pt>
    <dgm:pt modelId="{7B242472-4A0E-46E9-97B2-B4C5760EDD45}" type="sibTrans" cxnId="{C548874F-5601-4210-BA34-2B1B641C9522}">
      <dgm:prSet/>
      <dgm:spPr/>
      <dgm:t>
        <a:bodyPr/>
        <a:lstStyle/>
        <a:p>
          <a:endParaRPr lang="en-US"/>
        </a:p>
      </dgm:t>
    </dgm:pt>
    <dgm:pt modelId="{51BE7F45-2582-48F5-86FB-4E1DEEEA2976}">
      <dgm:prSet phldrT="[Text]" custT="1"/>
      <dgm:spPr/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পাঠ-জলবায়ু ও দূর্যোগ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1EC114-D477-4419-BCDE-63158287FB86}" type="parTrans" cxnId="{99DAB4EF-0E16-46EF-A64D-D3511332C215}">
      <dgm:prSet/>
      <dgm:spPr/>
      <dgm:t>
        <a:bodyPr/>
        <a:lstStyle/>
        <a:p>
          <a:endParaRPr lang="en-US"/>
        </a:p>
      </dgm:t>
    </dgm:pt>
    <dgm:pt modelId="{08934F53-02EE-4F0D-AA8C-A225513F9984}" type="sibTrans" cxnId="{99DAB4EF-0E16-46EF-A64D-D3511332C215}">
      <dgm:prSet/>
      <dgm:spPr/>
      <dgm:t>
        <a:bodyPr/>
        <a:lstStyle/>
        <a:p>
          <a:endParaRPr lang="en-US"/>
        </a:p>
      </dgm:t>
    </dgm:pt>
    <dgm:pt modelId="{74202C1C-1454-4FA1-A3AC-C55DC5BFD8CB}">
      <dgm:prSet phldrT="[Text]" custT="1"/>
      <dgm:spPr/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বিষয়বস্তু- খরা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56185-98C3-4CF9-95B2-90723275D555}" type="parTrans" cxnId="{0DC7725A-B6DD-4956-BF5B-7C20BA834D2B}">
      <dgm:prSet/>
      <dgm:spPr/>
      <dgm:t>
        <a:bodyPr/>
        <a:lstStyle/>
        <a:p>
          <a:endParaRPr lang="en-US"/>
        </a:p>
      </dgm:t>
    </dgm:pt>
    <dgm:pt modelId="{91ACDB2A-10F2-4CF1-A6D0-034D70CC29B0}" type="sibTrans" cxnId="{0DC7725A-B6DD-4956-BF5B-7C20BA834D2B}">
      <dgm:prSet/>
      <dgm:spPr/>
      <dgm:t>
        <a:bodyPr/>
        <a:lstStyle/>
        <a:p>
          <a:endParaRPr lang="en-US"/>
        </a:p>
      </dgm:t>
    </dgm:pt>
    <dgm:pt modelId="{21C83233-5D1B-4DEE-A056-333F658960F0}">
      <dgm:prSet phldrT="[Text]" custT="1"/>
      <dgm:spPr/>
      <dgm:t>
        <a:bodyPr/>
        <a:lstStyle/>
        <a:p>
          <a:r>
            <a: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সময়-৪০ </a:t>
          </a:r>
          <a:r>
            <a:rPr lang="en-US" sz="4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5C6D53-4844-4F21-A3ED-26EB61C9D507}" type="parTrans" cxnId="{2A680008-B395-4A0F-B81B-5E4B0E578D3D}">
      <dgm:prSet/>
      <dgm:spPr/>
      <dgm:t>
        <a:bodyPr/>
        <a:lstStyle/>
        <a:p>
          <a:endParaRPr lang="en-US"/>
        </a:p>
      </dgm:t>
    </dgm:pt>
    <dgm:pt modelId="{813029EB-55E7-4720-8FC5-13E4214FE4DF}" type="sibTrans" cxnId="{2A680008-B395-4A0F-B81B-5E4B0E578D3D}">
      <dgm:prSet/>
      <dgm:spPr/>
      <dgm:t>
        <a:bodyPr/>
        <a:lstStyle/>
        <a:p>
          <a:endParaRPr lang="en-US"/>
        </a:p>
      </dgm:t>
    </dgm:pt>
    <dgm:pt modelId="{B5FA2633-282A-4960-A9E1-CD20C771BA2D}" type="pres">
      <dgm:prSet presAssocID="{B8528B46-CB82-4F4F-AD4D-DE7272F92BB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3163B48-628E-43A5-94A6-13A25EEE9C17}" type="pres">
      <dgm:prSet presAssocID="{23407FCA-F6B9-4AB5-B28A-564E21585A9B}" presName="root" presStyleCnt="0">
        <dgm:presLayoutVars>
          <dgm:chMax/>
          <dgm:chPref val="4"/>
        </dgm:presLayoutVars>
      </dgm:prSet>
      <dgm:spPr/>
    </dgm:pt>
    <dgm:pt modelId="{DF989D2A-DBE4-4C89-914E-75FAFCFAFA5D}" type="pres">
      <dgm:prSet presAssocID="{23407FCA-F6B9-4AB5-B28A-564E21585A9B}" presName="rootComposite" presStyleCnt="0">
        <dgm:presLayoutVars/>
      </dgm:prSet>
      <dgm:spPr/>
    </dgm:pt>
    <dgm:pt modelId="{7FC4F3EA-1567-4A24-800A-0F456760A167}" type="pres">
      <dgm:prSet presAssocID="{23407FCA-F6B9-4AB5-B28A-564E21585A9B}" presName="rootText" presStyleLbl="node0" presStyleIdx="0" presStyleCnt="1" custScaleY="62394">
        <dgm:presLayoutVars>
          <dgm:chMax/>
          <dgm:chPref val="4"/>
        </dgm:presLayoutVars>
      </dgm:prSet>
      <dgm:spPr/>
    </dgm:pt>
    <dgm:pt modelId="{CB519E99-D810-4E74-BFA0-8DD993BA8F1F}" type="pres">
      <dgm:prSet presAssocID="{23407FCA-F6B9-4AB5-B28A-564E21585A9B}" presName="childShape" presStyleCnt="0">
        <dgm:presLayoutVars>
          <dgm:chMax val="0"/>
          <dgm:chPref val="0"/>
        </dgm:presLayoutVars>
      </dgm:prSet>
      <dgm:spPr/>
    </dgm:pt>
    <dgm:pt modelId="{E23B37CF-697A-4071-8607-5D7787AB3C87}" type="pres">
      <dgm:prSet presAssocID="{2AB0739D-7906-4981-9CF0-5E87C1A9870D}" presName="childComposite" presStyleCnt="0">
        <dgm:presLayoutVars>
          <dgm:chMax val="0"/>
          <dgm:chPref val="0"/>
        </dgm:presLayoutVars>
      </dgm:prSet>
      <dgm:spPr/>
    </dgm:pt>
    <dgm:pt modelId="{2435A293-4526-4E5F-98F5-869E7D7132B0}" type="pres">
      <dgm:prSet presAssocID="{2AB0739D-7906-4981-9CF0-5E87C1A9870D}" presName="Image" presStyleLbl="nod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16A0121-7A9C-40DF-BD32-31A3A44FDB38}" type="pres">
      <dgm:prSet presAssocID="{2AB0739D-7906-4981-9CF0-5E87C1A9870D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7824CF06-6DE9-4D78-9CA0-40082E39105B}" type="pres">
      <dgm:prSet presAssocID="{F2269B79-6FEE-4C35-B7B9-4EE7CAA40482}" presName="childComposite" presStyleCnt="0">
        <dgm:presLayoutVars>
          <dgm:chMax val="0"/>
          <dgm:chPref val="0"/>
        </dgm:presLayoutVars>
      </dgm:prSet>
      <dgm:spPr/>
    </dgm:pt>
    <dgm:pt modelId="{4908B98D-F91B-4255-8F39-1BA9168D2987}" type="pres">
      <dgm:prSet presAssocID="{F2269B79-6FEE-4C35-B7B9-4EE7CAA40482}" presName="Image" presStyleLbl="node1" presStyleIdx="1" presStyleCnt="6"/>
      <dgm:spPr>
        <a:blipFill rotWithShape="1">
          <a:blip xmlns:r="http://schemas.openxmlformats.org/officeDocument/2006/relationships" r:embed="rId2"/>
          <a:srcRect/>
          <a:stretch>
            <a:fillRect t="-16000" b="-16000"/>
          </a:stretch>
        </a:blipFill>
      </dgm:spPr>
    </dgm:pt>
    <dgm:pt modelId="{958792B6-B969-4F84-98E7-C1514476B47D}" type="pres">
      <dgm:prSet presAssocID="{F2269B79-6FEE-4C35-B7B9-4EE7CAA40482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77924BAD-ABA6-4544-8F7F-C0A09670F22F}" type="pres">
      <dgm:prSet presAssocID="{F19B6FE0-BFE7-43BA-B99D-863D7AF08CA9}" presName="childComposite" presStyleCnt="0">
        <dgm:presLayoutVars>
          <dgm:chMax val="0"/>
          <dgm:chPref val="0"/>
        </dgm:presLayoutVars>
      </dgm:prSet>
      <dgm:spPr/>
    </dgm:pt>
    <dgm:pt modelId="{6495F3ED-2964-44E4-B6B6-E7A9EF21E13F}" type="pres">
      <dgm:prSet presAssocID="{F19B6FE0-BFE7-43BA-B99D-863D7AF08CA9}" presName="Image" presStyleLbl="node1" presStyleIdx="2" presStyleCnt="6" custScaleX="90230"/>
      <dgm:spPr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81000" r="-81000"/>
          </a:stretch>
        </a:blipFill>
      </dgm:spPr>
    </dgm:pt>
    <dgm:pt modelId="{5B8FC279-CC40-4BBE-91BA-A2A75863EA28}" type="pres">
      <dgm:prSet presAssocID="{F19B6FE0-BFE7-43BA-B99D-863D7AF08CA9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C1B2123C-9D36-4F3C-BB29-78592D1C5D77}" type="pres">
      <dgm:prSet presAssocID="{51BE7F45-2582-48F5-86FB-4E1DEEEA2976}" presName="childComposite" presStyleCnt="0">
        <dgm:presLayoutVars>
          <dgm:chMax val="0"/>
          <dgm:chPref val="0"/>
        </dgm:presLayoutVars>
      </dgm:prSet>
      <dgm:spPr/>
    </dgm:pt>
    <dgm:pt modelId="{1DDFD77E-B3BE-47CA-9449-8ECD7CFF7290}" type="pres">
      <dgm:prSet presAssocID="{51BE7F45-2582-48F5-86FB-4E1DEEEA2976}" presName="Image" presStyleLbl="node1" presStyleIdx="3" presStyleCnt="6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321A72CF-4F5E-4726-B6AA-F472C7FCD659}" type="pres">
      <dgm:prSet presAssocID="{51BE7F45-2582-48F5-86FB-4E1DEEEA2976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3CCA2F7E-B819-4F3C-BF9E-C88484C75732}" type="pres">
      <dgm:prSet presAssocID="{74202C1C-1454-4FA1-A3AC-C55DC5BFD8CB}" presName="childComposite" presStyleCnt="0">
        <dgm:presLayoutVars>
          <dgm:chMax val="0"/>
          <dgm:chPref val="0"/>
        </dgm:presLayoutVars>
      </dgm:prSet>
      <dgm:spPr/>
    </dgm:pt>
    <dgm:pt modelId="{18E468A3-521C-453C-9A06-F6FD32965C3D}" type="pres">
      <dgm:prSet presAssocID="{74202C1C-1454-4FA1-A3AC-C55DC5BFD8CB}" presName="Image" presStyleLbl="node1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8D02286-B0BB-429F-B341-C14752EC1041}" type="pres">
      <dgm:prSet presAssocID="{74202C1C-1454-4FA1-A3AC-C55DC5BFD8CB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CA8F8D12-F450-4898-A42C-98F1C117256A}" type="pres">
      <dgm:prSet presAssocID="{21C83233-5D1B-4DEE-A056-333F658960F0}" presName="childComposite" presStyleCnt="0">
        <dgm:presLayoutVars>
          <dgm:chMax val="0"/>
          <dgm:chPref val="0"/>
        </dgm:presLayoutVars>
      </dgm:prSet>
      <dgm:spPr/>
    </dgm:pt>
    <dgm:pt modelId="{25502F9E-3DE3-4DEB-9C1A-77B533649FF7}" type="pres">
      <dgm:prSet presAssocID="{21C83233-5D1B-4DEE-A056-333F658960F0}" presName="Image" presStyleLbl="node1" presStyleIdx="5" presStyleCnt="6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D7475D-96EC-4161-A7E1-CE2617657B6A}" type="pres">
      <dgm:prSet presAssocID="{21C83233-5D1B-4DEE-A056-333F658960F0}" presName="childText" presStyleLbl="lnNode1" presStyleIdx="5" presStyleCnt="6" custLinFactNeighborX="1416" custLinFactNeighborY="354">
        <dgm:presLayoutVars>
          <dgm:chMax val="0"/>
          <dgm:chPref val="0"/>
          <dgm:bulletEnabled val="1"/>
        </dgm:presLayoutVars>
      </dgm:prSet>
      <dgm:spPr/>
    </dgm:pt>
  </dgm:ptLst>
  <dgm:cxnLst>
    <dgm:cxn modelId="{2A680008-B395-4A0F-B81B-5E4B0E578D3D}" srcId="{23407FCA-F6B9-4AB5-B28A-564E21585A9B}" destId="{21C83233-5D1B-4DEE-A056-333F658960F0}" srcOrd="5" destOrd="0" parTransId="{605C6D53-4844-4F21-A3ED-26EB61C9D507}" sibTransId="{813029EB-55E7-4720-8FC5-13E4214FE4DF}"/>
    <dgm:cxn modelId="{27860832-5C03-4678-AC41-DD0E4B922C47}" type="presOf" srcId="{74202C1C-1454-4FA1-A3AC-C55DC5BFD8CB}" destId="{08D02286-B0BB-429F-B341-C14752EC1041}" srcOrd="0" destOrd="0" presId="urn:microsoft.com/office/officeart/2008/layout/PictureAccentList"/>
    <dgm:cxn modelId="{FE4E595F-A8F2-4064-90DC-9E3D63D88187}" type="presOf" srcId="{23407FCA-F6B9-4AB5-B28A-564E21585A9B}" destId="{7FC4F3EA-1567-4A24-800A-0F456760A167}" srcOrd="0" destOrd="0" presId="urn:microsoft.com/office/officeart/2008/layout/PictureAccentList"/>
    <dgm:cxn modelId="{FFAA2C60-4326-4013-BC27-EB0334BEBB1C}" srcId="{23407FCA-F6B9-4AB5-B28A-564E21585A9B}" destId="{2AB0739D-7906-4981-9CF0-5E87C1A9870D}" srcOrd="0" destOrd="0" parTransId="{8475ACA2-B2BA-4658-863B-EAE06AE12F8B}" sibTransId="{3BDA2870-786F-4668-A664-6D3C22B10AA1}"/>
    <dgm:cxn modelId="{1DD80543-5499-4CB5-872A-DCC9FA94CF75}" srcId="{23407FCA-F6B9-4AB5-B28A-564E21585A9B}" destId="{F2269B79-6FEE-4C35-B7B9-4EE7CAA40482}" srcOrd="1" destOrd="0" parTransId="{5860D43E-13A9-4768-818B-EF5A330303DA}" sibTransId="{0F91F59F-5B89-4610-AB83-41D76B267A54}"/>
    <dgm:cxn modelId="{8CC8E646-A36A-43A1-A4A0-B7F7B2C7ACB9}" type="presOf" srcId="{21C83233-5D1B-4DEE-A056-333F658960F0}" destId="{73D7475D-96EC-4161-A7E1-CE2617657B6A}" srcOrd="0" destOrd="0" presId="urn:microsoft.com/office/officeart/2008/layout/PictureAccentList"/>
    <dgm:cxn modelId="{C548874F-5601-4210-BA34-2B1B641C9522}" srcId="{23407FCA-F6B9-4AB5-B28A-564E21585A9B}" destId="{F19B6FE0-BFE7-43BA-B99D-863D7AF08CA9}" srcOrd="2" destOrd="0" parTransId="{5E626975-DC2F-40AE-AEF9-A9A01E631746}" sibTransId="{7B242472-4A0E-46E9-97B2-B4C5760EDD45}"/>
    <dgm:cxn modelId="{19DED974-2FF6-4B57-B12F-DA671539AEF8}" type="presOf" srcId="{51BE7F45-2582-48F5-86FB-4E1DEEEA2976}" destId="{321A72CF-4F5E-4726-B6AA-F472C7FCD659}" srcOrd="0" destOrd="0" presId="urn:microsoft.com/office/officeart/2008/layout/PictureAccentList"/>
    <dgm:cxn modelId="{0DC7725A-B6DD-4956-BF5B-7C20BA834D2B}" srcId="{23407FCA-F6B9-4AB5-B28A-564E21585A9B}" destId="{74202C1C-1454-4FA1-A3AC-C55DC5BFD8CB}" srcOrd="4" destOrd="0" parTransId="{D8656185-98C3-4CF9-95B2-90723275D555}" sibTransId="{91ACDB2A-10F2-4CF1-A6D0-034D70CC29B0}"/>
    <dgm:cxn modelId="{3ACD3C7D-8B57-41E1-BD66-BFD3DE20B3D4}" type="presOf" srcId="{F19B6FE0-BFE7-43BA-B99D-863D7AF08CA9}" destId="{5B8FC279-CC40-4BBE-91BA-A2A75863EA28}" srcOrd="0" destOrd="0" presId="urn:microsoft.com/office/officeart/2008/layout/PictureAccentList"/>
    <dgm:cxn modelId="{AD66F7D4-C5A9-40C1-859B-8AFDFC636008}" type="presOf" srcId="{F2269B79-6FEE-4C35-B7B9-4EE7CAA40482}" destId="{958792B6-B969-4F84-98E7-C1514476B47D}" srcOrd="0" destOrd="0" presId="urn:microsoft.com/office/officeart/2008/layout/PictureAccentList"/>
    <dgm:cxn modelId="{D051E7D6-910E-4B31-AFCF-B09920CF4995}" srcId="{B8528B46-CB82-4F4F-AD4D-DE7272F92BBF}" destId="{23407FCA-F6B9-4AB5-B28A-564E21585A9B}" srcOrd="0" destOrd="0" parTransId="{A7F6370D-1AEC-4F14-9F51-3A807663DDC9}" sibTransId="{46FC44F5-8516-4493-9B40-4934ABD49C6B}"/>
    <dgm:cxn modelId="{A8FE4FDB-B462-4236-AE41-C0CA86D9CD96}" type="presOf" srcId="{B8528B46-CB82-4F4F-AD4D-DE7272F92BBF}" destId="{B5FA2633-282A-4960-A9E1-CD20C771BA2D}" srcOrd="0" destOrd="0" presId="urn:microsoft.com/office/officeart/2008/layout/PictureAccentList"/>
    <dgm:cxn modelId="{97A117ED-2B4B-4250-9762-A07538F32AF4}" type="presOf" srcId="{2AB0739D-7906-4981-9CF0-5E87C1A9870D}" destId="{916A0121-7A9C-40DF-BD32-31A3A44FDB38}" srcOrd="0" destOrd="0" presId="urn:microsoft.com/office/officeart/2008/layout/PictureAccentList"/>
    <dgm:cxn modelId="{99DAB4EF-0E16-46EF-A64D-D3511332C215}" srcId="{23407FCA-F6B9-4AB5-B28A-564E21585A9B}" destId="{51BE7F45-2582-48F5-86FB-4E1DEEEA2976}" srcOrd="3" destOrd="0" parTransId="{A81EC114-D477-4419-BCDE-63158287FB86}" sibTransId="{08934F53-02EE-4F0D-AA8C-A225513F9984}"/>
    <dgm:cxn modelId="{F0F0C670-FD5F-48EA-85EB-BB6403893EC2}" type="presParOf" srcId="{B5FA2633-282A-4960-A9E1-CD20C771BA2D}" destId="{B3163B48-628E-43A5-94A6-13A25EEE9C17}" srcOrd="0" destOrd="0" presId="urn:microsoft.com/office/officeart/2008/layout/PictureAccentList"/>
    <dgm:cxn modelId="{28CF8ECE-0AF1-4A91-B826-570A5C869F9C}" type="presParOf" srcId="{B3163B48-628E-43A5-94A6-13A25EEE9C17}" destId="{DF989D2A-DBE4-4C89-914E-75FAFCFAFA5D}" srcOrd="0" destOrd="0" presId="urn:microsoft.com/office/officeart/2008/layout/PictureAccentList"/>
    <dgm:cxn modelId="{398A7C71-32ED-45F7-8C54-D943A7762E2F}" type="presParOf" srcId="{DF989D2A-DBE4-4C89-914E-75FAFCFAFA5D}" destId="{7FC4F3EA-1567-4A24-800A-0F456760A167}" srcOrd="0" destOrd="0" presId="urn:microsoft.com/office/officeart/2008/layout/PictureAccentList"/>
    <dgm:cxn modelId="{459191C5-D45E-4985-A880-A1847E7D4E17}" type="presParOf" srcId="{B3163B48-628E-43A5-94A6-13A25EEE9C17}" destId="{CB519E99-D810-4E74-BFA0-8DD993BA8F1F}" srcOrd="1" destOrd="0" presId="urn:microsoft.com/office/officeart/2008/layout/PictureAccentList"/>
    <dgm:cxn modelId="{AC1AFEFE-A23E-4CF2-9385-789437319E71}" type="presParOf" srcId="{CB519E99-D810-4E74-BFA0-8DD993BA8F1F}" destId="{E23B37CF-697A-4071-8607-5D7787AB3C87}" srcOrd="0" destOrd="0" presId="urn:microsoft.com/office/officeart/2008/layout/PictureAccentList"/>
    <dgm:cxn modelId="{D46DCAD7-07BF-4DEB-B1AC-0A14E4EA784E}" type="presParOf" srcId="{E23B37CF-697A-4071-8607-5D7787AB3C87}" destId="{2435A293-4526-4E5F-98F5-869E7D7132B0}" srcOrd="0" destOrd="0" presId="urn:microsoft.com/office/officeart/2008/layout/PictureAccentList"/>
    <dgm:cxn modelId="{9EB656AC-1F87-48C3-B989-9DDA8E985037}" type="presParOf" srcId="{E23B37CF-697A-4071-8607-5D7787AB3C87}" destId="{916A0121-7A9C-40DF-BD32-31A3A44FDB38}" srcOrd="1" destOrd="0" presId="urn:microsoft.com/office/officeart/2008/layout/PictureAccentList"/>
    <dgm:cxn modelId="{BDB973EC-758A-40CC-9C89-1A7722A226C0}" type="presParOf" srcId="{CB519E99-D810-4E74-BFA0-8DD993BA8F1F}" destId="{7824CF06-6DE9-4D78-9CA0-40082E39105B}" srcOrd="1" destOrd="0" presId="urn:microsoft.com/office/officeart/2008/layout/PictureAccentList"/>
    <dgm:cxn modelId="{2A8EC861-D674-4A1E-BCE4-C5A9D47A08BC}" type="presParOf" srcId="{7824CF06-6DE9-4D78-9CA0-40082E39105B}" destId="{4908B98D-F91B-4255-8F39-1BA9168D2987}" srcOrd="0" destOrd="0" presId="urn:microsoft.com/office/officeart/2008/layout/PictureAccentList"/>
    <dgm:cxn modelId="{81DC76F0-0B56-4038-AB88-44935A116DE3}" type="presParOf" srcId="{7824CF06-6DE9-4D78-9CA0-40082E39105B}" destId="{958792B6-B969-4F84-98E7-C1514476B47D}" srcOrd="1" destOrd="0" presId="urn:microsoft.com/office/officeart/2008/layout/PictureAccentList"/>
    <dgm:cxn modelId="{16328492-ED02-4F36-82B5-5213DCFBAB8D}" type="presParOf" srcId="{CB519E99-D810-4E74-BFA0-8DD993BA8F1F}" destId="{77924BAD-ABA6-4544-8F7F-C0A09670F22F}" srcOrd="2" destOrd="0" presId="urn:microsoft.com/office/officeart/2008/layout/PictureAccentList"/>
    <dgm:cxn modelId="{25C996BE-A02C-4938-A4FA-FD8FB2EE0A70}" type="presParOf" srcId="{77924BAD-ABA6-4544-8F7F-C0A09670F22F}" destId="{6495F3ED-2964-44E4-B6B6-E7A9EF21E13F}" srcOrd="0" destOrd="0" presId="urn:microsoft.com/office/officeart/2008/layout/PictureAccentList"/>
    <dgm:cxn modelId="{10D7FF69-F2B7-43F2-AB13-369E912482AF}" type="presParOf" srcId="{77924BAD-ABA6-4544-8F7F-C0A09670F22F}" destId="{5B8FC279-CC40-4BBE-91BA-A2A75863EA28}" srcOrd="1" destOrd="0" presId="urn:microsoft.com/office/officeart/2008/layout/PictureAccentList"/>
    <dgm:cxn modelId="{C60504D6-DAEF-4717-9BFD-3A3956E229DB}" type="presParOf" srcId="{CB519E99-D810-4E74-BFA0-8DD993BA8F1F}" destId="{C1B2123C-9D36-4F3C-BB29-78592D1C5D77}" srcOrd="3" destOrd="0" presId="urn:microsoft.com/office/officeart/2008/layout/PictureAccentList"/>
    <dgm:cxn modelId="{5AEDCA76-6A94-48C3-B856-14AC46446BDC}" type="presParOf" srcId="{C1B2123C-9D36-4F3C-BB29-78592D1C5D77}" destId="{1DDFD77E-B3BE-47CA-9449-8ECD7CFF7290}" srcOrd="0" destOrd="0" presId="urn:microsoft.com/office/officeart/2008/layout/PictureAccentList"/>
    <dgm:cxn modelId="{4EB59B18-B474-4990-9268-0293571B6469}" type="presParOf" srcId="{C1B2123C-9D36-4F3C-BB29-78592D1C5D77}" destId="{321A72CF-4F5E-4726-B6AA-F472C7FCD659}" srcOrd="1" destOrd="0" presId="urn:microsoft.com/office/officeart/2008/layout/PictureAccentList"/>
    <dgm:cxn modelId="{CF4FC772-66DF-40C1-BE7C-CB030192788B}" type="presParOf" srcId="{CB519E99-D810-4E74-BFA0-8DD993BA8F1F}" destId="{3CCA2F7E-B819-4F3C-BF9E-C88484C75732}" srcOrd="4" destOrd="0" presId="urn:microsoft.com/office/officeart/2008/layout/PictureAccentList"/>
    <dgm:cxn modelId="{4CAF4BA9-E056-4813-9C17-540D0FC6EEEB}" type="presParOf" srcId="{3CCA2F7E-B819-4F3C-BF9E-C88484C75732}" destId="{18E468A3-521C-453C-9A06-F6FD32965C3D}" srcOrd="0" destOrd="0" presId="urn:microsoft.com/office/officeart/2008/layout/PictureAccentList"/>
    <dgm:cxn modelId="{2EBBB830-CF04-40D5-B479-D855F545FAC5}" type="presParOf" srcId="{3CCA2F7E-B819-4F3C-BF9E-C88484C75732}" destId="{08D02286-B0BB-429F-B341-C14752EC1041}" srcOrd="1" destOrd="0" presId="urn:microsoft.com/office/officeart/2008/layout/PictureAccentList"/>
    <dgm:cxn modelId="{593BA920-C93C-4E03-B0E0-05FF781DA592}" type="presParOf" srcId="{CB519E99-D810-4E74-BFA0-8DD993BA8F1F}" destId="{CA8F8D12-F450-4898-A42C-98F1C117256A}" srcOrd="5" destOrd="0" presId="urn:microsoft.com/office/officeart/2008/layout/PictureAccentList"/>
    <dgm:cxn modelId="{DBC0783B-4AE0-4B7C-BB76-2A28887487B1}" type="presParOf" srcId="{CA8F8D12-F450-4898-A42C-98F1C117256A}" destId="{25502F9E-3DE3-4DEB-9C1A-77B533649FF7}" srcOrd="0" destOrd="0" presId="urn:microsoft.com/office/officeart/2008/layout/PictureAccentList"/>
    <dgm:cxn modelId="{576F8A26-B0E7-46B2-AD00-49C034C39E0B}" type="presParOf" srcId="{CA8F8D12-F450-4898-A42C-98F1C117256A}" destId="{73D7475D-96EC-4161-A7E1-CE2617657B6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D4F2A-CBC3-4861-A0D8-635723E366F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C2CCBF-72BD-4A4C-B95D-73B61015BD1E}">
      <dgm:prSet phldrT="[Text]" custT="1"/>
      <dgm:spPr>
        <a:solidFill>
          <a:srgbClr val="0070C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খরার কারণ</a:t>
          </a:r>
          <a:endParaRPr lang="en-US" sz="4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D4C6D-F380-494E-90CF-D758949B0C5F}" type="parTrans" cxnId="{811B1970-F7A4-495C-A54E-A48FAEED07CB}">
      <dgm:prSet/>
      <dgm:spPr/>
      <dgm:t>
        <a:bodyPr/>
        <a:lstStyle/>
        <a:p>
          <a:endParaRPr lang="en-US"/>
        </a:p>
      </dgm:t>
    </dgm:pt>
    <dgm:pt modelId="{4011B1AD-1DA6-406D-BB7E-B3B177B1FC8B}" type="sibTrans" cxnId="{811B1970-F7A4-495C-A54E-A48FAEED07CB}">
      <dgm:prSet/>
      <dgm:spPr/>
      <dgm:t>
        <a:bodyPr/>
        <a:lstStyle/>
        <a:p>
          <a:endParaRPr lang="en-US"/>
        </a:p>
      </dgm:t>
    </dgm:pt>
    <dgm:pt modelId="{12B26990-B50D-4993-B0CF-BA498271DE38}">
      <dgm:prSet phldrT="[Text]" custT="1"/>
      <dgm:spPr>
        <a:solidFill>
          <a:schemeClr val="bg2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গাছকাটা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AA9D8-A899-48ED-AB68-D5377AA3C555}" type="parTrans" cxnId="{AFBA59EE-0EF4-4E04-B32E-B7DB9577BE12}">
      <dgm:prSet/>
      <dgm:spPr/>
      <dgm:t>
        <a:bodyPr/>
        <a:lstStyle/>
        <a:p>
          <a:endParaRPr lang="en-US"/>
        </a:p>
      </dgm:t>
    </dgm:pt>
    <dgm:pt modelId="{A3266271-B4A9-4829-8D07-F6419172A0B6}" type="sibTrans" cxnId="{AFBA59EE-0EF4-4E04-B32E-B7DB9577BE12}">
      <dgm:prSet/>
      <dgm:spPr/>
      <dgm:t>
        <a:bodyPr/>
        <a:lstStyle/>
        <a:p>
          <a:endParaRPr lang="en-US"/>
        </a:p>
      </dgm:t>
    </dgm:pt>
    <dgm:pt modelId="{BF294899-FDE6-4BC6-AB95-95B388896B49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ধোঁয়ায় বায়ু দূষণ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8A54C-1237-46B9-AC56-774B3CB348B0}" type="parTrans" cxnId="{73402204-1BDB-47E5-8E16-DAFB2C8EF1D5}">
      <dgm:prSet/>
      <dgm:spPr/>
      <dgm:t>
        <a:bodyPr/>
        <a:lstStyle/>
        <a:p>
          <a:endParaRPr lang="en-US"/>
        </a:p>
      </dgm:t>
    </dgm:pt>
    <dgm:pt modelId="{F422507F-6C23-4FD8-A4D0-016217C3800B}" type="sibTrans" cxnId="{73402204-1BDB-47E5-8E16-DAFB2C8EF1D5}">
      <dgm:prSet/>
      <dgm:spPr/>
      <dgm:t>
        <a:bodyPr/>
        <a:lstStyle/>
        <a:p>
          <a:endParaRPr lang="en-US"/>
        </a:p>
      </dgm:t>
    </dgm:pt>
    <dgm:pt modelId="{63BC48B5-6496-4B87-9599-704CF3F04184}">
      <dgm:prSet phldrT="[Text]" custT="1"/>
      <dgm:spPr>
        <a:solidFill>
          <a:schemeClr val="accent1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 কংক্রিট ভবন নির্মান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00CB07-3788-47C5-BAAF-8F95C5EBDA2B}" type="parTrans" cxnId="{CAB2F940-CDB4-406B-B505-938DB50E195D}">
      <dgm:prSet/>
      <dgm:spPr/>
      <dgm:t>
        <a:bodyPr/>
        <a:lstStyle/>
        <a:p>
          <a:endParaRPr lang="en-US"/>
        </a:p>
      </dgm:t>
    </dgm:pt>
    <dgm:pt modelId="{41651725-1914-4C13-A99C-51B56B1A7801}" type="sibTrans" cxnId="{CAB2F940-CDB4-406B-B505-938DB50E195D}">
      <dgm:prSet/>
      <dgm:spPr/>
      <dgm:t>
        <a:bodyPr/>
        <a:lstStyle/>
        <a:p>
          <a:endParaRPr lang="en-US"/>
        </a:p>
      </dgm:t>
    </dgm:pt>
    <dgm:pt modelId="{BB3F6D4E-3B13-4E03-B39E-EB8E62CEBA43}" type="pres">
      <dgm:prSet presAssocID="{5B7D4F2A-CBC3-4861-A0D8-635723E366F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F5F2481-464F-45E2-ADC4-C18161FB7E73}" type="pres">
      <dgm:prSet presAssocID="{40C2CCBF-72BD-4A4C-B95D-73B61015BD1E}" presName="singleCycle" presStyleCnt="0"/>
      <dgm:spPr/>
    </dgm:pt>
    <dgm:pt modelId="{1D57D29F-7749-48DB-AFB9-1BFB8CF39ED4}" type="pres">
      <dgm:prSet presAssocID="{40C2CCBF-72BD-4A4C-B95D-73B61015BD1E}" presName="singleCenter" presStyleLbl="node1" presStyleIdx="0" presStyleCnt="4" custScaleX="169499" custScaleY="133035" custLinFactNeighborX="0" custLinFactNeighborY="-9780">
        <dgm:presLayoutVars>
          <dgm:chMax val="7"/>
          <dgm:chPref val="7"/>
        </dgm:presLayoutVars>
      </dgm:prSet>
      <dgm:spPr/>
    </dgm:pt>
    <dgm:pt modelId="{88C9177B-441D-49A3-A7BE-69FFAC9D57B1}" type="pres">
      <dgm:prSet presAssocID="{BF7AA9D8-A899-48ED-AB68-D5377AA3C555}" presName="Name56" presStyleLbl="parChTrans1D2" presStyleIdx="0" presStyleCnt="3"/>
      <dgm:spPr/>
    </dgm:pt>
    <dgm:pt modelId="{767669AE-8688-45D9-B76A-9864D51A54E0}" type="pres">
      <dgm:prSet presAssocID="{12B26990-B50D-4993-B0CF-BA498271DE38}" presName="text0" presStyleLbl="node1" presStyleIdx="1" presStyleCnt="4" custScaleX="210039">
        <dgm:presLayoutVars>
          <dgm:bulletEnabled val="1"/>
        </dgm:presLayoutVars>
      </dgm:prSet>
      <dgm:spPr/>
    </dgm:pt>
    <dgm:pt modelId="{60564925-5C88-4DCA-8571-79501031A814}" type="pres">
      <dgm:prSet presAssocID="{3C48A54C-1237-46B9-AC56-774B3CB348B0}" presName="Name56" presStyleLbl="parChTrans1D2" presStyleIdx="1" presStyleCnt="3"/>
      <dgm:spPr/>
    </dgm:pt>
    <dgm:pt modelId="{0AE1EE6E-6E23-4369-AEC6-334BF0F493CA}" type="pres">
      <dgm:prSet presAssocID="{BF294899-FDE6-4BC6-AB95-95B388896B49}" presName="text0" presStyleLbl="node1" presStyleIdx="2" presStyleCnt="4" custScaleX="313894">
        <dgm:presLayoutVars>
          <dgm:bulletEnabled val="1"/>
        </dgm:presLayoutVars>
      </dgm:prSet>
      <dgm:spPr/>
    </dgm:pt>
    <dgm:pt modelId="{2EA6F6BC-7CD4-432D-B79C-C9C193D4CFB5}" type="pres">
      <dgm:prSet presAssocID="{B600CB07-3788-47C5-BAAF-8F95C5EBDA2B}" presName="Name56" presStyleLbl="parChTrans1D2" presStyleIdx="2" presStyleCnt="3"/>
      <dgm:spPr/>
    </dgm:pt>
    <dgm:pt modelId="{0B0A99C7-15D7-4AE7-BE56-9D7CA5788A95}" type="pres">
      <dgm:prSet presAssocID="{63BC48B5-6496-4B87-9599-704CF3F04184}" presName="text0" presStyleLbl="node1" presStyleIdx="3" presStyleCnt="4" custScaleX="304136">
        <dgm:presLayoutVars>
          <dgm:bulletEnabled val="1"/>
        </dgm:presLayoutVars>
      </dgm:prSet>
      <dgm:spPr/>
    </dgm:pt>
  </dgm:ptLst>
  <dgm:cxnLst>
    <dgm:cxn modelId="{73402204-1BDB-47E5-8E16-DAFB2C8EF1D5}" srcId="{40C2CCBF-72BD-4A4C-B95D-73B61015BD1E}" destId="{BF294899-FDE6-4BC6-AB95-95B388896B49}" srcOrd="1" destOrd="0" parTransId="{3C48A54C-1237-46B9-AC56-774B3CB348B0}" sibTransId="{F422507F-6C23-4FD8-A4D0-016217C3800B}"/>
    <dgm:cxn modelId="{87E8A511-75D1-43C4-96E6-30A0737C1143}" type="presOf" srcId="{12B26990-B50D-4993-B0CF-BA498271DE38}" destId="{767669AE-8688-45D9-B76A-9864D51A54E0}" srcOrd="0" destOrd="0" presId="urn:microsoft.com/office/officeart/2008/layout/RadialCluster"/>
    <dgm:cxn modelId="{CAB2F940-CDB4-406B-B505-938DB50E195D}" srcId="{40C2CCBF-72BD-4A4C-B95D-73B61015BD1E}" destId="{63BC48B5-6496-4B87-9599-704CF3F04184}" srcOrd="2" destOrd="0" parTransId="{B600CB07-3788-47C5-BAAF-8F95C5EBDA2B}" sibTransId="{41651725-1914-4C13-A99C-51B56B1A7801}"/>
    <dgm:cxn modelId="{90454366-578D-42B3-BE53-810F418C5DBC}" type="presOf" srcId="{63BC48B5-6496-4B87-9599-704CF3F04184}" destId="{0B0A99C7-15D7-4AE7-BE56-9D7CA5788A95}" srcOrd="0" destOrd="0" presId="urn:microsoft.com/office/officeart/2008/layout/RadialCluster"/>
    <dgm:cxn modelId="{2AE3CD69-938B-4DB7-9069-45C064538C6C}" type="presOf" srcId="{40C2CCBF-72BD-4A4C-B95D-73B61015BD1E}" destId="{1D57D29F-7749-48DB-AFB9-1BFB8CF39ED4}" srcOrd="0" destOrd="0" presId="urn:microsoft.com/office/officeart/2008/layout/RadialCluster"/>
    <dgm:cxn modelId="{811B1970-F7A4-495C-A54E-A48FAEED07CB}" srcId="{5B7D4F2A-CBC3-4861-A0D8-635723E366F8}" destId="{40C2CCBF-72BD-4A4C-B95D-73B61015BD1E}" srcOrd="0" destOrd="0" parTransId="{212D4C6D-F380-494E-90CF-D758949B0C5F}" sibTransId="{4011B1AD-1DA6-406D-BB7E-B3B177B1FC8B}"/>
    <dgm:cxn modelId="{D21B5671-5734-47ED-A381-87F9A9393674}" type="presOf" srcId="{B600CB07-3788-47C5-BAAF-8F95C5EBDA2B}" destId="{2EA6F6BC-7CD4-432D-B79C-C9C193D4CFB5}" srcOrd="0" destOrd="0" presId="urn:microsoft.com/office/officeart/2008/layout/RadialCluster"/>
    <dgm:cxn modelId="{EBEA5776-23DB-460B-B547-3B3BBE91CD96}" type="presOf" srcId="{5B7D4F2A-CBC3-4861-A0D8-635723E366F8}" destId="{BB3F6D4E-3B13-4E03-B39E-EB8E62CEBA43}" srcOrd="0" destOrd="0" presId="urn:microsoft.com/office/officeart/2008/layout/RadialCluster"/>
    <dgm:cxn modelId="{353D207E-E8BD-41DE-B471-9D2007BCFC34}" type="presOf" srcId="{BF294899-FDE6-4BC6-AB95-95B388896B49}" destId="{0AE1EE6E-6E23-4369-AEC6-334BF0F493CA}" srcOrd="0" destOrd="0" presId="urn:microsoft.com/office/officeart/2008/layout/RadialCluster"/>
    <dgm:cxn modelId="{A179479D-A213-44B0-9D9E-77F71A8BE2FA}" type="presOf" srcId="{3C48A54C-1237-46B9-AC56-774B3CB348B0}" destId="{60564925-5C88-4DCA-8571-79501031A814}" srcOrd="0" destOrd="0" presId="urn:microsoft.com/office/officeart/2008/layout/RadialCluster"/>
    <dgm:cxn modelId="{376FC3DA-4C45-4A05-81E3-FF291B789A9D}" type="presOf" srcId="{BF7AA9D8-A899-48ED-AB68-D5377AA3C555}" destId="{88C9177B-441D-49A3-A7BE-69FFAC9D57B1}" srcOrd="0" destOrd="0" presId="urn:microsoft.com/office/officeart/2008/layout/RadialCluster"/>
    <dgm:cxn modelId="{AFBA59EE-0EF4-4E04-B32E-B7DB9577BE12}" srcId="{40C2CCBF-72BD-4A4C-B95D-73B61015BD1E}" destId="{12B26990-B50D-4993-B0CF-BA498271DE38}" srcOrd="0" destOrd="0" parTransId="{BF7AA9D8-A899-48ED-AB68-D5377AA3C555}" sibTransId="{A3266271-B4A9-4829-8D07-F6419172A0B6}"/>
    <dgm:cxn modelId="{062CF62B-690D-4185-9203-72E27BD204C4}" type="presParOf" srcId="{BB3F6D4E-3B13-4E03-B39E-EB8E62CEBA43}" destId="{6F5F2481-464F-45E2-ADC4-C18161FB7E73}" srcOrd="0" destOrd="0" presId="urn:microsoft.com/office/officeart/2008/layout/RadialCluster"/>
    <dgm:cxn modelId="{F7CE21C6-3B05-482B-BFB0-C2E50730C868}" type="presParOf" srcId="{6F5F2481-464F-45E2-ADC4-C18161FB7E73}" destId="{1D57D29F-7749-48DB-AFB9-1BFB8CF39ED4}" srcOrd="0" destOrd="0" presId="urn:microsoft.com/office/officeart/2008/layout/RadialCluster"/>
    <dgm:cxn modelId="{62E50E11-A980-4F0F-BFD0-87A75C36F2D1}" type="presParOf" srcId="{6F5F2481-464F-45E2-ADC4-C18161FB7E73}" destId="{88C9177B-441D-49A3-A7BE-69FFAC9D57B1}" srcOrd="1" destOrd="0" presId="urn:microsoft.com/office/officeart/2008/layout/RadialCluster"/>
    <dgm:cxn modelId="{CA32D6A0-9285-4656-BA52-0F03E8A82625}" type="presParOf" srcId="{6F5F2481-464F-45E2-ADC4-C18161FB7E73}" destId="{767669AE-8688-45D9-B76A-9864D51A54E0}" srcOrd="2" destOrd="0" presId="urn:microsoft.com/office/officeart/2008/layout/RadialCluster"/>
    <dgm:cxn modelId="{B420233C-C258-40B7-A58F-A4EB0C8467F6}" type="presParOf" srcId="{6F5F2481-464F-45E2-ADC4-C18161FB7E73}" destId="{60564925-5C88-4DCA-8571-79501031A814}" srcOrd="3" destOrd="0" presId="urn:microsoft.com/office/officeart/2008/layout/RadialCluster"/>
    <dgm:cxn modelId="{DAA683D9-BE43-450E-B657-5118429732C0}" type="presParOf" srcId="{6F5F2481-464F-45E2-ADC4-C18161FB7E73}" destId="{0AE1EE6E-6E23-4369-AEC6-334BF0F493CA}" srcOrd="4" destOrd="0" presId="urn:microsoft.com/office/officeart/2008/layout/RadialCluster"/>
    <dgm:cxn modelId="{CDF36180-6512-40EF-8161-EFA92BC48099}" type="presParOf" srcId="{6F5F2481-464F-45E2-ADC4-C18161FB7E73}" destId="{2EA6F6BC-7CD4-432D-B79C-C9C193D4CFB5}" srcOrd="5" destOrd="0" presId="urn:microsoft.com/office/officeart/2008/layout/RadialCluster"/>
    <dgm:cxn modelId="{4C94BA28-3466-451D-AFF8-6AD7609A9741}" type="presParOf" srcId="{6F5F2481-464F-45E2-ADC4-C18161FB7E73}" destId="{0B0A99C7-15D7-4AE7-BE56-9D7CA5788A9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76CD7-CE3A-4F93-9E6D-B4D3DF210F7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CD78C-FEF2-432D-AEDA-B4A77A70A395}">
      <dgm:prSet phldrT="[Text]"/>
      <dgm:spPr>
        <a:ln w="38100">
          <a:solidFill>
            <a:schemeClr val="tx2"/>
          </a:solidFill>
        </a:ln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খরার ফলাফল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ECA13A-3360-4377-AA52-D7B4A238ED35}" type="parTrans" cxnId="{BEF5A238-77CE-455A-B4C6-BA8674C72732}">
      <dgm:prSet/>
      <dgm:spPr/>
      <dgm:t>
        <a:bodyPr/>
        <a:lstStyle/>
        <a:p>
          <a:endParaRPr lang="en-US"/>
        </a:p>
      </dgm:t>
    </dgm:pt>
    <dgm:pt modelId="{A470C07E-04D8-4BB7-8EC4-B7E528507DAC}" type="sibTrans" cxnId="{BEF5A238-77CE-455A-B4C6-BA8674C72732}">
      <dgm:prSet/>
      <dgm:spPr/>
      <dgm:t>
        <a:bodyPr/>
        <a:lstStyle/>
        <a:p>
          <a:endParaRPr lang="en-US"/>
        </a:p>
      </dgm:t>
    </dgm:pt>
    <dgm:pt modelId="{9CE6C038-068B-4A6E-95DA-9C6A726A2035}">
      <dgm:prSet phldrT="[Text]"/>
      <dgm:spPr>
        <a:solidFill>
          <a:schemeClr val="bg2">
            <a:lumMod val="90000"/>
          </a:schemeClr>
        </a:solidFill>
        <a:ln>
          <a:noFill/>
        </a:ln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পুকুর,নদী,খাল,বিল শুকিয়ে যায়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0DF74C-EF31-464D-BC46-F7348BE0DCA0}" type="parTrans" cxnId="{68CB4AD9-5D03-411D-A399-DD4036EB628A}">
      <dgm:prSet/>
      <dgm:spPr/>
      <dgm:t>
        <a:bodyPr/>
        <a:lstStyle/>
        <a:p>
          <a:endParaRPr lang="en-US"/>
        </a:p>
      </dgm:t>
    </dgm:pt>
    <dgm:pt modelId="{C444ACEB-E666-488D-B720-2B0B87383E3D}" type="sibTrans" cxnId="{68CB4AD9-5D03-411D-A399-DD4036EB628A}">
      <dgm:prSet/>
      <dgm:spPr/>
      <dgm:t>
        <a:bodyPr/>
        <a:lstStyle/>
        <a:p>
          <a:endParaRPr lang="en-US"/>
        </a:p>
      </dgm:t>
    </dgm:pt>
    <dgm:pt modelId="{254C0952-4D8A-472C-BDF4-8EADCC315A3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মাঠে ফসল ফলাতে কষ্ট হয়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E54339-E581-4914-8010-DD24501E377B}" type="parTrans" cxnId="{35320F95-1EEC-43E2-A211-64E710301344}">
      <dgm:prSet/>
      <dgm:spPr/>
      <dgm:t>
        <a:bodyPr/>
        <a:lstStyle/>
        <a:p>
          <a:endParaRPr lang="en-US"/>
        </a:p>
      </dgm:t>
    </dgm:pt>
    <dgm:pt modelId="{8AE0408D-E85B-4626-9318-F3BF464B015D}" type="sibTrans" cxnId="{35320F95-1EEC-43E2-A211-64E710301344}">
      <dgm:prSet/>
      <dgm:spPr/>
      <dgm:t>
        <a:bodyPr/>
        <a:lstStyle/>
        <a:p>
          <a:endParaRPr lang="en-US"/>
        </a:p>
      </dgm:t>
    </dgm:pt>
    <dgm:pt modelId="{BB2EED01-7E29-4BEF-BB7E-BEE102DF5B11}">
      <dgm:prSet phldrT="[Text]"/>
      <dgm:spPr/>
      <dgm:t>
        <a:bodyPr/>
        <a:lstStyle/>
        <a:p>
          <a:r>
            <a: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খাবার পানির অভাব দেখা যায়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9D3FF1-485F-442F-B11E-AE3569EB2AEF}" type="parTrans" cxnId="{A1667D49-4B2D-47BF-A0BF-AA4621203C3E}">
      <dgm:prSet/>
      <dgm:spPr/>
      <dgm:t>
        <a:bodyPr/>
        <a:lstStyle/>
        <a:p>
          <a:endParaRPr lang="en-US"/>
        </a:p>
      </dgm:t>
    </dgm:pt>
    <dgm:pt modelId="{2EF07888-158B-4CA9-A489-58F639EB27E6}" type="sibTrans" cxnId="{A1667D49-4B2D-47BF-A0BF-AA4621203C3E}">
      <dgm:prSet/>
      <dgm:spPr/>
      <dgm:t>
        <a:bodyPr/>
        <a:lstStyle/>
        <a:p>
          <a:endParaRPr lang="en-US"/>
        </a:p>
      </dgm:t>
    </dgm:pt>
    <dgm:pt modelId="{52BB8457-87E9-44C2-BF9E-BB1281EDDC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গবাদি পশুর খাদ্য সঙ্গকট দেখা দেয়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28ADC-8E3A-47B3-9672-E26E9BA779A2}" type="parTrans" cxnId="{C6063066-307A-476C-9398-06EC70029F2A}">
      <dgm:prSet/>
      <dgm:spPr/>
      <dgm:t>
        <a:bodyPr/>
        <a:lstStyle/>
        <a:p>
          <a:endParaRPr lang="en-US"/>
        </a:p>
      </dgm:t>
    </dgm:pt>
    <dgm:pt modelId="{E37BB1EC-CF87-412B-8D40-40A7C6B6A64D}" type="sibTrans" cxnId="{C6063066-307A-476C-9398-06EC70029F2A}">
      <dgm:prSet/>
      <dgm:spPr/>
      <dgm:t>
        <a:bodyPr/>
        <a:lstStyle/>
        <a:p>
          <a:endParaRPr lang="en-US"/>
        </a:p>
      </dgm:t>
    </dgm:pt>
    <dgm:pt modelId="{44EF9B64-816D-409E-83F6-5618C4830B70}" type="pres">
      <dgm:prSet presAssocID="{48676CD7-CE3A-4F93-9E6D-B4D3DF210F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11245F-AFF7-4D64-98D6-6DC837C928B9}" type="pres">
      <dgm:prSet presAssocID="{48676CD7-CE3A-4F93-9E6D-B4D3DF210F70}" presName="matrix" presStyleCnt="0"/>
      <dgm:spPr/>
    </dgm:pt>
    <dgm:pt modelId="{DAC379E8-F34C-4421-BEC5-55BB5553F632}" type="pres">
      <dgm:prSet presAssocID="{48676CD7-CE3A-4F93-9E6D-B4D3DF210F70}" presName="tile1" presStyleLbl="node1" presStyleIdx="0" presStyleCnt="4"/>
      <dgm:spPr/>
    </dgm:pt>
    <dgm:pt modelId="{85D0270B-3A77-470C-90AF-5DE5C13CDB42}" type="pres">
      <dgm:prSet presAssocID="{48676CD7-CE3A-4F93-9E6D-B4D3DF210F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6B69F12-AF32-461C-A2F2-8ED22AABA269}" type="pres">
      <dgm:prSet presAssocID="{48676CD7-CE3A-4F93-9E6D-B4D3DF210F70}" presName="tile2" presStyleLbl="node1" presStyleIdx="1" presStyleCnt="4"/>
      <dgm:spPr/>
    </dgm:pt>
    <dgm:pt modelId="{615E8F2A-00EE-4CA1-BC90-7ABAC49BDA4B}" type="pres">
      <dgm:prSet presAssocID="{48676CD7-CE3A-4F93-9E6D-B4D3DF210F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9F1B57-E6E3-4830-9CA5-FE0945948F47}" type="pres">
      <dgm:prSet presAssocID="{48676CD7-CE3A-4F93-9E6D-B4D3DF210F70}" presName="tile3" presStyleLbl="node1" presStyleIdx="2" presStyleCnt="4"/>
      <dgm:spPr/>
    </dgm:pt>
    <dgm:pt modelId="{28D94294-FF9F-464B-930A-2B6D8B69FF87}" type="pres">
      <dgm:prSet presAssocID="{48676CD7-CE3A-4F93-9E6D-B4D3DF210F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8CE3F54-A333-4B02-AD56-3C4AAD4BEEAE}" type="pres">
      <dgm:prSet presAssocID="{48676CD7-CE3A-4F93-9E6D-B4D3DF210F70}" presName="tile4" presStyleLbl="node1" presStyleIdx="3" presStyleCnt="4"/>
      <dgm:spPr/>
    </dgm:pt>
    <dgm:pt modelId="{09707C6A-9670-49A5-BA94-C279375B7120}" type="pres">
      <dgm:prSet presAssocID="{48676CD7-CE3A-4F93-9E6D-B4D3DF210F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044CF5-0949-4918-AA5F-EEABB208A506}" type="pres">
      <dgm:prSet presAssocID="{48676CD7-CE3A-4F93-9E6D-B4D3DF210F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E9B4A1B-5488-4A13-84A0-5525F209F5B2}" type="presOf" srcId="{BB2EED01-7E29-4BEF-BB7E-BEE102DF5B11}" destId="{AE9F1B57-E6E3-4830-9CA5-FE0945948F47}" srcOrd="0" destOrd="0" presId="urn:microsoft.com/office/officeart/2005/8/layout/matrix1"/>
    <dgm:cxn modelId="{55B2A61B-75F7-4874-ACC5-3790A52832AA}" type="presOf" srcId="{254C0952-4D8A-472C-BDF4-8EADCC315A3A}" destId="{36B69F12-AF32-461C-A2F2-8ED22AABA269}" srcOrd="0" destOrd="0" presId="urn:microsoft.com/office/officeart/2005/8/layout/matrix1"/>
    <dgm:cxn modelId="{D098F52C-FAA7-4947-9D0C-AFF35D6C210F}" type="presOf" srcId="{52BB8457-87E9-44C2-BF9E-BB1281EDDC39}" destId="{38CE3F54-A333-4B02-AD56-3C4AAD4BEEAE}" srcOrd="0" destOrd="0" presId="urn:microsoft.com/office/officeart/2005/8/layout/matrix1"/>
    <dgm:cxn modelId="{9C28672F-3D35-4904-9CB0-070E8023DC57}" type="presOf" srcId="{BB2EED01-7E29-4BEF-BB7E-BEE102DF5B11}" destId="{28D94294-FF9F-464B-930A-2B6D8B69FF87}" srcOrd="1" destOrd="0" presId="urn:microsoft.com/office/officeart/2005/8/layout/matrix1"/>
    <dgm:cxn modelId="{BEF5A238-77CE-455A-B4C6-BA8674C72732}" srcId="{48676CD7-CE3A-4F93-9E6D-B4D3DF210F70}" destId="{3D5CD78C-FEF2-432D-AEDA-B4A77A70A395}" srcOrd="0" destOrd="0" parTransId="{B1ECA13A-3360-4377-AA52-D7B4A238ED35}" sibTransId="{A470C07E-04D8-4BB7-8EC4-B7E528507DAC}"/>
    <dgm:cxn modelId="{C6063066-307A-476C-9398-06EC70029F2A}" srcId="{3D5CD78C-FEF2-432D-AEDA-B4A77A70A395}" destId="{52BB8457-87E9-44C2-BF9E-BB1281EDDC39}" srcOrd="3" destOrd="0" parTransId="{B9D28ADC-8E3A-47B3-9672-E26E9BA779A2}" sibTransId="{E37BB1EC-CF87-412B-8D40-40A7C6B6A64D}"/>
    <dgm:cxn modelId="{A1667D49-4B2D-47BF-A0BF-AA4621203C3E}" srcId="{3D5CD78C-FEF2-432D-AEDA-B4A77A70A395}" destId="{BB2EED01-7E29-4BEF-BB7E-BEE102DF5B11}" srcOrd="2" destOrd="0" parTransId="{609D3FF1-485F-442F-B11E-AE3569EB2AEF}" sibTransId="{2EF07888-158B-4CA9-A489-58F639EB27E6}"/>
    <dgm:cxn modelId="{5EAA9969-902C-41DB-9ADF-27817F3BF107}" type="presOf" srcId="{3D5CD78C-FEF2-432D-AEDA-B4A77A70A395}" destId="{A8044CF5-0949-4918-AA5F-EEABB208A506}" srcOrd="0" destOrd="0" presId="urn:microsoft.com/office/officeart/2005/8/layout/matrix1"/>
    <dgm:cxn modelId="{35320F95-1EEC-43E2-A211-64E710301344}" srcId="{3D5CD78C-FEF2-432D-AEDA-B4A77A70A395}" destId="{254C0952-4D8A-472C-BDF4-8EADCC315A3A}" srcOrd="1" destOrd="0" parTransId="{26E54339-E581-4914-8010-DD24501E377B}" sibTransId="{8AE0408D-E85B-4626-9318-F3BF464B015D}"/>
    <dgm:cxn modelId="{1C9B1CAB-2551-4818-B1CC-F6FD0DF7EF4E}" type="presOf" srcId="{9CE6C038-068B-4A6E-95DA-9C6A726A2035}" destId="{DAC379E8-F34C-4421-BEC5-55BB5553F632}" srcOrd="0" destOrd="0" presId="urn:microsoft.com/office/officeart/2005/8/layout/matrix1"/>
    <dgm:cxn modelId="{B16A7CCB-7A59-435B-8BCE-A2930FB9B57F}" type="presOf" srcId="{9CE6C038-068B-4A6E-95DA-9C6A726A2035}" destId="{85D0270B-3A77-470C-90AF-5DE5C13CDB42}" srcOrd="1" destOrd="0" presId="urn:microsoft.com/office/officeart/2005/8/layout/matrix1"/>
    <dgm:cxn modelId="{2FD930D3-2811-4AAC-A235-70055094C195}" type="presOf" srcId="{48676CD7-CE3A-4F93-9E6D-B4D3DF210F70}" destId="{44EF9B64-816D-409E-83F6-5618C4830B70}" srcOrd="0" destOrd="0" presId="urn:microsoft.com/office/officeart/2005/8/layout/matrix1"/>
    <dgm:cxn modelId="{68CB4AD9-5D03-411D-A399-DD4036EB628A}" srcId="{3D5CD78C-FEF2-432D-AEDA-B4A77A70A395}" destId="{9CE6C038-068B-4A6E-95DA-9C6A726A2035}" srcOrd="0" destOrd="0" parTransId="{D20DF74C-EF31-464D-BC46-F7348BE0DCA0}" sibTransId="{C444ACEB-E666-488D-B720-2B0B87383E3D}"/>
    <dgm:cxn modelId="{1ED44EE0-CF98-44BC-9D14-C0D662706BBC}" type="presOf" srcId="{52BB8457-87E9-44C2-BF9E-BB1281EDDC39}" destId="{09707C6A-9670-49A5-BA94-C279375B7120}" srcOrd="1" destOrd="0" presId="urn:microsoft.com/office/officeart/2005/8/layout/matrix1"/>
    <dgm:cxn modelId="{8FBDE5FD-75CD-40D2-BD8A-13F537F0019A}" type="presOf" srcId="{254C0952-4D8A-472C-BDF4-8EADCC315A3A}" destId="{615E8F2A-00EE-4CA1-BC90-7ABAC49BDA4B}" srcOrd="1" destOrd="0" presId="urn:microsoft.com/office/officeart/2005/8/layout/matrix1"/>
    <dgm:cxn modelId="{01F34720-754C-4BBA-A97B-72D723DD840E}" type="presParOf" srcId="{44EF9B64-816D-409E-83F6-5618C4830B70}" destId="{3311245F-AFF7-4D64-98D6-6DC837C928B9}" srcOrd="0" destOrd="0" presId="urn:microsoft.com/office/officeart/2005/8/layout/matrix1"/>
    <dgm:cxn modelId="{1AFD93F9-261C-4DA5-8ECC-9D777F0AB4FA}" type="presParOf" srcId="{3311245F-AFF7-4D64-98D6-6DC837C928B9}" destId="{DAC379E8-F34C-4421-BEC5-55BB5553F632}" srcOrd="0" destOrd="0" presId="urn:microsoft.com/office/officeart/2005/8/layout/matrix1"/>
    <dgm:cxn modelId="{600CA90B-CA11-455D-A679-686ACDB5DDD6}" type="presParOf" srcId="{3311245F-AFF7-4D64-98D6-6DC837C928B9}" destId="{85D0270B-3A77-470C-90AF-5DE5C13CDB42}" srcOrd="1" destOrd="0" presId="urn:microsoft.com/office/officeart/2005/8/layout/matrix1"/>
    <dgm:cxn modelId="{3BE1DBE2-4D52-4D20-B669-A5C94EBA9157}" type="presParOf" srcId="{3311245F-AFF7-4D64-98D6-6DC837C928B9}" destId="{36B69F12-AF32-461C-A2F2-8ED22AABA269}" srcOrd="2" destOrd="0" presId="urn:microsoft.com/office/officeart/2005/8/layout/matrix1"/>
    <dgm:cxn modelId="{86D937D2-357F-4A4E-8BBA-CCA6E0D20753}" type="presParOf" srcId="{3311245F-AFF7-4D64-98D6-6DC837C928B9}" destId="{615E8F2A-00EE-4CA1-BC90-7ABAC49BDA4B}" srcOrd="3" destOrd="0" presId="urn:microsoft.com/office/officeart/2005/8/layout/matrix1"/>
    <dgm:cxn modelId="{82224230-95AB-4554-9E81-44702626975B}" type="presParOf" srcId="{3311245F-AFF7-4D64-98D6-6DC837C928B9}" destId="{AE9F1B57-E6E3-4830-9CA5-FE0945948F47}" srcOrd="4" destOrd="0" presId="urn:microsoft.com/office/officeart/2005/8/layout/matrix1"/>
    <dgm:cxn modelId="{FF6C1E2F-0889-49F6-B203-B8C763514559}" type="presParOf" srcId="{3311245F-AFF7-4D64-98D6-6DC837C928B9}" destId="{28D94294-FF9F-464B-930A-2B6D8B69FF87}" srcOrd="5" destOrd="0" presId="urn:microsoft.com/office/officeart/2005/8/layout/matrix1"/>
    <dgm:cxn modelId="{725133AB-1FBA-4754-9A4A-5120C890727F}" type="presParOf" srcId="{3311245F-AFF7-4D64-98D6-6DC837C928B9}" destId="{38CE3F54-A333-4B02-AD56-3C4AAD4BEEAE}" srcOrd="6" destOrd="0" presId="urn:microsoft.com/office/officeart/2005/8/layout/matrix1"/>
    <dgm:cxn modelId="{DD38D772-55C1-4873-B0BA-5C76195C34B4}" type="presParOf" srcId="{3311245F-AFF7-4D64-98D6-6DC837C928B9}" destId="{09707C6A-9670-49A5-BA94-C279375B7120}" srcOrd="7" destOrd="0" presId="urn:microsoft.com/office/officeart/2005/8/layout/matrix1"/>
    <dgm:cxn modelId="{CEEFED26-5B99-419B-AAB9-E7777F429152}" type="presParOf" srcId="{44EF9B64-816D-409E-83F6-5618C4830B70}" destId="{A8044CF5-0949-4918-AA5F-EEABB208A5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4F3EA-1567-4A24-800A-0F456760A167}">
      <dsp:nvSpPr>
        <dsp:cNvPr id="0" name=""/>
        <dsp:cNvSpPr/>
      </dsp:nvSpPr>
      <dsp:spPr>
        <a:xfrm>
          <a:off x="1852745" y="1131"/>
          <a:ext cx="4350607" cy="481716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6854" y="15240"/>
        <a:ext cx="4322389" cy="453498"/>
      </dsp:txXfrm>
    </dsp:sp>
    <dsp:sp modelId="{2435A293-4526-4E5F-98F5-869E7D7132B0}">
      <dsp:nvSpPr>
        <dsp:cNvPr id="0" name=""/>
        <dsp:cNvSpPr/>
      </dsp:nvSpPr>
      <dsp:spPr>
        <a:xfrm>
          <a:off x="1852745" y="621817"/>
          <a:ext cx="772055" cy="7720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A0121-7A9C-40DF-BD32-31A3A44FDB38}">
      <dsp:nvSpPr>
        <dsp:cNvPr id="0" name=""/>
        <dsp:cNvSpPr/>
      </dsp:nvSpPr>
      <dsp:spPr>
        <a:xfrm>
          <a:off x="2671124" y="621817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শ্রেণি-  ৫ম</a:t>
          </a:r>
          <a:endParaRPr lang="en-US" sz="3600" kern="12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819" y="659512"/>
        <a:ext cx="3456838" cy="696665"/>
      </dsp:txXfrm>
    </dsp:sp>
    <dsp:sp modelId="{4908B98D-F91B-4255-8F39-1BA9168D2987}">
      <dsp:nvSpPr>
        <dsp:cNvPr id="0" name=""/>
        <dsp:cNvSpPr/>
      </dsp:nvSpPr>
      <dsp:spPr>
        <a:xfrm>
          <a:off x="1852745" y="1486520"/>
          <a:ext cx="772055" cy="7720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92B6-B969-4F84-98E7-C1514476B47D}">
      <dsp:nvSpPr>
        <dsp:cNvPr id="0" name=""/>
        <dsp:cNvSpPr/>
      </dsp:nvSpPr>
      <dsp:spPr>
        <a:xfrm>
          <a:off x="2671124" y="1486520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138816"/>
            <a:satOff val="-8898"/>
            <a:lumOff val="17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ও বিশ্বপরিচয়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819" y="1524215"/>
        <a:ext cx="3456838" cy="696665"/>
      </dsp:txXfrm>
    </dsp:sp>
    <dsp:sp modelId="{6495F3ED-2964-44E4-B6B6-E7A9EF21E13F}">
      <dsp:nvSpPr>
        <dsp:cNvPr id="0" name=""/>
        <dsp:cNvSpPr/>
      </dsp:nvSpPr>
      <dsp:spPr>
        <a:xfrm>
          <a:off x="1890460" y="2351222"/>
          <a:ext cx="696625" cy="77205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81000" r="-8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FC279-CC40-4BBE-91BA-A2A75863EA28}">
      <dsp:nvSpPr>
        <dsp:cNvPr id="0" name=""/>
        <dsp:cNvSpPr/>
      </dsp:nvSpPr>
      <dsp:spPr>
        <a:xfrm>
          <a:off x="2671124" y="2351222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77632"/>
            <a:satOff val="-17795"/>
            <a:lumOff val="345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অধ্যায়-৬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819" y="2388917"/>
        <a:ext cx="3456838" cy="696665"/>
      </dsp:txXfrm>
    </dsp:sp>
    <dsp:sp modelId="{1DDFD77E-B3BE-47CA-9449-8ECD7CFF7290}">
      <dsp:nvSpPr>
        <dsp:cNvPr id="0" name=""/>
        <dsp:cNvSpPr/>
      </dsp:nvSpPr>
      <dsp:spPr>
        <a:xfrm>
          <a:off x="1852745" y="3215924"/>
          <a:ext cx="772055" cy="7720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A72CF-4F5E-4726-B6AA-F472C7FCD659}">
      <dsp:nvSpPr>
        <dsp:cNvPr id="0" name=""/>
        <dsp:cNvSpPr/>
      </dsp:nvSpPr>
      <dsp:spPr>
        <a:xfrm>
          <a:off x="2671124" y="3215924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416448"/>
            <a:satOff val="-26693"/>
            <a:lumOff val="518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পাঠ-জলবায়ু ও দূর্যোগ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819" y="3253619"/>
        <a:ext cx="3456838" cy="696665"/>
      </dsp:txXfrm>
    </dsp:sp>
    <dsp:sp modelId="{18E468A3-521C-453C-9A06-F6FD32965C3D}">
      <dsp:nvSpPr>
        <dsp:cNvPr id="0" name=""/>
        <dsp:cNvSpPr/>
      </dsp:nvSpPr>
      <dsp:spPr>
        <a:xfrm>
          <a:off x="1852745" y="4080626"/>
          <a:ext cx="772055" cy="7720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02286-B0BB-429F-B341-C14752EC1041}">
      <dsp:nvSpPr>
        <dsp:cNvPr id="0" name=""/>
        <dsp:cNvSpPr/>
      </dsp:nvSpPr>
      <dsp:spPr>
        <a:xfrm>
          <a:off x="2671124" y="4080626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77632"/>
            <a:satOff val="-17795"/>
            <a:lumOff val="345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বিষয়বস্তু- খরা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819" y="4118321"/>
        <a:ext cx="3456838" cy="696665"/>
      </dsp:txXfrm>
    </dsp:sp>
    <dsp:sp modelId="{25502F9E-3DE3-4DEB-9C1A-77B533649FF7}">
      <dsp:nvSpPr>
        <dsp:cNvPr id="0" name=""/>
        <dsp:cNvSpPr/>
      </dsp:nvSpPr>
      <dsp:spPr>
        <a:xfrm>
          <a:off x="1852745" y="4945328"/>
          <a:ext cx="772055" cy="7720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7475D-96EC-4161-A7E1-CE2617657B6A}">
      <dsp:nvSpPr>
        <dsp:cNvPr id="0" name=""/>
        <dsp:cNvSpPr/>
      </dsp:nvSpPr>
      <dsp:spPr>
        <a:xfrm>
          <a:off x="2721140" y="4946460"/>
          <a:ext cx="3532228" cy="772055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138816"/>
            <a:satOff val="-8898"/>
            <a:lumOff val="17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সময়-৪০ </a:t>
          </a:r>
          <a:r>
            <a:rPr lang="en-US" sz="4000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8835" y="4984155"/>
        <a:ext cx="3456838" cy="696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7D29F-7749-48DB-AFB9-1BFB8CF39ED4}">
      <dsp:nvSpPr>
        <dsp:cNvPr id="0" name=""/>
        <dsp:cNvSpPr/>
      </dsp:nvSpPr>
      <dsp:spPr>
        <a:xfrm>
          <a:off x="3390369" y="1749311"/>
          <a:ext cx="2732590" cy="2144733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খরার কারণ</a:t>
          </a:r>
          <a:endParaRPr lang="en-US" sz="4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5066" y="1854008"/>
        <a:ext cx="2523196" cy="1935339"/>
      </dsp:txXfrm>
    </dsp:sp>
    <dsp:sp modelId="{88C9177B-441D-49A3-A7BE-69FFAC9D57B1}">
      <dsp:nvSpPr>
        <dsp:cNvPr id="0" name=""/>
        <dsp:cNvSpPr/>
      </dsp:nvSpPr>
      <dsp:spPr>
        <a:xfrm rot="16200000">
          <a:off x="4566630" y="1559276"/>
          <a:ext cx="380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0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669AE-8688-45D9-B76A-9864D51A54E0}">
      <dsp:nvSpPr>
        <dsp:cNvPr id="0" name=""/>
        <dsp:cNvSpPr/>
      </dsp:nvSpPr>
      <dsp:spPr>
        <a:xfrm>
          <a:off x="3622301" y="289096"/>
          <a:ext cx="2268726" cy="1080145"/>
        </a:xfrm>
        <a:prstGeom prst="roundRect">
          <a:avLst/>
        </a:prstGeom>
        <a:solidFill>
          <a:schemeClr val="bg2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গাছকাটা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5029" y="341824"/>
        <a:ext cx="2163270" cy="974689"/>
      </dsp:txXfrm>
    </dsp:sp>
    <dsp:sp modelId="{60564925-5C88-4DCA-8571-79501031A814}">
      <dsp:nvSpPr>
        <dsp:cNvPr id="0" name=""/>
        <dsp:cNvSpPr/>
      </dsp:nvSpPr>
      <dsp:spPr>
        <a:xfrm rot="2326306">
          <a:off x="6072313" y="3949330"/>
          <a:ext cx="176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5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1EE6E-6E23-4369-AEC6-334BF0F493CA}">
      <dsp:nvSpPr>
        <dsp:cNvPr id="0" name=""/>
        <dsp:cNvSpPr/>
      </dsp:nvSpPr>
      <dsp:spPr>
        <a:xfrm>
          <a:off x="5206564" y="4004615"/>
          <a:ext cx="3390511" cy="1080145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ধোঁয়ায় বায়ু দূষণ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9292" y="4057343"/>
        <a:ext cx="3285055" cy="974689"/>
      </dsp:txXfrm>
    </dsp:sp>
    <dsp:sp modelId="{2EA6F6BC-7CD4-432D-B79C-C9C193D4CFB5}">
      <dsp:nvSpPr>
        <dsp:cNvPr id="0" name=""/>
        <dsp:cNvSpPr/>
      </dsp:nvSpPr>
      <dsp:spPr>
        <a:xfrm rot="8473694">
          <a:off x="3264448" y="3949330"/>
          <a:ext cx="176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5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A99C7-15D7-4AE7-BE56-9D7CA5788A95}">
      <dsp:nvSpPr>
        <dsp:cNvPr id="0" name=""/>
        <dsp:cNvSpPr/>
      </dsp:nvSpPr>
      <dsp:spPr>
        <a:xfrm>
          <a:off x="968953" y="4004615"/>
          <a:ext cx="3285111" cy="108014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 কংক্রিট ভবন নির্মান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1681" y="4057343"/>
        <a:ext cx="3179655" cy="974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79E8-F34C-4421-BEC5-55BB5553F632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bg2">
            <a:lumMod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পুকুর,নদী,খাল,বিল শুকিয়ে যায়</a:t>
          </a:r>
          <a:endParaRPr lang="en-US" sz="3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-1" y="1"/>
        <a:ext cx="4064000" cy="2032000"/>
      </dsp:txXfrm>
    </dsp:sp>
    <dsp:sp modelId="{36B69F12-AF32-461C-A2F2-8ED22AABA269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মাঠে ফসল ফলাতে কষ্ট হয়</a:t>
          </a:r>
          <a:endParaRPr lang="en-US" sz="3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4000" y="0"/>
        <a:ext cx="4064000" cy="2032000"/>
      </dsp:txXfrm>
    </dsp:sp>
    <dsp:sp modelId="{AE9F1B57-E6E3-4830-9CA5-FE0945948F47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খাবার পানির অভাব দেখা যায়</a:t>
          </a:r>
          <a:endParaRPr lang="en-US" sz="3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3386666"/>
        <a:ext cx="4064000" cy="2032000"/>
      </dsp:txXfrm>
    </dsp:sp>
    <dsp:sp modelId="{38CE3F54-A333-4B02-AD56-3C4AAD4BEEA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গবাদি পশুর খাদ্য সঙ্গকট দেখা দেয়</a:t>
          </a:r>
          <a:endParaRPr lang="en-US" sz="3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63999" y="3386666"/>
        <a:ext cx="4064000" cy="2032000"/>
      </dsp:txXfrm>
    </dsp:sp>
    <dsp:sp modelId="{A8044CF5-0949-4918-AA5F-EEABB208A506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 dirty="0">
              <a:latin typeface="NikoshBAN" panose="02000000000000000000" pitchFamily="2" charset="0"/>
              <a:cs typeface="NikoshBAN" panose="02000000000000000000" pitchFamily="2" charset="0"/>
            </a:rPr>
            <a:t>খরার ফলাফল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36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9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9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6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4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6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5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4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3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2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52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D44832-083E-4A53-AF03-AC4D1DAD046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91AE53-1B5D-4280-A44B-85EC66F3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EFF205-E4B9-4F55-907D-CD07A5A77C10}"/>
              </a:ext>
            </a:extLst>
          </p:cNvPr>
          <p:cNvSpPr/>
          <p:nvPr/>
        </p:nvSpPr>
        <p:spPr>
          <a:xfrm>
            <a:off x="1383323" y="696351"/>
            <a:ext cx="9425354" cy="192727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1939A-CB96-4BBC-B61B-1BABE4A2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6" y="2785403"/>
            <a:ext cx="6696220" cy="33762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36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6FDFB936-92C5-4DC5-8018-2BB453ADEA6C}"/>
              </a:ext>
            </a:extLst>
          </p:cNvPr>
          <p:cNvSpPr/>
          <p:nvPr/>
        </p:nvSpPr>
        <p:spPr>
          <a:xfrm>
            <a:off x="4065563" y="654147"/>
            <a:ext cx="3981158" cy="604911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BF15A-CD26-49BD-AA47-781DF659E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6" y="1441938"/>
            <a:ext cx="7413672" cy="3467687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A225E9-F129-4E4E-9E7D-FE478AE38FF4}"/>
              </a:ext>
            </a:extLst>
          </p:cNvPr>
          <p:cNvSpPr/>
          <p:nvPr/>
        </p:nvSpPr>
        <p:spPr>
          <a:xfrm>
            <a:off x="797169" y="5261318"/>
            <a:ext cx="10597662" cy="942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হারে ভবন নির্মানের ফলে মাটি কংক্রিটে ঢেকে যায় এবং এই কংক্রিট পানি ধরে রাখে না।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9F46729-CA39-4B5D-947F-BD2575B91180}"/>
              </a:ext>
            </a:extLst>
          </p:cNvPr>
          <p:cNvSpPr/>
          <p:nvPr/>
        </p:nvSpPr>
        <p:spPr>
          <a:xfrm>
            <a:off x="2588456" y="829994"/>
            <a:ext cx="6836898" cy="872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130F7-1DF3-4887-8B28-2CB26026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4" y="1969478"/>
            <a:ext cx="7076049" cy="3066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EAB4366-EBDD-4F37-BD1F-CDB27797E7CF}"/>
              </a:ext>
            </a:extLst>
          </p:cNvPr>
          <p:cNvSpPr/>
          <p:nvPr/>
        </p:nvSpPr>
        <p:spPr>
          <a:xfrm>
            <a:off x="1026942" y="5528603"/>
            <a:ext cx="10353822" cy="4994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মাধ্যমে বায়ু দূষণের ফলে তাপমাত্রা বেড়ে যায় এবং পরিবেশ শুষ্ক হয়ে যায়।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8D3CD5-F003-42BB-A5A9-ECC54D2D3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652699"/>
              </p:ext>
            </p:extLst>
          </p:nvPr>
        </p:nvGraphicFramePr>
        <p:xfrm>
          <a:off x="1252025" y="647115"/>
          <a:ext cx="9566030" cy="537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2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69C03841-14F4-4855-83CD-E9827D1FD1CC}"/>
              </a:ext>
            </a:extLst>
          </p:cNvPr>
          <p:cNvSpPr/>
          <p:nvPr/>
        </p:nvSpPr>
        <p:spPr>
          <a:xfrm>
            <a:off x="3132113" y="689317"/>
            <a:ext cx="5739618" cy="759655"/>
          </a:xfrm>
          <a:prstGeom prst="round1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লক্ষ্য করি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4ECCA-BEE4-4993-AEF3-FDC854605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3" y="1806014"/>
            <a:ext cx="3227727" cy="28503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20FB5-B8EF-4E13-841C-782644DF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806014"/>
            <a:ext cx="3227727" cy="28503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153D9-6F5B-4C57-BD90-DD5F8173B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15" y="1806014"/>
            <a:ext cx="3567774" cy="2850392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3929EBB-DAB0-4A62-8B7F-216F95CBE7E2}"/>
              </a:ext>
            </a:extLst>
          </p:cNvPr>
          <p:cNvSpPr/>
          <p:nvPr/>
        </p:nvSpPr>
        <p:spPr>
          <a:xfrm>
            <a:off x="984738" y="5190978"/>
            <a:ext cx="10297551" cy="977705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পুকুর,নদী,খাল ও বিল শুকিয়ে যায়।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0039AC10-BEFC-422F-9BE0-9851011F0FA3}"/>
              </a:ext>
            </a:extLst>
          </p:cNvPr>
          <p:cNvSpPr/>
          <p:nvPr/>
        </p:nvSpPr>
        <p:spPr>
          <a:xfrm>
            <a:off x="3910817" y="661182"/>
            <a:ext cx="4867423" cy="829994"/>
          </a:xfrm>
          <a:prstGeom prst="round1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করি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9AC25-CF16-4DAB-86B7-911FC18F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4" y="1777072"/>
            <a:ext cx="3267000" cy="3216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B13CC-D358-4B36-98D1-AC78CFC1E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786597"/>
            <a:ext cx="3267001" cy="3216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942E1B-3A42-46EC-8C4C-C7EF502FD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64" y="1777073"/>
            <a:ext cx="3267001" cy="32169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583ADE-73FD-4D18-8F54-B1EE9F7A75E7}"/>
              </a:ext>
            </a:extLst>
          </p:cNvPr>
          <p:cNvSpPr/>
          <p:nvPr/>
        </p:nvSpPr>
        <p:spPr>
          <a:xfrm>
            <a:off x="942535" y="5275385"/>
            <a:ext cx="10306930" cy="829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ফসল ফলাতে কষ্ট হয়।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39406F-0D84-4E09-B8E1-A542D699CF66}"/>
              </a:ext>
            </a:extLst>
          </p:cNvPr>
          <p:cNvSpPr/>
          <p:nvPr/>
        </p:nvSpPr>
        <p:spPr>
          <a:xfrm>
            <a:off x="3657600" y="703384"/>
            <a:ext cx="4403188" cy="7596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ছবি দুটি দেখি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19F92-18FF-470E-AC3E-2DB060119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702191"/>
            <a:ext cx="4951828" cy="2855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CFDFB-633B-48E8-88D1-C8A60792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702191"/>
            <a:ext cx="4825219" cy="2855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0601900-4F53-45F4-91E4-06289EF3D72F}"/>
              </a:ext>
            </a:extLst>
          </p:cNvPr>
          <p:cNvSpPr/>
          <p:nvPr/>
        </p:nvSpPr>
        <p:spPr>
          <a:xfrm>
            <a:off x="1083212" y="4557932"/>
            <a:ext cx="10025576" cy="142083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পশুর খাদ্য সংকট দেখা দেয়।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6A0F1745-A72B-4183-8DE3-E0CAFE859CB3}"/>
              </a:ext>
            </a:extLst>
          </p:cNvPr>
          <p:cNvSpPr/>
          <p:nvPr/>
        </p:nvSpPr>
        <p:spPr>
          <a:xfrm>
            <a:off x="3629464" y="731520"/>
            <a:ext cx="4290646" cy="47830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লক্ষ্য করি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99B8E-F44A-4344-B94A-7CACCFF45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8" y="1512056"/>
            <a:ext cx="5050301" cy="33694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CCA4B-6B01-4E3E-A883-DDDE88DB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14" y="1512056"/>
            <a:ext cx="4846317" cy="33694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024F2D7-665A-412A-A4F9-73EA54A43D5A}"/>
              </a:ext>
            </a:extLst>
          </p:cNvPr>
          <p:cNvSpPr/>
          <p:nvPr/>
        </p:nvSpPr>
        <p:spPr>
          <a:xfrm>
            <a:off x="2771335" y="5444197"/>
            <a:ext cx="6274191" cy="682283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পানির অভাব দেখা দেয়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B60FF5-1980-425F-ABAE-AED616BB3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6566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8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:a16="http://schemas.microsoft.com/office/drawing/2014/main" id="{C7F7DCA6-26C8-4181-B05E-4A962495DC16}"/>
              </a:ext>
            </a:extLst>
          </p:cNvPr>
          <p:cNvSpPr/>
          <p:nvPr/>
        </p:nvSpPr>
        <p:spPr>
          <a:xfrm>
            <a:off x="759655" y="689317"/>
            <a:ext cx="10649243" cy="5500468"/>
          </a:xfrm>
          <a:prstGeom prst="star24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EFADFA3A-9C0A-4A41-9222-3A9A0C2EF5DA}"/>
              </a:ext>
            </a:extLst>
          </p:cNvPr>
          <p:cNvSpPr/>
          <p:nvPr/>
        </p:nvSpPr>
        <p:spPr>
          <a:xfrm>
            <a:off x="1195753" y="1417321"/>
            <a:ext cx="2658795" cy="1244990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3A86C23E-4B0F-4B6B-BFAC-9963E090B45F}"/>
              </a:ext>
            </a:extLst>
          </p:cNvPr>
          <p:cNvSpPr/>
          <p:nvPr/>
        </p:nvSpPr>
        <p:spPr>
          <a:xfrm>
            <a:off x="1195753" y="4360984"/>
            <a:ext cx="2658795" cy="1125415"/>
          </a:xfrm>
          <a:prstGeom prst="notched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0F84F2-890F-4181-B08A-CF708D286888}"/>
              </a:ext>
            </a:extLst>
          </p:cNvPr>
          <p:cNvSpPr/>
          <p:nvPr/>
        </p:nvSpPr>
        <p:spPr>
          <a:xfrm>
            <a:off x="4023360" y="1055078"/>
            <a:ext cx="6794695" cy="19694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খরার কারণগুলো লেখ।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7A4A68-3841-499A-AC80-5F874BEF67C8}"/>
              </a:ext>
            </a:extLst>
          </p:cNvPr>
          <p:cNvSpPr/>
          <p:nvPr/>
        </p:nvSpPr>
        <p:spPr>
          <a:xfrm>
            <a:off x="4023360" y="3981159"/>
            <a:ext cx="6794695" cy="1969475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খরার ফলাফলগুলো খাতায় লেখ।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2CEB8846-DFFF-411C-8692-8B5BD791FC63}"/>
              </a:ext>
            </a:extLst>
          </p:cNvPr>
          <p:cNvSpPr/>
          <p:nvPr/>
        </p:nvSpPr>
        <p:spPr>
          <a:xfrm rot="1988336">
            <a:off x="4088067" y="1637366"/>
            <a:ext cx="3577237" cy="619406"/>
          </a:xfrm>
          <a:prstGeom prst="curvedDownArrow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DFECA2-3471-49C7-9145-04370181D2B1}"/>
              </a:ext>
            </a:extLst>
          </p:cNvPr>
          <p:cNvSpPr/>
          <p:nvPr/>
        </p:nvSpPr>
        <p:spPr>
          <a:xfrm>
            <a:off x="647114" y="707018"/>
            <a:ext cx="3685735" cy="9670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E9852-899A-4090-B2F7-59C976F15110}"/>
              </a:ext>
            </a:extLst>
          </p:cNvPr>
          <p:cNvSpPr/>
          <p:nvPr/>
        </p:nvSpPr>
        <p:spPr>
          <a:xfrm>
            <a:off x="4206240" y="3151163"/>
            <a:ext cx="6935372" cy="27080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কৃষ্ণপদ বর্মন</a:t>
            </a:r>
          </a:p>
          <a:p>
            <a:pPr algn="ctr"/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বাদামতলা ডি.এন.সরকারি প্রাথমিক বিদ্যালয়।</a:t>
            </a:r>
          </a:p>
          <a:p>
            <a:pPr algn="ctr"/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দাকোপ,খুলনা।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C9AFAA93-3F52-456F-869A-837344DD5D01}"/>
              </a:ext>
            </a:extLst>
          </p:cNvPr>
          <p:cNvSpPr/>
          <p:nvPr/>
        </p:nvSpPr>
        <p:spPr>
          <a:xfrm rot="338443">
            <a:off x="2493511" y="1945268"/>
            <a:ext cx="5838094" cy="675249"/>
          </a:xfrm>
          <a:prstGeom prst="curvedUp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B195F-8C27-49F5-AACB-B268430E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55" y="707017"/>
            <a:ext cx="2790957" cy="244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48F3B-7B8A-472A-912A-D0C4AD79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2461847"/>
            <a:ext cx="3171971" cy="3397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5619153-EBF1-4ABA-A428-C2831BEC1B13}"/>
              </a:ext>
            </a:extLst>
          </p:cNvPr>
          <p:cNvSpPr/>
          <p:nvPr/>
        </p:nvSpPr>
        <p:spPr>
          <a:xfrm>
            <a:off x="4021015" y="633046"/>
            <a:ext cx="4149969" cy="1392702"/>
          </a:xfrm>
          <a:prstGeom prst="leftRightArrow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1D4523-AAF6-4332-81FE-000B2E819001}"/>
              </a:ext>
            </a:extLst>
          </p:cNvPr>
          <p:cNvSpPr/>
          <p:nvPr/>
        </p:nvSpPr>
        <p:spPr>
          <a:xfrm>
            <a:off x="787790" y="2489982"/>
            <a:ext cx="2729133" cy="2134771"/>
          </a:xfrm>
          <a:prstGeom prst="right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প্রশ্নোগুলোর উত্তর দাও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A4E5F-EAAA-4100-8066-7F6B0E57DFFB}"/>
              </a:ext>
            </a:extLst>
          </p:cNvPr>
          <p:cNvSpPr txBox="1"/>
          <p:nvPr/>
        </p:nvSpPr>
        <p:spPr>
          <a:xfrm>
            <a:off x="3516923" y="2523929"/>
            <a:ext cx="7887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কোন অঞ্চলে খরার প্রবনতা বেশি?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খরার মানবসৃষ্ট ২টি কারণ বল?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খরার ফলাফল সম্পর্কে ২টি বাক্য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A678AD-1C0D-4533-845A-396806C30FD9}"/>
              </a:ext>
            </a:extLst>
          </p:cNvPr>
          <p:cNvSpPr/>
          <p:nvPr/>
        </p:nvSpPr>
        <p:spPr>
          <a:xfrm>
            <a:off x="3024554" y="724485"/>
            <a:ext cx="6372665" cy="146304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7DFD0-C276-4EA4-9211-D8FE31C0D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59113"/>
            <a:ext cx="8229600" cy="35744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4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14139-78D4-4CF6-84FC-8685DC2B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640081"/>
            <a:ext cx="4290646" cy="557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0C3940-9B8E-43B1-8613-67D325876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042426"/>
              </p:ext>
            </p:extLst>
          </p:nvPr>
        </p:nvGraphicFramePr>
        <p:xfrm>
          <a:off x="4135902" y="499403"/>
          <a:ext cx="8056098" cy="571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4F3EA-1567-4A24-800A-0F456760A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FC4F3EA-1567-4A24-800A-0F456760A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35A293-4526-4E5F-98F5-869E7D71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435A293-4526-4E5F-98F5-869E7D71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A0121-7A9C-40DF-BD32-31A3A44FD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16A0121-7A9C-40DF-BD32-31A3A44FD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8B98D-F91B-4255-8F39-1BA9168D2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908B98D-F91B-4255-8F39-1BA9168D2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792B6-B969-4F84-98E7-C1514476B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58792B6-B969-4F84-98E7-C1514476B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5F3ED-2964-44E4-B6B6-E7A9EF21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6495F3ED-2964-44E4-B6B6-E7A9EF21E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FC279-CC40-4BBE-91BA-A2A75863E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5B8FC279-CC40-4BBE-91BA-A2A75863E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FD77E-B3BE-47CA-9449-8ECD7CFF7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1DDFD77E-B3BE-47CA-9449-8ECD7CFF7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A72CF-4F5E-4726-B6AA-F472C7FCD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321A72CF-4F5E-4726-B6AA-F472C7FCD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E468A3-521C-453C-9A06-F6FD32965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18E468A3-521C-453C-9A06-F6FD32965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02286-B0BB-429F-B341-C14752EC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8D02286-B0BB-429F-B341-C14752EC1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02F9E-3DE3-4DEB-9C1A-77B533649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25502F9E-3DE3-4DEB-9C1A-77B533649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7475D-96EC-4161-A7E1-CE261765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73D7475D-96EC-4161-A7E1-CE2617657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01628359-D9AC-43D0-9A8A-38C0F48A6A7C}"/>
              </a:ext>
            </a:extLst>
          </p:cNvPr>
          <p:cNvSpPr/>
          <p:nvPr/>
        </p:nvSpPr>
        <p:spPr>
          <a:xfrm rot="5400000">
            <a:off x="4979964" y="2138292"/>
            <a:ext cx="1125413" cy="731520"/>
          </a:xfrm>
          <a:prstGeom prst="striped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0207066-3B0E-43F5-802C-D4F7612A400E}"/>
              </a:ext>
            </a:extLst>
          </p:cNvPr>
          <p:cNvSpPr/>
          <p:nvPr/>
        </p:nvSpPr>
        <p:spPr>
          <a:xfrm>
            <a:off x="2307102" y="886265"/>
            <a:ext cx="6710289" cy="956603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189E8AF-84E5-4DF6-8F40-962282867CFE}"/>
              </a:ext>
            </a:extLst>
          </p:cNvPr>
          <p:cNvSpPr/>
          <p:nvPr/>
        </p:nvSpPr>
        <p:spPr>
          <a:xfrm>
            <a:off x="834683" y="3165236"/>
            <a:ext cx="10522634" cy="298234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কারণ ব্যাখ্যা 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১০.১.৪-আবহাওয়া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B47BF64A-C83D-4B71-9B31-06AE25FE434D}"/>
              </a:ext>
            </a:extLst>
          </p:cNvPr>
          <p:cNvSpPr/>
          <p:nvPr/>
        </p:nvSpPr>
        <p:spPr>
          <a:xfrm>
            <a:off x="4301040" y="801858"/>
            <a:ext cx="3976468" cy="1083213"/>
          </a:xfrm>
          <a:prstGeom prst="trapezoid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62ECB-52DE-4E51-9BF3-9B9023600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2120703"/>
            <a:ext cx="3506289" cy="343602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FAE67-0CD8-4A06-8A0F-5CD60E035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47" y="2120708"/>
            <a:ext cx="3148592" cy="343603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C04D8-5E70-43F8-9A3F-6E2CAEB9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23" y="2120704"/>
            <a:ext cx="3433248" cy="343603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150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9E35B5E6-6948-4D71-895A-F324900D8361}"/>
              </a:ext>
            </a:extLst>
          </p:cNvPr>
          <p:cNvSpPr/>
          <p:nvPr/>
        </p:nvSpPr>
        <p:spPr>
          <a:xfrm>
            <a:off x="1153551" y="661182"/>
            <a:ext cx="10325686" cy="12520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24 Points 2">
            <a:extLst>
              <a:ext uri="{FF2B5EF4-FFF2-40B4-BE49-F238E27FC236}">
                <a16:creationId xmlns:a16="http://schemas.microsoft.com/office/drawing/2014/main" id="{08B00A1F-91CB-4A39-A77F-C6DCC5CE54E2}"/>
              </a:ext>
            </a:extLst>
          </p:cNvPr>
          <p:cNvSpPr/>
          <p:nvPr/>
        </p:nvSpPr>
        <p:spPr>
          <a:xfrm>
            <a:off x="1221545" y="2194560"/>
            <a:ext cx="9748909" cy="165998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B5087-6B1A-4EF8-A75D-281FB98E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854548"/>
            <a:ext cx="6302326" cy="234227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447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0340B72-517A-4CD9-AC8F-62BB179DF6B9}"/>
              </a:ext>
            </a:extLst>
          </p:cNvPr>
          <p:cNvSpPr/>
          <p:nvPr/>
        </p:nvSpPr>
        <p:spPr>
          <a:xfrm>
            <a:off x="1099184" y="4091940"/>
            <a:ext cx="4804997" cy="858127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ভাংগন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CFC64F7-5A9A-4D39-AA69-A29E917A1A1D}"/>
              </a:ext>
            </a:extLst>
          </p:cNvPr>
          <p:cNvSpPr/>
          <p:nvPr/>
        </p:nvSpPr>
        <p:spPr>
          <a:xfrm>
            <a:off x="6379478" y="3956537"/>
            <a:ext cx="4804997" cy="949569"/>
          </a:xfrm>
          <a:prstGeom prst="horizontalScroll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616B8-47FD-4FA5-B346-2D13491B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2" y="1269607"/>
            <a:ext cx="5133243" cy="25251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467783-4BF1-4BDF-9843-FA3B9D704D8F}"/>
              </a:ext>
            </a:extLst>
          </p:cNvPr>
          <p:cNvSpPr/>
          <p:nvPr/>
        </p:nvSpPr>
        <p:spPr>
          <a:xfrm>
            <a:off x="4285958" y="633046"/>
            <a:ext cx="4276578" cy="548640"/>
          </a:xfrm>
          <a:prstGeom prst="round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763709-E238-48F7-B73C-243263FB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7" y="1274883"/>
            <a:ext cx="4715461" cy="25251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4AD47E-88BC-4609-A428-1EE1B95585F6}"/>
              </a:ext>
            </a:extLst>
          </p:cNvPr>
          <p:cNvSpPr/>
          <p:nvPr/>
        </p:nvSpPr>
        <p:spPr>
          <a:xfrm>
            <a:off x="971293" y="5125917"/>
            <a:ext cx="1024941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কোনো কোনো অঞ্চল যেমন নদীভাংগনের শিকার হচ্ছে,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কোনো অঞ্চল খরার কারণে ক্ষতিগ্রস্ত হচ্ছে।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79EA2-3591-4934-B069-1594B8CA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1616904"/>
            <a:ext cx="4883689" cy="29550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C907B-A51E-4BB1-B4D8-A77858AF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03" y="1616905"/>
            <a:ext cx="4578888" cy="2955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E93E8C-4CD5-4417-B138-B1C5C3FACD3E}"/>
              </a:ext>
            </a:extLst>
          </p:cNvPr>
          <p:cNvSpPr/>
          <p:nvPr/>
        </p:nvSpPr>
        <p:spPr>
          <a:xfrm>
            <a:off x="2771335" y="731520"/>
            <a:ext cx="7090117" cy="618978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3C35990-0662-4C32-8471-D9D339213D13}"/>
              </a:ext>
            </a:extLst>
          </p:cNvPr>
          <p:cNvSpPr/>
          <p:nvPr/>
        </p:nvSpPr>
        <p:spPr>
          <a:xfrm>
            <a:off x="1041009" y="4839286"/>
            <a:ext cx="9805182" cy="1287194"/>
          </a:xfrm>
          <a:prstGeom prst="round2Diag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 অঞ্চলে দীর্ঘকাল ধরে শুষ্ক আবহাওয়া ও অপর্যাপ্ত বৃষ্টিপাত এবং অল্পসংখ্যক নদী থাকার কারণে খরার প্রবণতা বেশি।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A0F78-ADDA-42F4-ABE5-A59906382638}"/>
              </a:ext>
            </a:extLst>
          </p:cNvPr>
          <p:cNvSpPr/>
          <p:nvPr/>
        </p:nvSpPr>
        <p:spPr>
          <a:xfrm>
            <a:off x="3652691" y="717452"/>
            <a:ext cx="5472332" cy="520504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ছবিতে কি দেখতে পাচ্ছি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EF80D-8BC0-4E88-BF18-CBE6EC7E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439483"/>
            <a:ext cx="4750191" cy="36530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1F823-CF19-4A73-8434-0C9AA92E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439483"/>
            <a:ext cx="4525108" cy="36530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DF4D94C-C74E-4BC8-82DE-48C29A2F1E61}"/>
              </a:ext>
            </a:extLst>
          </p:cNvPr>
          <p:cNvSpPr/>
          <p:nvPr/>
        </p:nvSpPr>
        <p:spPr>
          <a:xfrm>
            <a:off x="2546252" y="5275385"/>
            <a:ext cx="7512148" cy="865163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কেটে ফেলা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359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196</cp:revision>
  <dcterms:created xsi:type="dcterms:W3CDTF">2020-11-12T16:40:43Z</dcterms:created>
  <dcterms:modified xsi:type="dcterms:W3CDTF">2020-11-21T08:13:56Z</dcterms:modified>
</cp:coreProperties>
</file>