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2" r:id="rId5"/>
    <p:sldId id="259" r:id="rId6"/>
    <p:sldId id="272" r:id="rId7"/>
    <p:sldId id="278" r:id="rId8"/>
    <p:sldId id="274" r:id="rId9"/>
    <p:sldId id="275" r:id="rId10"/>
    <p:sldId id="279" r:id="rId11"/>
    <p:sldId id="271" r:id="rId12"/>
    <p:sldId id="265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150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2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6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5786-654A-46B9-89A7-1C2DCA7C247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1404-8659-4FDF-9693-3BC79FF0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9946" y="0"/>
            <a:ext cx="79720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2" y="380111"/>
            <a:ext cx="5526519" cy="5177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5338" y="5844879"/>
            <a:ext cx="90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0616" y="1394873"/>
            <a:ext cx="5650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544" y="137744"/>
            <a:ext cx="267062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999" y="1717551"/>
            <a:ext cx="957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: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999" y="2666415"/>
            <a:ext cx="1010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: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999" y="3508244"/>
            <a:ext cx="968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999" y="4350073"/>
            <a:ext cx="968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: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3954" y="283147"/>
            <a:ext cx="556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714" y="1886857"/>
            <a:ext cx="756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714" y="2533188"/>
            <a:ext cx="756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কোঠরে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9712" y="3673826"/>
            <a:ext cx="756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712" y="4379848"/>
            <a:ext cx="756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3954" y="283147"/>
            <a:ext cx="556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27314" y="2663489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61" y="0"/>
            <a:ext cx="69944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118" y="1154243"/>
            <a:ext cx="51811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885" y="3161173"/>
            <a:ext cx="5071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রুবেল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বিলমহিষা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মোবাইল-01715597102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rubelahmed1985@gmail.com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7010" y="239842"/>
            <a:ext cx="236844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0189" y="1174611"/>
            <a:ext cx="228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3431" y="1174612"/>
            <a:ext cx="236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4" y="1949317"/>
            <a:ext cx="1282574" cy="1274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10" y="1759385"/>
            <a:ext cx="1263230" cy="1298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8229" y="2941878"/>
            <a:ext cx="5863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নেচেবেড়ায়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২০/১১/২০২০ইং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561351" y="1174611"/>
            <a:ext cx="63117" cy="552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049" y="0"/>
            <a:ext cx="56909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7" y="1475573"/>
            <a:ext cx="5685895" cy="3692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1887" y="5212938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1466" y="5212938"/>
            <a:ext cx="116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51" y="1475573"/>
            <a:ext cx="4037904" cy="36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7721" y="299804"/>
            <a:ext cx="4192336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3883594" y="3206656"/>
            <a:ext cx="3610303" cy="290085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722194"/>
            <a:ext cx="11272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১.1.১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শব্দ শুনে স্পষ্ট শুদ্ধভাবে                             </a:t>
            </a:r>
          </a:p>
          <a:p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বলতে পারবে।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১.3.1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ওশুদ্ধু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2.4.1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8878" y="221684"/>
            <a:ext cx="3461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শিখনফল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4037" y="0"/>
            <a:ext cx="7411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9143" y="5916210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9101" y="5916211"/>
            <a:ext cx="1306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6" y="885371"/>
            <a:ext cx="6549735" cy="50308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8" y="689344"/>
            <a:ext cx="5068675" cy="51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2960" y="5311413"/>
            <a:ext cx="981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8331" y="5311412"/>
            <a:ext cx="899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4037" y="0"/>
            <a:ext cx="7411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" y="1248229"/>
            <a:ext cx="5030310" cy="3584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1365479"/>
            <a:ext cx="5104190" cy="34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3382" y="0"/>
            <a:ext cx="5729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5435" y="1170832"/>
            <a:ext cx="54496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9092" y="5564519"/>
            <a:ext cx="120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" y="1306286"/>
            <a:ext cx="5718267" cy="42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5759" y="2091559"/>
            <a:ext cx="5650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5018" y="0"/>
            <a:ext cx="5686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339" y="5380422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046531"/>
            <a:ext cx="5706245" cy="42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just">
          <a:defRPr sz="44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3200" dirty="0" err="1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389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My Laptop</cp:lastModifiedBy>
  <cp:revision>154</cp:revision>
  <dcterms:created xsi:type="dcterms:W3CDTF">2019-04-22T02:46:05Z</dcterms:created>
  <dcterms:modified xsi:type="dcterms:W3CDTF">2020-11-22T15:36:49Z</dcterms:modified>
</cp:coreProperties>
</file>