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6" r:id="rId5"/>
    <p:sldId id="259" r:id="rId6"/>
    <p:sldId id="267" r:id="rId7"/>
    <p:sldId id="269" r:id="rId8"/>
    <p:sldId id="268" r:id="rId9"/>
    <p:sldId id="260" r:id="rId10"/>
    <p:sldId id="274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4E175-5416-4418-9090-F25ACB3A799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6FDE2C8-0D30-45F4-9DF7-45728D2829C8}" type="pres">
      <dgm:prSet presAssocID="{2C84E175-5416-4418-9090-F25ACB3A79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0872C4B-82EB-43EF-BC63-AEA75A3ECD79}" type="presOf" srcId="{2C84E175-5416-4418-9090-F25ACB3A799C}" destId="{C6FDE2C8-0D30-45F4-9DF7-45728D2829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10EBD-6270-4D26-85CC-59563767CB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531157-973D-4B24-8846-8E49576CB836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ত্রিপুরা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74E957-8ED3-4C0A-A3C5-C9BA60B4653C}" type="parTrans" cxnId="{3B9F96AB-ABBB-4CB9-94E7-1E0E73D2DDC8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0988B-ED56-4C12-994F-90D128FC5164}" type="sibTrans" cxnId="{3B9F96AB-ABBB-4CB9-94E7-1E0E73D2DDC8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53AA64-3016-4DD8-BBD9-90A924D9BC4C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B89FC-AA73-424E-B919-4B5173417140}" type="parTrans" cxnId="{A8AE6079-E4D9-45AA-BB24-071EEFA49E3E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D86CB3-3F17-40EE-9CB1-4EFCA10B1071}" type="sibTrans" cxnId="{A8AE6079-E4D9-45AA-BB24-071EEFA49E3E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E5B632-A306-49BC-9944-5ACF578A3E7F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পোশাক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16ADEC-1B4B-48D3-A42D-14E2DEB93ABD}" type="parTrans" cxnId="{E59972B3-2BBC-494F-B64A-0487B13908B9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9B24C1-446A-4091-AB53-4560640628DD}" type="sibTrans" cxnId="{E59972B3-2BBC-494F-B64A-0487B13908B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DFF632-2749-49EA-A298-21264BB90AA5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CFE717-C59D-4701-AB6A-A979634374A8}" type="parTrans" cxnId="{EB29DA21-DE18-40BA-9619-DBC155EB447C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9D9DA-7D6C-455A-8388-6ED071B22CB8}" type="sibTrans" cxnId="{EB29DA21-DE18-40BA-9619-DBC155EB447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01EB99-519F-4897-BDA3-4FC2077B10C2}" type="pres">
      <dgm:prSet presAssocID="{7E410EBD-6270-4D26-85CC-59563767CB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9DE58-8FA5-4396-ABE8-335DB8188445}" type="pres">
      <dgm:prSet presAssocID="{88531157-973D-4B24-8846-8E49576CB836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8943-D3B5-4DAE-8BFE-B8D5BF29BB51}" type="pres">
      <dgm:prSet presAssocID="{5C1B89FC-AA73-424E-B919-4B5173417140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4EA219D-5443-4839-B67A-9F996C29AD95}" type="pres">
      <dgm:prSet presAssocID="{5C1B89FC-AA73-424E-B919-4B517341714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4BEF7E4-F59F-4BD0-A1AB-F0387ABCF40C}" type="pres">
      <dgm:prSet presAssocID="{9853AA64-3016-4DD8-BBD9-90A924D9BC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A6F01-C866-4C6E-82F4-B812FBC40757}" type="pres">
      <dgm:prSet presAssocID="{1A16ADEC-1B4B-48D3-A42D-14E2DEB93AB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F8DFBE6-1E70-4321-B8A9-A6E0BA5C7094}" type="pres">
      <dgm:prSet presAssocID="{1A16ADEC-1B4B-48D3-A42D-14E2DEB93AB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55C8FE9-F142-4FB3-9507-7550510266C7}" type="pres">
      <dgm:prSet presAssocID="{ECE5B632-A306-49BC-9944-5ACF578A3E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B1C7E-415C-430C-9E41-E6E65A5304A0}" type="pres">
      <dgm:prSet presAssocID="{22CFE717-C59D-4701-AB6A-A979634374A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DBEA5A4-99C4-4585-A10B-CF27C3EDDC36}" type="pres">
      <dgm:prSet presAssocID="{22CFE717-C59D-4701-AB6A-A979634374A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7898C0F-F6B3-47C7-B5A5-BDF8912212D8}" type="pres">
      <dgm:prSet presAssocID="{A7DFF632-2749-49EA-A298-21264BB90A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41A04-6437-41EC-ADA6-93163759038B}" type="presOf" srcId="{22CFE717-C59D-4701-AB6A-A979634374A8}" destId="{988B1C7E-415C-430C-9E41-E6E65A5304A0}" srcOrd="0" destOrd="0" presId="urn:microsoft.com/office/officeart/2005/8/layout/radial5"/>
    <dgm:cxn modelId="{211F9EF4-A57D-4D9C-8EBE-12DB573157D8}" type="presOf" srcId="{88531157-973D-4B24-8846-8E49576CB836}" destId="{F609DE58-8FA5-4396-ABE8-335DB8188445}" srcOrd="0" destOrd="0" presId="urn:microsoft.com/office/officeart/2005/8/layout/radial5"/>
    <dgm:cxn modelId="{21D01627-0461-41BA-A144-BBBF277F9F45}" type="presOf" srcId="{9853AA64-3016-4DD8-BBD9-90A924D9BC4C}" destId="{84BEF7E4-F59F-4BD0-A1AB-F0387ABCF40C}" srcOrd="0" destOrd="0" presId="urn:microsoft.com/office/officeart/2005/8/layout/radial5"/>
    <dgm:cxn modelId="{F4913DA7-65BB-4C38-8A57-12F6F937E208}" type="presOf" srcId="{5C1B89FC-AA73-424E-B919-4B5173417140}" destId="{03C98943-D3B5-4DAE-8BFE-B8D5BF29BB51}" srcOrd="0" destOrd="0" presId="urn:microsoft.com/office/officeart/2005/8/layout/radial5"/>
    <dgm:cxn modelId="{0C3909EE-C059-4B36-8A02-9FBFFFE605F5}" type="presOf" srcId="{1A16ADEC-1B4B-48D3-A42D-14E2DEB93ABD}" destId="{6F8DFBE6-1E70-4321-B8A9-A6E0BA5C7094}" srcOrd="1" destOrd="0" presId="urn:microsoft.com/office/officeart/2005/8/layout/radial5"/>
    <dgm:cxn modelId="{A8AE6079-E4D9-45AA-BB24-071EEFA49E3E}" srcId="{88531157-973D-4B24-8846-8E49576CB836}" destId="{9853AA64-3016-4DD8-BBD9-90A924D9BC4C}" srcOrd="0" destOrd="0" parTransId="{5C1B89FC-AA73-424E-B919-4B5173417140}" sibTransId="{AED86CB3-3F17-40EE-9CB1-4EFCA10B1071}"/>
    <dgm:cxn modelId="{35AEA218-8E64-4A0D-B07F-5816370948C5}" type="presOf" srcId="{5C1B89FC-AA73-424E-B919-4B5173417140}" destId="{E4EA219D-5443-4839-B67A-9F996C29AD95}" srcOrd="1" destOrd="0" presId="urn:microsoft.com/office/officeart/2005/8/layout/radial5"/>
    <dgm:cxn modelId="{5AD099A6-154C-4163-A71F-A119F1C220F0}" type="presOf" srcId="{22CFE717-C59D-4701-AB6A-A979634374A8}" destId="{CDBEA5A4-99C4-4585-A10B-CF27C3EDDC36}" srcOrd="1" destOrd="0" presId="urn:microsoft.com/office/officeart/2005/8/layout/radial5"/>
    <dgm:cxn modelId="{ACDD5828-7C39-454A-AD9E-10A2019EA165}" type="presOf" srcId="{1A16ADEC-1B4B-48D3-A42D-14E2DEB93ABD}" destId="{5A4A6F01-C866-4C6E-82F4-B812FBC40757}" srcOrd="0" destOrd="0" presId="urn:microsoft.com/office/officeart/2005/8/layout/radial5"/>
    <dgm:cxn modelId="{4183F246-FB52-4C39-8717-82B9F9D168F1}" type="presOf" srcId="{A7DFF632-2749-49EA-A298-21264BB90AA5}" destId="{67898C0F-F6B3-47C7-B5A5-BDF8912212D8}" srcOrd="0" destOrd="0" presId="urn:microsoft.com/office/officeart/2005/8/layout/radial5"/>
    <dgm:cxn modelId="{E59972B3-2BBC-494F-B64A-0487B13908B9}" srcId="{88531157-973D-4B24-8846-8E49576CB836}" destId="{ECE5B632-A306-49BC-9944-5ACF578A3E7F}" srcOrd="1" destOrd="0" parTransId="{1A16ADEC-1B4B-48D3-A42D-14E2DEB93ABD}" sibTransId="{BB9B24C1-446A-4091-AB53-4560640628DD}"/>
    <dgm:cxn modelId="{EB29DA21-DE18-40BA-9619-DBC155EB447C}" srcId="{88531157-973D-4B24-8846-8E49576CB836}" destId="{A7DFF632-2749-49EA-A298-21264BB90AA5}" srcOrd="2" destOrd="0" parTransId="{22CFE717-C59D-4701-AB6A-A979634374A8}" sibTransId="{5749D9DA-7D6C-455A-8388-6ED071B22CB8}"/>
    <dgm:cxn modelId="{703EF765-6530-44B0-8FFA-54BE8B57905B}" type="presOf" srcId="{7E410EBD-6270-4D26-85CC-59563767CB2E}" destId="{0D01EB99-519F-4897-BDA3-4FC2077B10C2}" srcOrd="0" destOrd="0" presId="urn:microsoft.com/office/officeart/2005/8/layout/radial5"/>
    <dgm:cxn modelId="{3B9F96AB-ABBB-4CB9-94E7-1E0E73D2DDC8}" srcId="{7E410EBD-6270-4D26-85CC-59563767CB2E}" destId="{88531157-973D-4B24-8846-8E49576CB836}" srcOrd="0" destOrd="0" parTransId="{6D74E957-8ED3-4C0A-A3C5-C9BA60B4653C}" sibTransId="{5EF0988B-ED56-4C12-994F-90D128FC5164}"/>
    <dgm:cxn modelId="{94355FD5-B902-4459-99D3-5847FB1EC936}" type="presOf" srcId="{ECE5B632-A306-49BC-9944-5ACF578A3E7F}" destId="{955C8FE9-F142-4FB3-9507-7550510266C7}" srcOrd="0" destOrd="0" presId="urn:microsoft.com/office/officeart/2005/8/layout/radial5"/>
    <dgm:cxn modelId="{597E7288-980D-4345-BF52-9EB7C7715144}" type="presParOf" srcId="{0D01EB99-519F-4897-BDA3-4FC2077B10C2}" destId="{F609DE58-8FA5-4396-ABE8-335DB8188445}" srcOrd="0" destOrd="0" presId="urn:microsoft.com/office/officeart/2005/8/layout/radial5"/>
    <dgm:cxn modelId="{C846A064-3174-47D8-AB23-482490440C7A}" type="presParOf" srcId="{0D01EB99-519F-4897-BDA3-4FC2077B10C2}" destId="{03C98943-D3B5-4DAE-8BFE-B8D5BF29BB51}" srcOrd="1" destOrd="0" presId="urn:microsoft.com/office/officeart/2005/8/layout/radial5"/>
    <dgm:cxn modelId="{DC258547-4B1E-4DF5-9422-E48FDC72F0F5}" type="presParOf" srcId="{03C98943-D3B5-4DAE-8BFE-B8D5BF29BB51}" destId="{E4EA219D-5443-4839-B67A-9F996C29AD95}" srcOrd="0" destOrd="0" presId="urn:microsoft.com/office/officeart/2005/8/layout/radial5"/>
    <dgm:cxn modelId="{E4AFD3F0-7B48-4BC9-840B-BA8CF8BB9B50}" type="presParOf" srcId="{0D01EB99-519F-4897-BDA3-4FC2077B10C2}" destId="{84BEF7E4-F59F-4BD0-A1AB-F0387ABCF40C}" srcOrd="2" destOrd="0" presId="urn:microsoft.com/office/officeart/2005/8/layout/radial5"/>
    <dgm:cxn modelId="{FA8C42C2-3141-467A-B788-D3CA13748083}" type="presParOf" srcId="{0D01EB99-519F-4897-BDA3-4FC2077B10C2}" destId="{5A4A6F01-C866-4C6E-82F4-B812FBC40757}" srcOrd="3" destOrd="0" presId="urn:microsoft.com/office/officeart/2005/8/layout/radial5"/>
    <dgm:cxn modelId="{35A44E99-E164-4285-B172-7199261A7A5A}" type="presParOf" srcId="{5A4A6F01-C866-4C6E-82F4-B812FBC40757}" destId="{6F8DFBE6-1E70-4321-B8A9-A6E0BA5C7094}" srcOrd="0" destOrd="0" presId="urn:microsoft.com/office/officeart/2005/8/layout/radial5"/>
    <dgm:cxn modelId="{5B2591DE-656F-4F43-96FC-AB88D9DC5BA8}" type="presParOf" srcId="{0D01EB99-519F-4897-BDA3-4FC2077B10C2}" destId="{955C8FE9-F142-4FB3-9507-7550510266C7}" srcOrd="4" destOrd="0" presId="urn:microsoft.com/office/officeart/2005/8/layout/radial5"/>
    <dgm:cxn modelId="{E017048D-AA04-4960-A670-FA3A70921F77}" type="presParOf" srcId="{0D01EB99-519F-4897-BDA3-4FC2077B10C2}" destId="{988B1C7E-415C-430C-9E41-E6E65A5304A0}" srcOrd="5" destOrd="0" presId="urn:microsoft.com/office/officeart/2005/8/layout/radial5"/>
    <dgm:cxn modelId="{7330C427-7C0E-4052-91EC-03276827D2E4}" type="presParOf" srcId="{988B1C7E-415C-430C-9E41-E6E65A5304A0}" destId="{CDBEA5A4-99C4-4585-A10B-CF27C3EDDC36}" srcOrd="0" destOrd="0" presId="urn:microsoft.com/office/officeart/2005/8/layout/radial5"/>
    <dgm:cxn modelId="{13671CF1-C768-4D3B-95C2-1527D2B9E551}" type="presParOf" srcId="{0D01EB99-519F-4897-BDA3-4FC2077B10C2}" destId="{67898C0F-F6B3-47C7-B5A5-BDF8912212D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5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4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8856-3964-40D2-98A8-19EB6FBB7B9F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8D6E-430A-463E-B990-7814E1A46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761" y="-733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88" y="1126949"/>
            <a:ext cx="9144000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64" y="1045028"/>
            <a:ext cx="5878241" cy="3473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832" y="4868883"/>
            <a:ext cx="4690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ত্রিপুরাদের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পোশাক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28156" y="1977566"/>
            <a:ext cx="1721620" cy="530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4017" y="2479962"/>
            <a:ext cx="1684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ত্রিপুরা মেয়েদের পোশাকের নিচের অংশকে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রিনাই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2520" y="2905498"/>
            <a:ext cx="1864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উপরের অংশকে রিসাই বলা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8361568" y="3266358"/>
            <a:ext cx="1316821" cy="498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2" animBg="1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na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67" y="905828"/>
            <a:ext cx="3292106" cy="433119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773881" y="3176451"/>
            <a:ext cx="3420092" cy="3997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0355" y="3636220"/>
            <a:ext cx="5484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ধুতি,গামছা,লুঙ্গি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790" y="755731"/>
            <a:ext cx="5727865" cy="4773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1423" y="142504"/>
            <a:ext cx="287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u="sng" dirty="0"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74" y="533400"/>
            <a:ext cx="3483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উৎসবঃত্রিপুরা সমাজে জন্ম,মৃত্যু বিয়ে উপলক্ষে নানা ধরনের আচার অনুষ্ঠন পালিত হয়।তাদের নববর্ষের উৎসব বিশু।এ সময় ত্রিপুরা নারিরা মাথায় ফুল দিয়ে সুন্দর করে সাজেন। গ্রামে গ্রামে ঘুরে বেড়ান ও আনন্দ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5773" y="242248"/>
            <a:ext cx="289332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4383672"/>
              </p:ext>
            </p:extLst>
          </p:nvPr>
        </p:nvGraphicFramePr>
        <p:xfrm>
          <a:off x="2118435" y="10608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25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09DE58-8FA5-4396-ABE8-335DB8188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609DE58-8FA5-4396-ABE8-335DB8188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609DE58-8FA5-4396-ABE8-335DB8188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609DE58-8FA5-4396-ABE8-335DB8188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98943-D3B5-4DAE-8BFE-B8D5BF29B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03C98943-D3B5-4DAE-8BFE-B8D5BF29B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03C98943-D3B5-4DAE-8BFE-B8D5BF29B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3C98943-D3B5-4DAE-8BFE-B8D5BF29B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BEF7E4-F59F-4BD0-A1AB-F0387ABC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84BEF7E4-F59F-4BD0-A1AB-F0387ABC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4BEF7E4-F59F-4BD0-A1AB-F0387ABC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4BEF7E4-F59F-4BD0-A1AB-F0387ABCF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A6F01-C866-4C6E-82F4-B812FBC40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5A4A6F01-C866-4C6E-82F4-B812FBC40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5A4A6F01-C866-4C6E-82F4-B812FBC40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5A4A6F01-C866-4C6E-82F4-B812FBC40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C8FE9-F142-4FB3-9507-75505102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55C8FE9-F142-4FB3-9507-75505102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955C8FE9-F142-4FB3-9507-75505102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55C8FE9-F142-4FB3-9507-755051026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B1C7E-415C-430C-9E41-E6E65A53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988B1C7E-415C-430C-9E41-E6E65A53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988B1C7E-415C-430C-9E41-E6E65A53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88B1C7E-415C-430C-9E41-E6E65A530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98C0F-F6B3-47C7-B5A5-BDF89122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67898C0F-F6B3-47C7-B5A5-BDF89122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67898C0F-F6B3-47C7-B5A5-BDF89122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7898C0F-F6B3-47C7-B5A5-BDF891221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2766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01" y="893618"/>
            <a:ext cx="201979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দল-ক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9573" y="939141"/>
            <a:ext cx="1496291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দল-খ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hilad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580"/>
            <a:ext cx="2312719" cy="2731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80" y="4562971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ত্রিপুরা জনগোষ্ঠীর পোশাকের নাম একটি ছকে লিখ।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8602" y="4383852"/>
            <a:ext cx="4174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ত্রিপুরা জনগোষ্ঠীর উৎসবের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একটি  বর্ণনা লিখ </a:t>
            </a:r>
            <a:endParaRPr lang="en-US" sz="2800" b="1" dirty="0"/>
          </a:p>
        </p:txBody>
      </p:sp>
      <p:pic>
        <p:nvPicPr>
          <p:cNvPr id="8" name="Picture 7" descr="new ut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68" y="1807058"/>
            <a:ext cx="3505199" cy="23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8606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8338" y="4963886"/>
            <a:ext cx="362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7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178" y="407963"/>
            <a:ext cx="590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266" y="478302"/>
            <a:ext cx="7765367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268" y="1983545"/>
            <a:ext cx="7779434" cy="4154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রুবেল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বিলমহিষা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1847441"/>
            <a:ext cx="9045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 গোষ্টী (ত্রিপুরা)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পাঠ্যংশ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চট্রগ্রামের জনগোষ্ঠী-------আনন্দ করবে।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490" y="150125"/>
            <a:ext cx="283873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2" y="1921648"/>
            <a:ext cx="2344148" cy="30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4677" y="2187527"/>
            <a:ext cx="85344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2.3.2-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ত্রিপুরাদের সংস্কৃতি (ভাষা,পোশাক ও উৎসব ইত্যাদি)বর্ণনা করতে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7094" y="300251"/>
            <a:ext cx="22518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99" y="1519314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0730" y="203667"/>
            <a:ext cx="7005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03" y="940436"/>
            <a:ext cx="5880297" cy="4825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940437"/>
            <a:ext cx="5880571" cy="48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155" y="3129328"/>
            <a:ext cx="290928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573" y="333811"/>
            <a:ext cx="5322663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396799"/>
            <a:ext cx="5586512" cy="3966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39614" y="1434911"/>
            <a:ext cx="3401200" cy="3948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021" y="5360276"/>
            <a:ext cx="549222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ঘর বাড়ী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8966" y="5481145"/>
            <a:ext cx="498246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uage-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58" y="1556825"/>
            <a:ext cx="8458200" cy="2286000"/>
          </a:xfrm>
          <a:prstGeom prst="rect">
            <a:avLst/>
          </a:prstGeom>
        </p:spPr>
      </p:pic>
      <p:pic>
        <p:nvPicPr>
          <p:cNvPr id="3" name="Picture 2" descr="vas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34" y="4873283"/>
            <a:ext cx="80771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158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My Laptop</cp:lastModifiedBy>
  <cp:revision>82</cp:revision>
  <dcterms:created xsi:type="dcterms:W3CDTF">2019-04-25T10:28:50Z</dcterms:created>
  <dcterms:modified xsi:type="dcterms:W3CDTF">2020-11-22T16:56:45Z</dcterms:modified>
</cp:coreProperties>
</file>