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6" r:id="rId3"/>
    <p:sldId id="264" r:id="rId4"/>
    <p:sldId id="257" r:id="rId5"/>
    <p:sldId id="265" r:id="rId6"/>
    <p:sldId id="272" r:id="rId7"/>
    <p:sldId id="259" r:id="rId8"/>
    <p:sldId id="260" r:id="rId9"/>
    <p:sldId id="261" r:id="rId10"/>
    <p:sldId id="262" r:id="rId11"/>
    <p:sldId id="271" r:id="rId12"/>
    <p:sldId id="263" r:id="rId13"/>
    <p:sldId id="267" r:id="rId14"/>
    <p:sldId id="268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8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0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7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6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09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98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0251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7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8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3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3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5.png"/><Relationship Id="rId7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AF97E-A327-4195-B09A-572A0E1D7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9908"/>
            <a:ext cx="7296079" cy="6932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0EB10D-2BC6-4892-AC98-4D24910031D6}"/>
              </a:ext>
            </a:extLst>
          </p:cNvPr>
          <p:cNvSpPr txBox="1"/>
          <p:nvPr/>
        </p:nvSpPr>
        <p:spPr>
          <a:xfrm>
            <a:off x="228600" y="609600"/>
            <a:ext cx="251675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92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920" b="1" dirty="0" err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3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956" y="560457"/>
            <a:ext cx="73152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৭৮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" y="2850260"/>
            <a:ext cx="1644594" cy="1874140"/>
          </a:xfrm>
          <a:prstGeom prst="rect">
            <a:avLst/>
          </a:prstGeom>
          <a:ln w="635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0" y="2850260"/>
            <a:ext cx="1927860" cy="1360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00" y="3078860"/>
            <a:ext cx="2302600" cy="1158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66" y="2774060"/>
            <a:ext cx="1441534" cy="1730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74060"/>
            <a:ext cx="1752600" cy="1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1759"/>
            <a:ext cx="4343400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362200"/>
          <a:ext cx="6096000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en-US" sz="36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en-US" sz="3600" b="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NikoshBAN" pitchFamily="2" charset="0"/>
                          <a:cs typeface="NikoshBAN" pitchFamily="2" charset="0"/>
                        </a:rPr>
                        <a:t>১ম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দ্বিতীয়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চতুর্থ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পঞ্চম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4966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348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ক্রমবাচক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14600"/>
            <a:ext cx="1384718" cy="1684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16" y="2971800"/>
            <a:ext cx="1754980" cy="11261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5238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4648200"/>
            <a:ext cx="9906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0" y="4648200"/>
            <a:ext cx="9906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81400" y="4648200"/>
            <a:ext cx="9906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81600" y="4648200"/>
            <a:ext cx="9906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4648200"/>
            <a:ext cx="9906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08D26-2E70-4434-834F-642A8A8AA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19" y="2941140"/>
            <a:ext cx="1754980" cy="125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45E38D-47A7-4FCA-B4D5-8D503E9FF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42" y="2847448"/>
            <a:ext cx="1183430" cy="15378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AC3464-E3EB-492A-A9DF-A8F82735F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05" y="2727140"/>
            <a:ext cx="1370488" cy="16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722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কততম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457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2971800"/>
            <a:ext cx="1066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8544" y="6014307"/>
            <a:ext cx="1066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1836" y="3886200"/>
            <a:ext cx="735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কততম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মাছটি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DF1DF-359F-41F0-B84E-3A1A28A6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" y="1425883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D2B4B5-72E7-42A3-BC7C-D05D22654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27" y="1886383"/>
            <a:ext cx="1139074" cy="11390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1B1331-86BA-4C18-97BE-2B2D3294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21" y="1414418"/>
            <a:ext cx="2143125" cy="21431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23CC95-7173-4152-ABF4-9CE060F0A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57" y="1322328"/>
            <a:ext cx="2143125" cy="2143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715230-6E9B-4C80-97E9-9F23A99AD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83" y="1383212"/>
            <a:ext cx="2143125" cy="21431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10BB0E-0840-4712-AE5F-D5FACA641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9" y="4395334"/>
            <a:ext cx="1542303" cy="14816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8CBED9-52E5-4094-886C-4672AEC63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14819"/>
            <a:ext cx="1542303" cy="1481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9C43FE-169A-4D83-B7D0-A2F1A592D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05" y="4339698"/>
            <a:ext cx="1542303" cy="14816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720327-E9B3-4CD8-86AD-35321F1F5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13" y="4395334"/>
            <a:ext cx="1542303" cy="14816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5A2870-EE6F-4BB5-9BC4-CE595AD5F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2" y="4258049"/>
            <a:ext cx="1848455" cy="17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AEF97-8983-4C48-986C-F465993F2831}"/>
              </a:ext>
            </a:extLst>
          </p:cNvPr>
          <p:cNvSpPr txBox="1"/>
          <p:nvPr/>
        </p:nvSpPr>
        <p:spPr>
          <a:xfrm>
            <a:off x="3733800" y="381000"/>
            <a:ext cx="1981200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1922A-D578-44A4-A845-01643EC97EDA}"/>
              </a:ext>
            </a:extLst>
          </p:cNvPr>
          <p:cNvSpPr txBox="1"/>
          <p:nvPr/>
        </p:nvSpPr>
        <p:spPr>
          <a:xfrm>
            <a:off x="7116353" y="2601066"/>
            <a:ext cx="86590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698AA-AC91-46E2-BD15-0EE65DD426B5}"/>
              </a:ext>
            </a:extLst>
          </p:cNvPr>
          <p:cNvSpPr txBox="1"/>
          <p:nvPr/>
        </p:nvSpPr>
        <p:spPr>
          <a:xfrm>
            <a:off x="7162800" y="3607868"/>
            <a:ext cx="86590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AF0DB-6D36-449D-8B63-364B80F8A52E}"/>
              </a:ext>
            </a:extLst>
          </p:cNvPr>
          <p:cNvSpPr txBox="1"/>
          <p:nvPr/>
        </p:nvSpPr>
        <p:spPr>
          <a:xfrm>
            <a:off x="7166545" y="4591918"/>
            <a:ext cx="83820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7EC1B-DFA7-4E38-AA97-E542EC499B24}"/>
              </a:ext>
            </a:extLst>
          </p:cNvPr>
          <p:cNvSpPr txBox="1"/>
          <p:nvPr/>
        </p:nvSpPr>
        <p:spPr>
          <a:xfrm>
            <a:off x="7144061" y="1450403"/>
            <a:ext cx="83820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C2788-2C62-4B63-B36E-FF50CBA0D0A3}"/>
              </a:ext>
            </a:extLst>
          </p:cNvPr>
          <p:cNvSpPr txBox="1"/>
          <p:nvPr/>
        </p:nvSpPr>
        <p:spPr>
          <a:xfrm>
            <a:off x="7176654" y="5566593"/>
            <a:ext cx="838199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দ্বিতীয়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B0DBC-87FB-40D5-80E0-4515EFFCB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8" y="3607868"/>
            <a:ext cx="788468" cy="788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76F40-1FF1-4E04-B758-27822E449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09" y="2677196"/>
            <a:ext cx="820724" cy="788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97B114-5B24-4D4C-A56F-C4C82847A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42" y="1398115"/>
            <a:ext cx="844810" cy="1027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1074BE-AA52-436A-94AC-DCBAAA2A7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62" y="4490456"/>
            <a:ext cx="1267071" cy="1027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E5643F-6C92-4A77-85EB-74DA1A99E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34" y="5506688"/>
            <a:ext cx="964073" cy="9916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990B5F-C8C3-4AA6-9911-8050E84A8C8C}"/>
              </a:ext>
            </a:extLst>
          </p:cNvPr>
          <p:cNvSpPr txBox="1"/>
          <p:nvPr/>
        </p:nvSpPr>
        <p:spPr>
          <a:xfrm>
            <a:off x="2953917" y="5600039"/>
            <a:ext cx="323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দ্বিতীয়?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78B05-A15F-4F79-8720-960DDE6BFC0B}"/>
              </a:ext>
            </a:extLst>
          </p:cNvPr>
          <p:cNvSpPr txBox="1"/>
          <p:nvPr/>
        </p:nvSpPr>
        <p:spPr>
          <a:xfrm>
            <a:off x="3088999" y="6123259"/>
            <a:ext cx="327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9E7109-5AFF-4503-9848-267C089EFCE1}"/>
              </a:ext>
            </a:extLst>
          </p:cNvPr>
          <p:cNvCxnSpPr>
            <a:cxnSpLocks/>
          </p:cNvCxnSpPr>
          <p:nvPr/>
        </p:nvCxnSpPr>
        <p:spPr>
          <a:xfrm>
            <a:off x="2492510" y="3107608"/>
            <a:ext cx="4612470" cy="2492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8CFE14-325D-44B7-BB40-CFDFDB78BC5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281366" y="3923081"/>
            <a:ext cx="4823614" cy="79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63006BE-D436-43B8-B1AF-B27D622C1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75" y="3656100"/>
            <a:ext cx="788468" cy="7884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71BA84-E23D-4D15-85B9-4FA046B6B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86" y="2725428"/>
            <a:ext cx="820724" cy="7884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1A2D2E-71B4-4490-9808-1BF70D918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19" y="1446347"/>
            <a:ext cx="844810" cy="1027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3542AB-ABD4-45AB-80A6-75AB92AB1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9" y="4538688"/>
            <a:ext cx="1267071" cy="10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781CF-BC7A-4413-966B-96B903A1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6"/>
            <a:ext cx="9123925" cy="655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041E6-9308-442A-B74E-28B37E658E95}"/>
              </a:ext>
            </a:extLst>
          </p:cNvPr>
          <p:cNvSpPr txBox="1"/>
          <p:nvPr/>
        </p:nvSpPr>
        <p:spPr>
          <a:xfrm>
            <a:off x="3380862" y="282883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বিদায় </a:t>
            </a:r>
            <a:endParaRPr lang="en-US" sz="72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1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96446"/>
            <a:ext cx="243840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5246" y="3429000"/>
            <a:ext cx="4267200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ক্রমবাচক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…..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85891-05A4-4926-B8FB-EED5B1880166}"/>
              </a:ext>
            </a:extLst>
          </p:cNvPr>
          <p:cNvSpPr txBox="1"/>
          <p:nvPr/>
        </p:nvSpPr>
        <p:spPr>
          <a:xfrm>
            <a:off x="84614" y="4184007"/>
            <a:ext cx="4457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রাজিয়া আক্তার কলি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আড়ালিয়া সরকারি প্রাথমিক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কাপাসিয়া,গাজীপুর।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79D12-53F6-4A5F-B609-90FF9BB65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11" y="1799752"/>
            <a:ext cx="1673781" cy="186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D66E57-D5BB-41A4-AFC3-B0F92593A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6" b="13333"/>
          <a:stretch/>
        </p:blipFill>
        <p:spPr>
          <a:xfrm>
            <a:off x="1881504" y="1799752"/>
            <a:ext cx="1083001" cy="1186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198F1-5029-44EE-A8D7-39092CF05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2" y="1956105"/>
            <a:ext cx="1371600" cy="17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CA5A40-010B-429B-8F09-73BE4360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58" y="1733947"/>
            <a:ext cx="1423213" cy="1501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10BBE-C883-40F1-81E7-4F15304B7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34" y="1992052"/>
            <a:ext cx="19050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B726A3-F261-4D1C-B69D-3A8F2E4F1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610" l="0" r="89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52401"/>
            <a:ext cx="1069421" cy="2008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89C227-620A-4B7F-95AA-2C0704ADCF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30" y="2065099"/>
            <a:ext cx="1939517" cy="15630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DFFB6F-14F6-4EEA-A243-1284250B4D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23" y="182357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A4D1ED-80FF-4773-A9D7-6A993EA3E62D}"/>
              </a:ext>
            </a:extLst>
          </p:cNvPr>
          <p:cNvGrpSpPr/>
          <p:nvPr/>
        </p:nvGrpSpPr>
        <p:grpSpPr>
          <a:xfrm>
            <a:off x="1105525" y="76200"/>
            <a:ext cx="7276475" cy="4503725"/>
            <a:chOff x="1029325" y="482599"/>
            <a:chExt cx="7276475" cy="45037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4BE6F5-402A-4674-8F45-59332D713861}"/>
                </a:ext>
              </a:extLst>
            </p:cNvPr>
            <p:cNvSpPr/>
            <p:nvPr/>
          </p:nvSpPr>
          <p:spPr>
            <a:xfrm>
              <a:off x="1029325" y="3069803"/>
              <a:ext cx="7239000" cy="1916521"/>
            </a:xfrm>
            <a:custGeom>
              <a:avLst/>
              <a:gdLst>
                <a:gd name="connsiteX0" fmla="*/ 0 w 7239000"/>
                <a:gd name="connsiteY0" fmla="*/ 0 h 1916521"/>
                <a:gd name="connsiteX1" fmla="*/ 7239000 w 7239000"/>
                <a:gd name="connsiteY1" fmla="*/ 0 h 1916521"/>
                <a:gd name="connsiteX2" fmla="*/ 7239000 w 7239000"/>
                <a:gd name="connsiteY2" fmla="*/ 1916521 h 1916521"/>
                <a:gd name="connsiteX3" fmla="*/ 0 w 7239000"/>
                <a:gd name="connsiteY3" fmla="*/ 1916521 h 1916521"/>
                <a:gd name="connsiteX4" fmla="*/ 0 w 7239000"/>
                <a:gd name="connsiteY4" fmla="*/ 0 h 191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0" h="1916521">
                  <a:moveTo>
                    <a:pt x="0" y="0"/>
                  </a:moveTo>
                  <a:lnTo>
                    <a:pt x="7239000" y="0"/>
                  </a:lnTo>
                  <a:lnTo>
                    <a:pt x="7239000" y="1916521"/>
                  </a:lnTo>
                  <a:lnTo>
                    <a:pt x="0" y="1916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5168" tIns="455168" rIns="455168" bIns="455168" numCol="1" spcCol="1270" anchor="ctr" anchorCtr="0">
              <a:noAutofit/>
            </a:bodyPr>
            <a:lstStyle/>
            <a:p>
              <a:pPr marL="0" lvl="0" indent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ক্রমবাচক </a:t>
              </a:r>
              <a:r>
                <a:rPr lang="en-US" sz="6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6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6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93B6DE-1B80-4126-9354-237797DDABA0}"/>
                </a:ext>
              </a:extLst>
            </p:cNvPr>
            <p:cNvSpPr/>
            <p:nvPr/>
          </p:nvSpPr>
          <p:spPr>
            <a:xfrm>
              <a:off x="1066800" y="482599"/>
              <a:ext cx="7239000" cy="2166899"/>
            </a:xfrm>
            <a:custGeom>
              <a:avLst/>
              <a:gdLst>
                <a:gd name="connsiteX0" fmla="*/ 0 w 7239000"/>
                <a:gd name="connsiteY0" fmla="*/ 758912 h 2166897"/>
                <a:gd name="connsiteX1" fmla="*/ 3348638 w 7239000"/>
                <a:gd name="connsiteY1" fmla="*/ 758912 h 2166897"/>
                <a:gd name="connsiteX2" fmla="*/ 3348638 w 7239000"/>
                <a:gd name="connsiteY2" fmla="*/ 541724 h 2166897"/>
                <a:gd name="connsiteX3" fmla="*/ 3077776 w 7239000"/>
                <a:gd name="connsiteY3" fmla="*/ 541724 h 2166897"/>
                <a:gd name="connsiteX4" fmla="*/ 3619500 w 7239000"/>
                <a:gd name="connsiteY4" fmla="*/ 0 h 2166897"/>
                <a:gd name="connsiteX5" fmla="*/ 4161224 w 7239000"/>
                <a:gd name="connsiteY5" fmla="*/ 541724 h 2166897"/>
                <a:gd name="connsiteX6" fmla="*/ 3890362 w 7239000"/>
                <a:gd name="connsiteY6" fmla="*/ 541724 h 2166897"/>
                <a:gd name="connsiteX7" fmla="*/ 3890362 w 7239000"/>
                <a:gd name="connsiteY7" fmla="*/ 758912 h 2166897"/>
                <a:gd name="connsiteX8" fmla="*/ 7239000 w 7239000"/>
                <a:gd name="connsiteY8" fmla="*/ 758912 h 2166897"/>
                <a:gd name="connsiteX9" fmla="*/ 7239000 w 7239000"/>
                <a:gd name="connsiteY9" fmla="*/ 2166897 h 2166897"/>
                <a:gd name="connsiteX10" fmla="*/ 0 w 7239000"/>
                <a:gd name="connsiteY10" fmla="*/ 2166897 h 2166897"/>
                <a:gd name="connsiteX11" fmla="*/ 0 w 7239000"/>
                <a:gd name="connsiteY11" fmla="*/ 758912 h 216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9000" h="2166897">
                  <a:moveTo>
                    <a:pt x="7239000" y="1407985"/>
                  </a:moveTo>
                  <a:lnTo>
                    <a:pt x="3890362" y="1407985"/>
                  </a:lnTo>
                  <a:lnTo>
                    <a:pt x="3890362" y="1625173"/>
                  </a:lnTo>
                  <a:lnTo>
                    <a:pt x="4161224" y="1625173"/>
                  </a:lnTo>
                  <a:lnTo>
                    <a:pt x="3619500" y="2166896"/>
                  </a:lnTo>
                  <a:lnTo>
                    <a:pt x="3077776" y="1625173"/>
                  </a:lnTo>
                  <a:lnTo>
                    <a:pt x="3348638" y="1625173"/>
                  </a:lnTo>
                  <a:lnTo>
                    <a:pt x="3348638" y="1407985"/>
                  </a:lnTo>
                  <a:lnTo>
                    <a:pt x="0" y="1407985"/>
                  </a:lnTo>
                  <a:lnTo>
                    <a:pt x="0" y="1"/>
                  </a:lnTo>
                  <a:lnTo>
                    <a:pt x="7239000" y="1"/>
                  </a:lnTo>
                  <a:lnTo>
                    <a:pt x="7239000" y="14079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4048" tIns="384049" rIns="384048" bIns="1142961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5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93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2813C-5A9C-4CCB-B327-592E5DAEBFD9}"/>
              </a:ext>
            </a:extLst>
          </p:cNvPr>
          <p:cNvSpPr txBox="1"/>
          <p:nvPr/>
        </p:nvSpPr>
        <p:spPr>
          <a:xfrm>
            <a:off x="3886200" y="381000"/>
            <a:ext cx="213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5230C-899A-43B3-8487-958A03F555B0}"/>
              </a:ext>
            </a:extLst>
          </p:cNvPr>
          <p:cNvSpPr txBox="1"/>
          <p:nvPr/>
        </p:nvSpPr>
        <p:spPr>
          <a:xfrm>
            <a:off x="152400" y="1905000"/>
            <a:ext cx="8686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৮.১.১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ক্রমবাচক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৮.১.২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ক্রমবাচক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৮.১.৩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ক্রমবাচক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৮.১.৪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59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4400"/>
            <a:ext cx="2133600" cy="1076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913704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96466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3886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743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905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67380"/>
            <a:ext cx="47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মাছগুলো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9A3F6F-A14B-42E9-A0B4-9DEFEA9B9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28" y="2743200"/>
            <a:ext cx="1649049" cy="959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C94C85-7FBC-4BF2-8834-D21F7FEF6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69" y="1909206"/>
            <a:ext cx="1902262" cy="728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87F0E3-85C2-421C-B109-EAFD3B70C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9" y="4728139"/>
            <a:ext cx="1902262" cy="11855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BF644A-D989-403A-B92A-DB99F278A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3" y="3420899"/>
            <a:ext cx="1676400" cy="13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3441" y="2187167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9745" y="323107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30926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399" y="539807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6167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67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C3ADEC-4161-4452-8888-6E347CE57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77" y="2678902"/>
            <a:ext cx="1376362" cy="137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59E095-B8AE-4088-80A0-1DF280089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31" y="3711659"/>
            <a:ext cx="1558135" cy="15581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D1A4F6-75BC-4917-B2A8-E859270E9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7" y="4810698"/>
            <a:ext cx="1219200" cy="1128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3A2B2-F1CA-43B3-A260-44DA78626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36" y="1514624"/>
            <a:ext cx="1376362" cy="13763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862897-D7BC-4D86-A486-A4537F0AC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5" y="728990"/>
            <a:ext cx="1309871" cy="12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42326"/>
            <a:ext cx="1542303" cy="1501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19460"/>
            <a:ext cx="1692534" cy="166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3" y="2206336"/>
            <a:ext cx="1848455" cy="1756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762000"/>
            <a:ext cx="6019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00" y="4038600"/>
            <a:ext cx="1081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১ম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407806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২য়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4078069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৩য়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4078069"/>
            <a:ext cx="928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২য়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078069"/>
            <a:ext cx="95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৫ম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9082F8-0B5E-488E-A23F-498CF1E05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39" y="2217707"/>
            <a:ext cx="1789361" cy="176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DC69FF-4B2A-4B37-AF2D-4574F3D7F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4876"/>
            <a:ext cx="1542303" cy="14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8338">
            <a:off x="5717462" y="2330192"/>
            <a:ext cx="1627731" cy="1094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/>
          <a:stretch/>
        </p:blipFill>
        <p:spPr>
          <a:xfrm>
            <a:off x="7467600" y="1892230"/>
            <a:ext cx="1299145" cy="1738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733800"/>
            <a:ext cx="99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১ম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733800"/>
            <a:ext cx="110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২য়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6819" y="3733800"/>
            <a:ext cx="104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৩য়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3810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৪র্থ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37338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৫ম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762000"/>
            <a:ext cx="6096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BAB4AB-3DA8-4150-8C58-161785D6B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1771">
            <a:off x="2448626" y="1901319"/>
            <a:ext cx="1789377" cy="1579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A7C4BC-87F8-4245-8F09-63AE60197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11" y="1892230"/>
            <a:ext cx="1760363" cy="1768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52477C-7886-4FBE-AC70-E7C0FB387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5" y="1883463"/>
            <a:ext cx="1370488" cy="16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5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219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116</cp:revision>
  <dcterms:created xsi:type="dcterms:W3CDTF">2006-08-16T00:00:00Z</dcterms:created>
  <dcterms:modified xsi:type="dcterms:W3CDTF">2020-11-22T16:41:10Z</dcterms:modified>
</cp:coreProperties>
</file>