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60" r:id="rId4"/>
    <p:sldId id="262" r:id="rId5"/>
    <p:sldId id="263" r:id="rId6"/>
    <p:sldId id="261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5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14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363B8-A3C8-4B1A-8C29-8A024782EB9C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778F7-934A-4A53-AB79-9C4A57FA2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778F7-934A-4A53-AB79-9C4A57FA2B6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778F7-934A-4A53-AB79-9C4A57FA2B6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/>
              <a:t>...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778F7-934A-4A53-AB79-9C4A57FA2B6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1295400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FF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r>
              <a:rPr lang="bn-BD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BD" sz="96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514600"/>
            <a:ext cx="6705600" cy="37676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gf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04800"/>
            <a:ext cx="5638800" cy="5244479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676400" y="55626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জাতীয় কবি কাজী নজরুল ইসলাম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hdg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457200"/>
            <a:ext cx="6324600" cy="5334000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514600" y="57912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জাতীয় ফল কাঁঠাল</a:t>
            </a:r>
            <a:endParaRPr lang="en-US" sz="4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yg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04800"/>
            <a:ext cx="7315200" cy="51531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57150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/>
              <a:t>জাতীয় পশু রয়েল বেঙ্গল টাইগার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86564_503372209768081_2938780703883853251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304800"/>
            <a:ext cx="6705600" cy="5181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676400" y="57150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>
                <a:solidFill>
                  <a:schemeClr val="accent5">
                    <a:lumMod val="50000"/>
                  </a:schemeClr>
                </a:solidFill>
              </a:rPr>
              <a:t>জাতীয় পাখি দোয়েল</a:t>
            </a:r>
            <a:endParaRPr lang="en-US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410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563880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>
                <a:latin typeface="NikoshBAN" pitchFamily="2" charset="0"/>
                <a:cs typeface="NikoshBAN" pitchFamily="2" charset="0"/>
              </a:rPr>
              <a:t>জাতীয় মাছ ইলিশ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ghgf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512"/>
            <a:ext cx="9144000" cy="56753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5791200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জাতীয় ফুল  শাপলা</a:t>
            </a:r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38199"/>
          </a:xfrm>
          <a:blipFill>
            <a:blip r:embed="rId2" cstate="print"/>
            <a:tile tx="0" ty="0" sx="100000" sy="100000" flip="none" algn="tl"/>
          </a:blipFill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bn-BD" sz="6600" b="1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ক-দলঃ মিল কর।</a:t>
            </a:r>
          </a:p>
          <a:p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tyg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953000"/>
            <a:ext cx="1905000" cy="1717729"/>
          </a:xfrm>
          <a:prstGeom prst="rect">
            <a:avLst/>
          </a:prstGeom>
        </p:spPr>
      </p:pic>
      <p:pic>
        <p:nvPicPr>
          <p:cNvPr id="5" name="Picture 4" descr="fghgf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3200400"/>
            <a:ext cx="1981200" cy="1618569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1752600"/>
            <a:ext cx="1905000" cy="1295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43600" y="2057400"/>
            <a:ext cx="152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শাপলা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56388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ইলিশ মাছ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3886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/>
              <a:t>বাঘ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blipFill>
            <a:blip r:embed="rId3" cstate="print"/>
            <a:tile tx="0" ty="0" sx="100000" sy="100000" flip="none" algn="tl"/>
          </a:blipFill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খ-দলঃ খালি ঘর পুরণ কর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  <a:ln w="38100">
            <a:solidFill>
              <a:srgbClr val="C00000"/>
            </a:solidFill>
          </a:ln>
        </p:spPr>
        <p:txBody>
          <a:bodyPr/>
          <a:lstStyle/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bn-BD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বাংলাদেশের জাতীয় পাখীর নাম...............।</a:t>
            </a:r>
          </a:p>
          <a:p>
            <a:endParaRPr lang="bn-BD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(খ)........</a:t>
            </a:r>
            <a:r>
              <a:rPr lang="en-US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...</a:t>
            </a:r>
            <a:r>
              <a:rPr lang="en-US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............</a:t>
            </a:r>
            <a:r>
              <a:rPr lang="bn-BD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.বাংলাদেশের জাতীয় ফল।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(গ)......... </a:t>
            </a:r>
            <a:r>
              <a:rPr lang="en-US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………</a:t>
            </a:r>
            <a:r>
              <a:rPr lang="bn-BD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বাংলাদেশের জাতীয় কবি।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3000"/>
          </a:xfrm>
          <a:blipFill>
            <a:blip r:embed="rId2" cstate="print"/>
            <a:tile tx="0" ty="0" sx="100000" sy="100000" flip="none" algn="tl"/>
          </a:blipFill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bn-BD" sz="5400" b="1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  <a:blipFill>
            <a:blip r:embed="rId3" cstate="print"/>
            <a:tile tx="0" ty="0" sx="100000" sy="100000" flip="none" algn="tl"/>
          </a:blipFill>
          <a:ln w="38100">
            <a:solidFill>
              <a:srgbClr val="C00000"/>
            </a:solidFill>
          </a:ln>
        </p:spPr>
        <p:txBody>
          <a:bodyPr/>
          <a:lstStyle/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১।বাংলাদেশের জাতীয় প্রতীকের নাম বলতে পারবে।</a:t>
            </a:r>
          </a:p>
          <a:p>
            <a:endPara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বাংলাদেশের জাতীয় প্রতীকের নাম লিখতে পারবে।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blipFill>
            <a:blip r:embed="rId2" cstate="print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72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আবার দেখা হবে</a:t>
            </a:r>
            <a:endParaRPr lang="en-US" sz="7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CASS6FD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95400"/>
            <a:ext cx="9144000" cy="5562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199103"/>
            <a:ext cx="8458200" cy="1219200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bn-BD" sz="8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8000" b="1" dirty="0">
              <a:solidFill>
                <a:srgbClr val="00206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458200" cy="4800600"/>
          </a:xfrm>
          <a:blipFill>
            <a:blip r:embed="rId3" cstate="print"/>
            <a:tile tx="0" ty="0" sx="100000" sy="100000" flip="none" algn="tl"/>
          </a:blipFill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মোছাঃ</a:t>
            </a:r>
            <a:r>
              <a:rPr lang="en-US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ফারজানা</a:t>
            </a:r>
            <a:r>
              <a:rPr lang="en-US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বেগম</a:t>
            </a:r>
            <a:endParaRPr lang="bn-BD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bn-BD" sz="4800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শিক্ষক</a:t>
            </a:r>
          </a:p>
          <a:p>
            <a:r>
              <a:rPr lang="en-US" sz="4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বাঁশমুড়ী</a:t>
            </a:r>
            <a:r>
              <a:rPr lang="en-US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সরকারি প্রাথমিক বিদ্যালয় </a:t>
            </a:r>
          </a:p>
          <a:p>
            <a:r>
              <a:rPr lang="en-US" sz="4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ঘোড়াঘাট</a:t>
            </a:r>
            <a:r>
              <a:rPr lang="en-US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দিনাজপুর।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blipFill>
            <a:blip r:embed="rId2" cstate="print"/>
            <a:tile tx="0" ty="0" sx="100000" sy="100000" flip="none" algn="tl"/>
          </a:blipFill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bn-BD" sz="80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000" b="1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  <a:blipFill>
            <a:blip r:embed="rId3" cstate="print"/>
            <a:tile tx="0" ty="0" sx="100000" sy="100000" flip="none" algn="tl"/>
          </a:blipFill>
          <a:ln w="57150">
            <a:solidFill>
              <a:srgbClr val="C00000"/>
            </a:solidFill>
          </a:ln>
        </p:spPr>
        <p:txBody>
          <a:bodyPr/>
          <a:lstStyle/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bn-BD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শ্রেণীঃ প্রথম</a:t>
            </a:r>
          </a:p>
          <a:p>
            <a:r>
              <a:rPr lang="bn-BD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আমার বাংলা বই</a:t>
            </a:r>
          </a:p>
          <a:p>
            <a:r>
              <a:rPr lang="bn-BD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পাঠঃ আমাদের দেশ</a:t>
            </a:r>
          </a:p>
          <a:p>
            <a:r>
              <a:rPr lang="bn-BD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পাঠ্যাংশঃ বাংলাদেশের জাতীয় প্রতীক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3" cstate="print"/>
            <a:tile tx="0" ty="0" sx="100000" sy="100000" flip="none" algn="tl"/>
          </a:blipFill>
          <a:ln w="38100">
            <a:solidFill>
              <a:srgbClr val="6600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bn-BD" sz="8000" b="1" dirty="0">
                <a:latin typeface="NikoshBAN" pitchFamily="2" charset="0"/>
                <a:cs typeface="NikoshBAN" pitchFamily="2" charset="0"/>
              </a:rPr>
              <a:t>আবেগ সৃষ্টি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1486564_503372209768081_2938780703883853251_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90122" y="1447800"/>
            <a:ext cx="2467678" cy="1727666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</p:pic>
      <p:pic>
        <p:nvPicPr>
          <p:cNvPr id="5" name="Picture 4" descr="imagesgf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96200" y="1447800"/>
            <a:ext cx="1447800" cy="1676400"/>
          </a:xfrm>
          <a:prstGeom prst="rect">
            <a:avLst/>
          </a:prstGeom>
        </p:spPr>
      </p:pic>
      <p:pic>
        <p:nvPicPr>
          <p:cNvPr id="8" name="Picture 7" descr="fghgfh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71800" y="5334000"/>
            <a:ext cx="2819400" cy="1524000"/>
          </a:xfrm>
          <a:prstGeom prst="rect">
            <a:avLst/>
          </a:prstGeom>
        </p:spPr>
      </p:pic>
      <p:pic>
        <p:nvPicPr>
          <p:cNvPr id="9" name="Picture 8" descr="tyge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91200" y="5334000"/>
            <a:ext cx="3352800" cy="1524000"/>
          </a:xfrm>
          <a:prstGeom prst="rect">
            <a:avLst/>
          </a:prstGeom>
        </p:spPr>
      </p:pic>
      <p:pic>
        <p:nvPicPr>
          <p:cNvPr id="10" name="Picture 9" descr="imageshdgd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257800" y="1447800"/>
            <a:ext cx="2438400" cy="1676400"/>
          </a:xfrm>
          <a:prstGeom prst="rect">
            <a:avLst/>
          </a:prstGeom>
        </p:spPr>
      </p:pic>
      <p:pic>
        <p:nvPicPr>
          <p:cNvPr id="11" name="Picture 10" descr="index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3124200"/>
            <a:ext cx="2362200" cy="2286000"/>
          </a:xfrm>
          <a:prstGeom prst="rect">
            <a:avLst/>
          </a:prstGeom>
        </p:spPr>
      </p:pic>
      <p:pic>
        <p:nvPicPr>
          <p:cNvPr id="12" name="Picture 11" descr="imagesfbvgsdfg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362200" y="3124200"/>
            <a:ext cx="3551464" cy="2209800"/>
          </a:xfrm>
          <a:prstGeom prst="rect">
            <a:avLst/>
          </a:prstGeom>
        </p:spPr>
      </p:pic>
      <p:pic>
        <p:nvPicPr>
          <p:cNvPr id="13" name="Picture 12" descr="yryhrhrh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1447800"/>
            <a:ext cx="2819400" cy="1740513"/>
          </a:xfrm>
          <a:prstGeom prst="rect">
            <a:avLst/>
          </a:prstGeom>
        </p:spPr>
      </p:pic>
      <p:pic>
        <p:nvPicPr>
          <p:cNvPr id="14" name="Picture 13" descr="images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5343525"/>
            <a:ext cx="3028950" cy="1514475"/>
          </a:xfrm>
          <a:prstGeom prst="rect">
            <a:avLst/>
          </a:prstGeom>
        </p:spPr>
      </p:pic>
      <p:pic>
        <p:nvPicPr>
          <p:cNvPr id="17" name="Picture 16" descr="sfds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791200" y="3124200"/>
            <a:ext cx="3352800" cy="2217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blipFill>
            <a:blip r:embed="rId2" cstate="print"/>
            <a:tile tx="0" ty="0" sx="100000" sy="100000" flip="none" algn="tl"/>
          </a:blipFill>
          <a:ln w="28575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bn-BD" sz="8000" b="1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80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gf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1" y="1219200"/>
            <a:ext cx="1600200" cy="350520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4" name="Picture 3" descr="fghgf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724400"/>
            <a:ext cx="2977213" cy="22860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7400" y="4724400"/>
            <a:ext cx="3276600" cy="2286000"/>
          </a:xfrm>
          <a:prstGeom prst="rect">
            <a:avLst/>
          </a:prstGeom>
        </p:spPr>
      </p:pic>
      <p:pic>
        <p:nvPicPr>
          <p:cNvPr id="6" name="Picture 5" descr="yryhrhr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219200"/>
            <a:ext cx="2762250" cy="1828800"/>
          </a:xfrm>
          <a:prstGeom prst="rect">
            <a:avLst/>
          </a:prstGeom>
        </p:spPr>
      </p:pic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43200" y="3733800"/>
            <a:ext cx="3129613" cy="3276600"/>
          </a:xfrm>
          <a:prstGeom prst="rect">
            <a:avLst/>
          </a:prstGeom>
        </p:spPr>
      </p:pic>
      <p:pic>
        <p:nvPicPr>
          <p:cNvPr id="8" name="Picture 7" descr="imageshdgd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15000" y="1219200"/>
            <a:ext cx="1838325" cy="3505200"/>
          </a:xfrm>
          <a:prstGeom prst="rect">
            <a:avLst/>
          </a:prstGeom>
        </p:spPr>
      </p:pic>
      <p:pic>
        <p:nvPicPr>
          <p:cNvPr id="9" name="Picture 8" descr="imagesfbvgsdfg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3048000"/>
            <a:ext cx="2752725" cy="1676400"/>
          </a:xfrm>
          <a:prstGeom prst="rect">
            <a:avLst/>
          </a:prstGeom>
        </p:spPr>
      </p:pic>
      <p:pic>
        <p:nvPicPr>
          <p:cNvPr id="10" name="Picture 9" descr="tyger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743200" y="1219200"/>
            <a:ext cx="2962275" cy="2533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blipFill>
            <a:blip r:embed="rId2" cstate="print"/>
            <a:tile tx="0" ty="0" sx="100000" sy="100000" flip="none" algn="tl"/>
          </a:blipFill>
          <a:ln w="38100"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bn-BD" sz="8000" b="1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b="1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  <a:ln w="38100">
            <a:solidFill>
              <a:srgbClr val="C00000"/>
            </a:solidFill>
          </a:ln>
          <a:scene3d>
            <a:camera prst="obliqueTopRight"/>
            <a:lightRig rig="threePt" dir="t"/>
          </a:scene3d>
          <a:sp3d>
            <a:bevelT prst="relaxedInset"/>
          </a:sp3d>
        </p:spPr>
        <p:txBody>
          <a:bodyPr/>
          <a:lstStyle/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১।বাংলাদেশের জাতীয় প্রতীক চিনতে পারবে।</a:t>
            </a:r>
          </a:p>
          <a:p>
            <a:r>
              <a:rPr lang="bn-BD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২।বাংলাদেশের জাতীয় প্রতীকের নাম বলতে পারবে 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 cstate="print"/>
            <a:tile tx="0" ty="0" sx="100000" sy="100000" flip="none" algn="tl"/>
          </a:blipFill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bn-BD" sz="7200" dirty="0">
                <a:latin typeface="NikoshBAN" pitchFamily="2" charset="0"/>
                <a:cs typeface="NikoshBAN" pitchFamily="2" charset="0"/>
              </a:rPr>
              <a:t>জাতীয় প্রতীক 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68a287125b04742c0c70d6448bbd4b65_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1524000"/>
            <a:ext cx="5943600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60960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solidFill>
                  <a:srgbClr val="C00000"/>
                </a:solidFill>
              </a:rPr>
              <a:t>বাংলাদেশের জাতীয় পতাকা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rete-s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28600"/>
            <a:ext cx="6934200" cy="5638800"/>
          </a:xfrm>
          <a:prstGeom prst="rect">
            <a:avLst/>
          </a:prstGeom>
          <a:solidFill>
            <a:srgbClr val="C00000"/>
          </a:solidFill>
          <a:ln w="38100">
            <a:solidFill>
              <a:srgbClr val="C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981200" y="59436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     জাতীয় স্মৃতিসৌধ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fbvgsdf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4000" cy="54436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0800" y="5486400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জাতীয় শহীদ মিনার</a:t>
            </a:r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156</Words>
  <Application>Microsoft Office PowerPoint</Application>
  <PresentationFormat>On-screen Show (4:3)</PresentationFormat>
  <Paragraphs>58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NikoshBAN</vt:lpstr>
      <vt:lpstr>Office Theme</vt:lpstr>
      <vt:lpstr>সবাইকে শুভেচ্ছা</vt:lpstr>
      <vt:lpstr>শিক্ষক পরিচিতি</vt:lpstr>
      <vt:lpstr>পাঠ পরিচিতি</vt:lpstr>
      <vt:lpstr>আবেগ সৃষ্টি</vt:lpstr>
      <vt:lpstr>উপস্থাপন</vt:lpstr>
      <vt:lpstr>শিখনফল</vt:lpstr>
      <vt:lpstr>জাতীয় প্রতীক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</vt:lpstr>
      <vt:lpstr>খ-দলঃ খালি ঘর পুরণ কর</vt:lpstr>
      <vt:lpstr>মূল্যায়ন</vt:lpstr>
      <vt:lpstr>আবার দেখা হবে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</dc:title>
  <dc:creator>PTI_DNJ</dc:creator>
  <cp:lastModifiedBy>Md. Abdul Wazed</cp:lastModifiedBy>
  <cp:revision>55</cp:revision>
  <dcterms:created xsi:type="dcterms:W3CDTF">2006-08-16T00:00:00Z</dcterms:created>
  <dcterms:modified xsi:type="dcterms:W3CDTF">2020-11-22T04:18:50Z</dcterms:modified>
</cp:coreProperties>
</file>