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  <p:sldId id="274" r:id="rId3"/>
    <p:sldId id="275" r:id="rId4"/>
    <p:sldId id="259" r:id="rId5"/>
    <p:sldId id="258" r:id="rId6"/>
    <p:sldId id="266" r:id="rId7"/>
    <p:sldId id="260" r:id="rId8"/>
    <p:sldId id="267" r:id="rId9"/>
    <p:sldId id="268" r:id="rId10"/>
    <p:sldId id="261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798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37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3393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79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0287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43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11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39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28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2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0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9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0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9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2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57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mmaja pic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855241" cy="6705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52600" y="16002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12870" y="1467668"/>
            <a:ext cx="74295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39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F343BC27-1823-483A-85C5-699EA26A97F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857250 w 9144000"/>
              <a:gd name="connsiteY5" fmla="*/ 857250 h 6858000"/>
              <a:gd name="connsiteX6" fmla="*/ 857250 w 9144000"/>
              <a:gd name="connsiteY6" fmla="*/ 60007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857250 w 9144000"/>
              <a:gd name="connsiteY9" fmla="*/ 85725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08072 w 9144000"/>
              <a:gd name="connsiteY5" fmla="*/ 392029 h 6858000"/>
              <a:gd name="connsiteX6" fmla="*/ 857250 w 9144000"/>
              <a:gd name="connsiteY6" fmla="*/ 60007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408072 w 9144000"/>
              <a:gd name="connsiteY9" fmla="*/ 392029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08072 w 9144000"/>
              <a:gd name="connsiteY5" fmla="*/ 392029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408072 w 9144000"/>
              <a:gd name="connsiteY9" fmla="*/ 392029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768013 w 9144000"/>
              <a:gd name="connsiteY8" fmla="*/ 424113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768013 w 9144000"/>
              <a:gd name="connsiteY8" fmla="*/ 424113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43903 w 9144000"/>
              <a:gd name="connsiteY5" fmla="*/ 295776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43903 w 9144000"/>
              <a:gd name="connsiteY9" fmla="*/ 295776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43903 w 9144000"/>
              <a:gd name="connsiteY5" fmla="*/ 295776 h 6858000"/>
              <a:gd name="connsiteX6" fmla="*/ 26369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43903 w 9144000"/>
              <a:gd name="connsiteY9" fmla="*/ 295776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95777 w 9144000"/>
              <a:gd name="connsiteY5" fmla="*/ 279734 h 6858000"/>
              <a:gd name="connsiteX6" fmla="*/ 26369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295777 w 9144000"/>
              <a:gd name="connsiteY9" fmla="*/ 27973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95777" y="279734"/>
                </a:moveTo>
                <a:cubicBezTo>
                  <a:pt x="290430" y="2368550"/>
                  <a:pt x="269040" y="4521534"/>
                  <a:pt x="263693" y="6610350"/>
                </a:cubicBezTo>
                <a:lnTo>
                  <a:pt x="8832181" y="6514098"/>
                </a:lnTo>
                <a:cubicBezTo>
                  <a:pt x="8837529" y="4457366"/>
                  <a:pt x="8842876" y="2400634"/>
                  <a:pt x="8848224" y="343902"/>
                </a:cubicBezTo>
                <a:lnTo>
                  <a:pt x="295777" y="279734"/>
                </a:lnTo>
                <a:close/>
              </a:path>
            </a:pathLst>
          </a:cu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143000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 অগ্নি দূর্ঘটনা প্রতিরোধে আমরা কি কি ব্যবস্থা গ্রহণ করতে পারি ?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160455"/>
            <a:ext cx="6781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১। সচেতনতা বৃদ্ধি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২। বিনা প্রয়োজনে গ্যাসের চুলা বন্ধ রাখা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৩। বিদ্যুতের ত্রুটিযুক্ত সংযোগ বন্ধ করা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৪। বিনা প্রয়োজনে বৈদ্যুতিক সরঞ্জামের সুইচ বন্ধ রাখা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৫।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খোলা চুলা ব্যবহারের পর নিভিয়ে রাখা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4">
            <a:extLst>
              <a:ext uri="{FF2B5EF4-FFF2-40B4-BE49-F238E27FC236}">
                <a16:creationId xmlns:a16="http://schemas.microsoft.com/office/drawing/2014/main" id="{0C66C627-60CB-4717-8744-1A06E649B69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857250 w 9144000"/>
              <a:gd name="connsiteY5" fmla="*/ 857250 h 6858000"/>
              <a:gd name="connsiteX6" fmla="*/ 857250 w 9144000"/>
              <a:gd name="connsiteY6" fmla="*/ 60007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857250 w 9144000"/>
              <a:gd name="connsiteY9" fmla="*/ 85725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08072 w 9144000"/>
              <a:gd name="connsiteY5" fmla="*/ 392029 h 6858000"/>
              <a:gd name="connsiteX6" fmla="*/ 857250 w 9144000"/>
              <a:gd name="connsiteY6" fmla="*/ 60007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408072 w 9144000"/>
              <a:gd name="connsiteY9" fmla="*/ 392029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08072 w 9144000"/>
              <a:gd name="connsiteY5" fmla="*/ 392029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408072 w 9144000"/>
              <a:gd name="connsiteY9" fmla="*/ 392029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768013 w 9144000"/>
              <a:gd name="connsiteY8" fmla="*/ 424113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768013 w 9144000"/>
              <a:gd name="connsiteY8" fmla="*/ 424113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43903 w 9144000"/>
              <a:gd name="connsiteY5" fmla="*/ 295776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43903 w 9144000"/>
              <a:gd name="connsiteY9" fmla="*/ 295776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43903 w 9144000"/>
              <a:gd name="connsiteY5" fmla="*/ 295776 h 6858000"/>
              <a:gd name="connsiteX6" fmla="*/ 26369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43903 w 9144000"/>
              <a:gd name="connsiteY9" fmla="*/ 295776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95777 w 9144000"/>
              <a:gd name="connsiteY5" fmla="*/ 279734 h 6858000"/>
              <a:gd name="connsiteX6" fmla="*/ 26369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295777 w 9144000"/>
              <a:gd name="connsiteY9" fmla="*/ 27973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95777" y="279734"/>
                </a:moveTo>
                <a:cubicBezTo>
                  <a:pt x="290430" y="2368550"/>
                  <a:pt x="269040" y="4521534"/>
                  <a:pt x="263693" y="6610350"/>
                </a:cubicBezTo>
                <a:lnTo>
                  <a:pt x="8832181" y="6514098"/>
                </a:lnTo>
                <a:cubicBezTo>
                  <a:pt x="8837529" y="4457366"/>
                  <a:pt x="8842876" y="2400634"/>
                  <a:pt x="8848224" y="343902"/>
                </a:cubicBezTo>
                <a:lnTo>
                  <a:pt x="295777" y="279734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882640"/>
            <a:ext cx="4953000" cy="1107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6600" dirty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2590800"/>
            <a:ext cx="830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293385"/>
            <a:ext cx="7848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আগুনে পোড়ার দুর্ঘটনা ঘটার মূল কারণ গুলো</a:t>
            </a:r>
            <a:r>
              <a:rPr lang="bn-BD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লিখ।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শরিরের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কোথাও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আগুন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লাগলে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চিকিৎসা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নিব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? ৫টি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বাক্যে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1BAC13C9-F276-4CCF-8EBE-764AE8262D2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857250 w 9144000"/>
              <a:gd name="connsiteY5" fmla="*/ 857250 h 6858000"/>
              <a:gd name="connsiteX6" fmla="*/ 857250 w 9144000"/>
              <a:gd name="connsiteY6" fmla="*/ 60007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857250 w 9144000"/>
              <a:gd name="connsiteY9" fmla="*/ 85725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08072 w 9144000"/>
              <a:gd name="connsiteY5" fmla="*/ 392029 h 6858000"/>
              <a:gd name="connsiteX6" fmla="*/ 857250 w 9144000"/>
              <a:gd name="connsiteY6" fmla="*/ 60007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408072 w 9144000"/>
              <a:gd name="connsiteY9" fmla="*/ 392029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08072 w 9144000"/>
              <a:gd name="connsiteY5" fmla="*/ 392029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408072 w 9144000"/>
              <a:gd name="connsiteY9" fmla="*/ 392029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768013 w 9144000"/>
              <a:gd name="connsiteY8" fmla="*/ 424113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768013 w 9144000"/>
              <a:gd name="connsiteY8" fmla="*/ 424113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43903 w 9144000"/>
              <a:gd name="connsiteY5" fmla="*/ 295776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43903 w 9144000"/>
              <a:gd name="connsiteY9" fmla="*/ 295776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43903 w 9144000"/>
              <a:gd name="connsiteY5" fmla="*/ 295776 h 6858000"/>
              <a:gd name="connsiteX6" fmla="*/ 26369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43903 w 9144000"/>
              <a:gd name="connsiteY9" fmla="*/ 295776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95777 w 9144000"/>
              <a:gd name="connsiteY5" fmla="*/ 279734 h 6858000"/>
              <a:gd name="connsiteX6" fmla="*/ 26369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295777 w 9144000"/>
              <a:gd name="connsiteY9" fmla="*/ 27973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95777" y="279734"/>
                </a:moveTo>
                <a:cubicBezTo>
                  <a:pt x="290430" y="2368550"/>
                  <a:pt x="269040" y="4521534"/>
                  <a:pt x="263693" y="6610350"/>
                </a:cubicBezTo>
                <a:lnTo>
                  <a:pt x="8832181" y="6514098"/>
                </a:lnTo>
                <a:cubicBezTo>
                  <a:pt x="8837529" y="4457366"/>
                  <a:pt x="8842876" y="2400634"/>
                  <a:pt x="8848224" y="343902"/>
                </a:cubicBezTo>
                <a:lnTo>
                  <a:pt x="295777" y="279734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lcsnap-2014-04-01-00h18m14s1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8337"/>
            <a:ext cx="8255000" cy="6454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52400" y="2831432"/>
            <a:ext cx="7366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39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239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4">
            <a:extLst>
              <a:ext uri="{FF2B5EF4-FFF2-40B4-BE49-F238E27FC236}">
                <a16:creationId xmlns:a16="http://schemas.microsoft.com/office/drawing/2014/main" id="{DB797DC9-43C4-4CD1-987A-D842D7B278D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857250 w 9144000"/>
              <a:gd name="connsiteY5" fmla="*/ 857250 h 6858000"/>
              <a:gd name="connsiteX6" fmla="*/ 857250 w 9144000"/>
              <a:gd name="connsiteY6" fmla="*/ 60007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857250 w 9144000"/>
              <a:gd name="connsiteY9" fmla="*/ 85725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08072 w 9144000"/>
              <a:gd name="connsiteY5" fmla="*/ 392029 h 6858000"/>
              <a:gd name="connsiteX6" fmla="*/ 857250 w 9144000"/>
              <a:gd name="connsiteY6" fmla="*/ 60007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408072 w 9144000"/>
              <a:gd name="connsiteY9" fmla="*/ 392029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08072 w 9144000"/>
              <a:gd name="connsiteY5" fmla="*/ 392029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408072 w 9144000"/>
              <a:gd name="connsiteY9" fmla="*/ 392029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768013 w 9144000"/>
              <a:gd name="connsiteY8" fmla="*/ 424113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768013 w 9144000"/>
              <a:gd name="connsiteY8" fmla="*/ 424113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43903 w 9144000"/>
              <a:gd name="connsiteY5" fmla="*/ 295776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43903 w 9144000"/>
              <a:gd name="connsiteY9" fmla="*/ 295776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43903 w 9144000"/>
              <a:gd name="connsiteY5" fmla="*/ 295776 h 6858000"/>
              <a:gd name="connsiteX6" fmla="*/ 26369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43903 w 9144000"/>
              <a:gd name="connsiteY9" fmla="*/ 295776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95777 w 9144000"/>
              <a:gd name="connsiteY5" fmla="*/ 279734 h 6858000"/>
              <a:gd name="connsiteX6" fmla="*/ 26369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295777 w 9144000"/>
              <a:gd name="connsiteY9" fmla="*/ 27973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95777" y="279734"/>
                </a:moveTo>
                <a:cubicBezTo>
                  <a:pt x="290430" y="2368550"/>
                  <a:pt x="269040" y="4521534"/>
                  <a:pt x="263693" y="6610350"/>
                </a:cubicBezTo>
                <a:lnTo>
                  <a:pt x="8832181" y="6514098"/>
                </a:lnTo>
                <a:cubicBezTo>
                  <a:pt x="8837529" y="4457366"/>
                  <a:pt x="8842876" y="2400634"/>
                  <a:pt x="8848224" y="343902"/>
                </a:cubicBezTo>
                <a:lnTo>
                  <a:pt x="295777" y="279734"/>
                </a:lnTo>
                <a:close/>
              </a:path>
            </a:pathLst>
          </a:cu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14478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685800"/>
            <a:ext cx="6553200" cy="11079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66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579132"/>
            <a:ext cx="6781800" cy="280076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নুরজাহান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খাতুন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ভেলাইন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সরকারি প্রাথমিক বিদ্যালয়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ঘোড়াঘাট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দিনাজপুর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 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rame 4">
            <a:extLst>
              <a:ext uri="{FF2B5EF4-FFF2-40B4-BE49-F238E27FC236}">
                <a16:creationId xmlns:a16="http://schemas.microsoft.com/office/drawing/2014/main" id="{3DDBD38C-73AD-48A3-B5B7-25ED1E35DB4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857250 w 9144000"/>
              <a:gd name="connsiteY5" fmla="*/ 857250 h 6858000"/>
              <a:gd name="connsiteX6" fmla="*/ 857250 w 9144000"/>
              <a:gd name="connsiteY6" fmla="*/ 60007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857250 w 9144000"/>
              <a:gd name="connsiteY9" fmla="*/ 85725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08072 w 9144000"/>
              <a:gd name="connsiteY5" fmla="*/ 392029 h 6858000"/>
              <a:gd name="connsiteX6" fmla="*/ 857250 w 9144000"/>
              <a:gd name="connsiteY6" fmla="*/ 60007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408072 w 9144000"/>
              <a:gd name="connsiteY9" fmla="*/ 392029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08072 w 9144000"/>
              <a:gd name="connsiteY5" fmla="*/ 392029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408072 w 9144000"/>
              <a:gd name="connsiteY9" fmla="*/ 392029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768013 w 9144000"/>
              <a:gd name="connsiteY8" fmla="*/ 424113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768013 w 9144000"/>
              <a:gd name="connsiteY8" fmla="*/ 424113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43903 w 9144000"/>
              <a:gd name="connsiteY5" fmla="*/ 295776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43903 w 9144000"/>
              <a:gd name="connsiteY9" fmla="*/ 295776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43903 w 9144000"/>
              <a:gd name="connsiteY5" fmla="*/ 295776 h 6858000"/>
              <a:gd name="connsiteX6" fmla="*/ 26369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43903 w 9144000"/>
              <a:gd name="connsiteY9" fmla="*/ 295776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95777 w 9144000"/>
              <a:gd name="connsiteY5" fmla="*/ 279734 h 6858000"/>
              <a:gd name="connsiteX6" fmla="*/ 26369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295777 w 9144000"/>
              <a:gd name="connsiteY9" fmla="*/ 27973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95777" y="279734"/>
                </a:moveTo>
                <a:cubicBezTo>
                  <a:pt x="290430" y="2368550"/>
                  <a:pt x="269040" y="4521534"/>
                  <a:pt x="263693" y="6610350"/>
                </a:cubicBezTo>
                <a:lnTo>
                  <a:pt x="8832181" y="6514098"/>
                </a:lnTo>
                <a:cubicBezTo>
                  <a:pt x="8837529" y="4457366"/>
                  <a:pt x="8842876" y="2400634"/>
                  <a:pt x="8848224" y="343902"/>
                </a:cubicBezTo>
                <a:lnTo>
                  <a:pt x="295777" y="279734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rrow: Right 8">
            <a:extLst>
              <a:ext uri="{FF2B5EF4-FFF2-40B4-BE49-F238E27FC236}">
                <a16:creationId xmlns:a16="http://schemas.microsoft.com/office/drawing/2014/main" id="{36D9E8BC-0A92-426B-B634-B3A77A42A586}"/>
              </a:ext>
            </a:extLst>
          </p:cNvPr>
          <p:cNvSpPr/>
          <p:nvPr/>
        </p:nvSpPr>
        <p:spPr>
          <a:xfrm>
            <a:off x="1029282" y="333161"/>
            <a:ext cx="4562626" cy="1414974"/>
          </a:xfrm>
          <a:custGeom>
            <a:avLst/>
            <a:gdLst>
              <a:gd name="connsiteX0" fmla="*/ 0 w 4562626"/>
              <a:gd name="connsiteY0" fmla="*/ 438150 h 1752600"/>
              <a:gd name="connsiteX1" fmla="*/ 3742602 w 4562626"/>
              <a:gd name="connsiteY1" fmla="*/ 438150 h 1752600"/>
              <a:gd name="connsiteX2" fmla="*/ 3742602 w 4562626"/>
              <a:gd name="connsiteY2" fmla="*/ 0 h 1752600"/>
              <a:gd name="connsiteX3" fmla="*/ 4562626 w 4562626"/>
              <a:gd name="connsiteY3" fmla="*/ 876300 h 1752600"/>
              <a:gd name="connsiteX4" fmla="*/ 3742602 w 4562626"/>
              <a:gd name="connsiteY4" fmla="*/ 1752600 h 1752600"/>
              <a:gd name="connsiteX5" fmla="*/ 3742602 w 4562626"/>
              <a:gd name="connsiteY5" fmla="*/ 1314450 h 1752600"/>
              <a:gd name="connsiteX6" fmla="*/ 0 w 4562626"/>
              <a:gd name="connsiteY6" fmla="*/ 1314450 h 1752600"/>
              <a:gd name="connsiteX7" fmla="*/ 0 w 4562626"/>
              <a:gd name="connsiteY7" fmla="*/ 438150 h 1752600"/>
              <a:gd name="connsiteX0" fmla="*/ 0 w 4562626"/>
              <a:gd name="connsiteY0" fmla="*/ 227134 h 1541584"/>
              <a:gd name="connsiteX1" fmla="*/ 3742602 w 4562626"/>
              <a:gd name="connsiteY1" fmla="*/ 227134 h 1541584"/>
              <a:gd name="connsiteX2" fmla="*/ 3841075 w 4562626"/>
              <a:gd name="connsiteY2" fmla="*/ 0 h 1541584"/>
              <a:gd name="connsiteX3" fmla="*/ 4562626 w 4562626"/>
              <a:gd name="connsiteY3" fmla="*/ 665284 h 1541584"/>
              <a:gd name="connsiteX4" fmla="*/ 3742602 w 4562626"/>
              <a:gd name="connsiteY4" fmla="*/ 1541584 h 1541584"/>
              <a:gd name="connsiteX5" fmla="*/ 3742602 w 4562626"/>
              <a:gd name="connsiteY5" fmla="*/ 1103434 h 1541584"/>
              <a:gd name="connsiteX6" fmla="*/ 0 w 4562626"/>
              <a:gd name="connsiteY6" fmla="*/ 1103434 h 1541584"/>
              <a:gd name="connsiteX7" fmla="*/ 0 w 4562626"/>
              <a:gd name="connsiteY7" fmla="*/ 227134 h 1541584"/>
              <a:gd name="connsiteX0" fmla="*/ 0 w 4562626"/>
              <a:gd name="connsiteY0" fmla="*/ 227134 h 1414974"/>
              <a:gd name="connsiteX1" fmla="*/ 3742602 w 4562626"/>
              <a:gd name="connsiteY1" fmla="*/ 227134 h 1414974"/>
              <a:gd name="connsiteX2" fmla="*/ 3841075 w 4562626"/>
              <a:gd name="connsiteY2" fmla="*/ 0 h 1414974"/>
              <a:gd name="connsiteX3" fmla="*/ 4562626 w 4562626"/>
              <a:gd name="connsiteY3" fmla="*/ 665284 h 1414974"/>
              <a:gd name="connsiteX4" fmla="*/ 3953617 w 4562626"/>
              <a:gd name="connsiteY4" fmla="*/ 1414974 h 1414974"/>
              <a:gd name="connsiteX5" fmla="*/ 3742602 w 4562626"/>
              <a:gd name="connsiteY5" fmla="*/ 1103434 h 1414974"/>
              <a:gd name="connsiteX6" fmla="*/ 0 w 4562626"/>
              <a:gd name="connsiteY6" fmla="*/ 1103434 h 1414974"/>
              <a:gd name="connsiteX7" fmla="*/ 0 w 4562626"/>
              <a:gd name="connsiteY7" fmla="*/ 227134 h 14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62626" h="1414974">
                <a:moveTo>
                  <a:pt x="0" y="227134"/>
                </a:moveTo>
                <a:lnTo>
                  <a:pt x="3742602" y="227134"/>
                </a:lnTo>
                <a:lnTo>
                  <a:pt x="3841075" y="0"/>
                </a:lnTo>
                <a:lnTo>
                  <a:pt x="4562626" y="665284"/>
                </a:lnTo>
                <a:lnTo>
                  <a:pt x="3953617" y="1414974"/>
                </a:lnTo>
                <a:lnTo>
                  <a:pt x="3742602" y="1103434"/>
                </a:lnTo>
                <a:lnTo>
                  <a:pt x="0" y="1103434"/>
                </a:lnTo>
                <a:lnTo>
                  <a:pt x="0" y="22713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14478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38600" y="2163633"/>
            <a:ext cx="388620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শ্রেনিঃ চতুর্থ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 বিষয়ঃপ্রাথমিক  বিজ্ঞান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66B7BA-2976-4B39-A13D-77037505D8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52801"/>
            <a:ext cx="2914349" cy="390047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32C90A4-36B5-42A8-B5EB-6F2375253007}"/>
              </a:ext>
            </a:extLst>
          </p:cNvPr>
          <p:cNvSpPr txBox="1"/>
          <p:nvPr/>
        </p:nvSpPr>
        <p:spPr>
          <a:xfrm>
            <a:off x="4038600" y="2994630"/>
            <a:ext cx="3886200" cy="224676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পাঠের শিরোনামঃ 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জীবনের নিরাপত্তা ও প্রাথমিক চিকিৎসা 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পাঠের অংশঃ গায়ে আগুন লাগার প্রতিরোধ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rame 4">
            <a:extLst>
              <a:ext uri="{FF2B5EF4-FFF2-40B4-BE49-F238E27FC236}">
                <a16:creationId xmlns:a16="http://schemas.microsoft.com/office/drawing/2014/main" id="{75E19882-E299-4B83-A1CD-06023F4ED1A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857250 w 9144000"/>
              <a:gd name="connsiteY5" fmla="*/ 857250 h 6858000"/>
              <a:gd name="connsiteX6" fmla="*/ 857250 w 9144000"/>
              <a:gd name="connsiteY6" fmla="*/ 60007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857250 w 9144000"/>
              <a:gd name="connsiteY9" fmla="*/ 85725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08072 w 9144000"/>
              <a:gd name="connsiteY5" fmla="*/ 392029 h 6858000"/>
              <a:gd name="connsiteX6" fmla="*/ 857250 w 9144000"/>
              <a:gd name="connsiteY6" fmla="*/ 60007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408072 w 9144000"/>
              <a:gd name="connsiteY9" fmla="*/ 392029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08072 w 9144000"/>
              <a:gd name="connsiteY5" fmla="*/ 392029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408072 w 9144000"/>
              <a:gd name="connsiteY9" fmla="*/ 392029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768013 w 9144000"/>
              <a:gd name="connsiteY8" fmla="*/ 424113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768013 w 9144000"/>
              <a:gd name="connsiteY8" fmla="*/ 424113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43903 w 9144000"/>
              <a:gd name="connsiteY5" fmla="*/ 295776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43903 w 9144000"/>
              <a:gd name="connsiteY9" fmla="*/ 295776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43903 w 9144000"/>
              <a:gd name="connsiteY5" fmla="*/ 295776 h 6858000"/>
              <a:gd name="connsiteX6" fmla="*/ 26369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43903 w 9144000"/>
              <a:gd name="connsiteY9" fmla="*/ 295776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95777 w 9144000"/>
              <a:gd name="connsiteY5" fmla="*/ 279734 h 6858000"/>
              <a:gd name="connsiteX6" fmla="*/ 26369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295777 w 9144000"/>
              <a:gd name="connsiteY9" fmla="*/ 27973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95777" y="279734"/>
                </a:moveTo>
                <a:cubicBezTo>
                  <a:pt x="290430" y="2368550"/>
                  <a:pt x="269040" y="4521534"/>
                  <a:pt x="263693" y="6610350"/>
                </a:cubicBezTo>
                <a:lnTo>
                  <a:pt x="8832181" y="6514098"/>
                </a:lnTo>
                <a:cubicBezTo>
                  <a:pt x="8837529" y="4457366"/>
                  <a:pt x="8842876" y="2400634"/>
                  <a:pt x="8848224" y="343902"/>
                </a:cubicBezTo>
                <a:lnTo>
                  <a:pt x="295777" y="279734"/>
                </a:lnTo>
                <a:close/>
              </a:path>
            </a:pathLst>
          </a:cu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41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819400"/>
            <a:ext cx="7816948" cy="107721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আগুনে পোড়ার দুর্ঘটনা ঘটার মূল কারণ বলতে পারবে।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২।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আগুনে পোড়ার দুর্ঘটনা রোধ করতে পারবে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9284803-09EC-463E-9486-56A5D8A3CCD9}"/>
              </a:ext>
            </a:extLst>
          </p:cNvPr>
          <p:cNvGrpSpPr/>
          <p:nvPr/>
        </p:nvGrpSpPr>
        <p:grpSpPr>
          <a:xfrm>
            <a:off x="1905000" y="609599"/>
            <a:ext cx="4876800" cy="1179494"/>
            <a:chOff x="1905000" y="609599"/>
            <a:chExt cx="4876800" cy="1179494"/>
          </a:xfrm>
        </p:grpSpPr>
        <p:sp>
          <p:nvSpPr>
            <p:cNvPr id="4" name="Arrow: Chevron 3">
              <a:extLst>
                <a:ext uri="{FF2B5EF4-FFF2-40B4-BE49-F238E27FC236}">
                  <a16:creationId xmlns:a16="http://schemas.microsoft.com/office/drawing/2014/main" id="{A9A54C87-4037-4D7B-87FD-F37DA072879A}"/>
                </a:ext>
              </a:extLst>
            </p:cNvPr>
            <p:cNvSpPr/>
            <p:nvPr/>
          </p:nvSpPr>
          <p:spPr>
            <a:xfrm>
              <a:off x="5715000" y="609599"/>
              <a:ext cx="1066800" cy="1179493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Arrow: Pentagon 4">
              <a:extLst>
                <a:ext uri="{FF2B5EF4-FFF2-40B4-BE49-F238E27FC236}">
                  <a16:creationId xmlns:a16="http://schemas.microsoft.com/office/drawing/2014/main" id="{25594844-E8B3-45AB-8A21-5EA7DE1A7A7D}"/>
                </a:ext>
              </a:extLst>
            </p:cNvPr>
            <p:cNvSpPr/>
            <p:nvPr/>
          </p:nvSpPr>
          <p:spPr>
            <a:xfrm>
              <a:off x="1905000" y="609600"/>
              <a:ext cx="3962400" cy="1179493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এ পাঠের শিখনফলঃ</a:t>
              </a:r>
              <a:endParaRPr lang="en-US" dirty="0"/>
            </a:p>
          </p:txBody>
        </p:sp>
      </p:grpSp>
      <p:sp>
        <p:nvSpPr>
          <p:cNvPr id="7" name="Frame 4">
            <a:extLst>
              <a:ext uri="{FF2B5EF4-FFF2-40B4-BE49-F238E27FC236}">
                <a16:creationId xmlns:a16="http://schemas.microsoft.com/office/drawing/2014/main" id="{7B8E4000-438E-4F3D-9748-B0E4A68854E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857250 w 9144000"/>
              <a:gd name="connsiteY5" fmla="*/ 857250 h 6858000"/>
              <a:gd name="connsiteX6" fmla="*/ 857250 w 9144000"/>
              <a:gd name="connsiteY6" fmla="*/ 60007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857250 w 9144000"/>
              <a:gd name="connsiteY9" fmla="*/ 85725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08072 w 9144000"/>
              <a:gd name="connsiteY5" fmla="*/ 392029 h 6858000"/>
              <a:gd name="connsiteX6" fmla="*/ 857250 w 9144000"/>
              <a:gd name="connsiteY6" fmla="*/ 60007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408072 w 9144000"/>
              <a:gd name="connsiteY9" fmla="*/ 392029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08072 w 9144000"/>
              <a:gd name="connsiteY5" fmla="*/ 392029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408072 w 9144000"/>
              <a:gd name="connsiteY9" fmla="*/ 392029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768013 w 9144000"/>
              <a:gd name="connsiteY8" fmla="*/ 424113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768013 w 9144000"/>
              <a:gd name="connsiteY8" fmla="*/ 424113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43903 w 9144000"/>
              <a:gd name="connsiteY5" fmla="*/ 295776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43903 w 9144000"/>
              <a:gd name="connsiteY9" fmla="*/ 295776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43903 w 9144000"/>
              <a:gd name="connsiteY5" fmla="*/ 295776 h 6858000"/>
              <a:gd name="connsiteX6" fmla="*/ 26369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43903 w 9144000"/>
              <a:gd name="connsiteY9" fmla="*/ 295776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95777 w 9144000"/>
              <a:gd name="connsiteY5" fmla="*/ 279734 h 6858000"/>
              <a:gd name="connsiteX6" fmla="*/ 26369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295777 w 9144000"/>
              <a:gd name="connsiteY9" fmla="*/ 27973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95777" y="279734"/>
                </a:moveTo>
                <a:cubicBezTo>
                  <a:pt x="290430" y="2368550"/>
                  <a:pt x="269040" y="4521534"/>
                  <a:pt x="263693" y="6610350"/>
                </a:cubicBezTo>
                <a:lnTo>
                  <a:pt x="8832181" y="6514098"/>
                </a:lnTo>
                <a:cubicBezTo>
                  <a:pt x="8837529" y="4457366"/>
                  <a:pt x="8842876" y="2400634"/>
                  <a:pt x="8848224" y="343902"/>
                </a:cubicBezTo>
                <a:lnTo>
                  <a:pt x="295777" y="279734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vered-v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693022"/>
            <a:ext cx="3886200" cy="3407079"/>
          </a:xfrm>
          <a:prstGeom prst="rect">
            <a:avLst/>
          </a:prstGeom>
        </p:spPr>
      </p:pic>
      <p:pic>
        <p:nvPicPr>
          <p:cNvPr id="5" name="Picture 4" descr="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72688"/>
            <a:ext cx="3886200" cy="34274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9200" y="4415583"/>
            <a:ext cx="17526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বাড়িতে আগুন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67302" y="4384805"/>
            <a:ext cx="22098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গাড়িতে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আগুন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20EB9C5-42D4-412E-B6D3-5C6293124C04}"/>
              </a:ext>
            </a:extLst>
          </p:cNvPr>
          <p:cNvSpPr/>
          <p:nvPr/>
        </p:nvSpPr>
        <p:spPr>
          <a:xfrm>
            <a:off x="1740291" y="5872590"/>
            <a:ext cx="480060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আগুন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দূর্ঘটনা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9" name="Frame 4">
            <a:extLst>
              <a:ext uri="{FF2B5EF4-FFF2-40B4-BE49-F238E27FC236}">
                <a16:creationId xmlns:a16="http://schemas.microsoft.com/office/drawing/2014/main" id="{F983B952-9F90-4863-B810-3BF760B905D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857250 w 9144000"/>
              <a:gd name="connsiteY5" fmla="*/ 857250 h 6858000"/>
              <a:gd name="connsiteX6" fmla="*/ 857250 w 9144000"/>
              <a:gd name="connsiteY6" fmla="*/ 60007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857250 w 9144000"/>
              <a:gd name="connsiteY9" fmla="*/ 85725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08072 w 9144000"/>
              <a:gd name="connsiteY5" fmla="*/ 392029 h 6858000"/>
              <a:gd name="connsiteX6" fmla="*/ 857250 w 9144000"/>
              <a:gd name="connsiteY6" fmla="*/ 60007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408072 w 9144000"/>
              <a:gd name="connsiteY9" fmla="*/ 392029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08072 w 9144000"/>
              <a:gd name="connsiteY5" fmla="*/ 392029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408072 w 9144000"/>
              <a:gd name="connsiteY9" fmla="*/ 392029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768013 w 9144000"/>
              <a:gd name="connsiteY8" fmla="*/ 424113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768013 w 9144000"/>
              <a:gd name="connsiteY8" fmla="*/ 424113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43903 w 9144000"/>
              <a:gd name="connsiteY5" fmla="*/ 295776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43903 w 9144000"/>
              <a:gd name="connsiteY9" fmla="*/ 295776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43903 w 9144000"/>
              <a:gd name="connsiteY5" fmla="*/ 295776 h 6858000"/>
              <a:gd name="connsiteX6" fmla="*/ 26369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43903 w 9144000"/>
              <a:gd name="connsiteY9" fmla="*/ 295776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95777 w 9144000"/>
              <a:gd name="connsiteY5" fmla="*/ 279734 h 6858000"/>
              <a:gd name="connsiteX6" fmla="*/ 26369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295777 w 9144000"/>
              <a:gd name="connsiteY9" fmla="*/ 27973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95777" y="279734"/>
                </a:moveTo>
                <a:cubicBezTo>
                  <a:pt x="290430" y="2368550"/>
                  <a:pt x="269040" y="4521534"/>
                  <a:pt x="263693" y="6610350"/>
                </a:cubicBezTo>
                <a:lnTo>
                  <a:pt x="8832181" y="6514098"/>
                </a:lnTo>
                <a:cubicBezTo>
                  <a:pt x="8837529" y="4457366"/>
                  <a:pt x="8842876" y="2400634"/>
                  <a:pt x="8848224" y="343902"/>
                </a:cubicBezTo>
                <a:lnTo>
                  <a:pt x="295777" y="279734"/>
                </a:lnTo>
                <a:close/>
              </a:path>
            </a:pathLst>
          </a:cu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r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591" y="381000"/>
            <a:ext cx="6858000" cy="542281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09942B9-CD05-4077-A55D-8F00F4ABBE5D}"/>
              </a:ext>
            </a:extLst>
          </p:cNvPr>
          <p:cNvSpPr/>
          <p:nvPr/>
        </p:nvSpPr>
        <p:spPr>
          <a:xfrm>
            <a:off x="1740291" y="6044625"/>
            <a:ext cx="480060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আগুন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দূর্ঘটনা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4" name="Frame 4">
            <a:extLst>
              <a:ext uri="{FF2B5EF4-FFF2-40B4-BE49-F238E27FC236}">
                <a16:creationId xmlns:a16="http://schemas.microsoft.com/office/drawing/2014/main" id="{D67C2056-2410-4A3F-AC59-53D52B09137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857250 w 9144000"/>
              <a:gd name="connsiteY5" fmla="*/ 857250 h 6858000"/>
              <a:gd name="connsiteX6" fmla="*/ 857250 w 9144000"/>
              <a:gd name="connsiteY6" fmla="*/ 60007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857250 w 9144000"/>
              <a:gd name="connsiteY9" fmla="*/ 85725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08072 w 9144000"/>
              <a:gd name="connsiteY5" fmla="*/ 392029 h 6858000"/>
              <a:gd name="connsiteX6" fmla="*/ 857250 w 9144000"/>
              <a:gd name="connsiteY6" fmla="*/ 60007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408072 w 9144000"/>
              <a:gd name="connsiteY9" fmla="*/ 392029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08072 w 9144000"/>
              <a:gd name="connsiteY5" fmla="*/ 392029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408072 w 9144000"/>
              <a:gd name="connsiteY9" fmla="*/ 392029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768013 w 9144000"/>
              <a:gd name="connsiteY8" fmla="*/ 424113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768013 w 9144000"/>
              <a:gd name="connsiteY8" fmla="*/ 424113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43903 w 9144000"/>
              <a:gd name="connsiteY5" fmla="*/ 295776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43903 w 9144000"/>
              <a:gd name="connsiteY9" fmla="*/ 295776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43903 w 9144000"/>
              <a:gd name="connsiteY5" fmla="*/ 295776 h 6858000"/>
              <a:gd name="connsiteX6" fmla="*/ 26369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43903 w 9144000"/>
              <a:gd name="connsiteY9" fmla="*/ 295776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95777 w 9144000"/>
              <a:gd name="connsiteY5" fmla="*/ 279734 h 6858000"/>
              <a:gd name="connsiteX6" fmla="*/ 26369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295777 w 9144000"/>
              <a:gd name="connsiteY9" fmla="*/ 27973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95777" y="279734"/>
                </a:moveTo>
                <a:cubicBezTo>
                  <a:pt x="290430" y="2368550"/>
                  <a:pt x="269040" y="4521534"/>
                  <a:pt x="263693" y="6610350"/>
                </a:cubicBezTo>
                <a:lnTo>
                  <a:pt x="8832181" y="6514098"/>
                </a:lnTo>
                <a:cubicBezTo>
                  <a:pt x="8837529" y="4457366"/>
                  <a:pt x="8842876" y="2400634"/>
                  <a:pt x="8848224" y="343902"/>
                </a:cubicBezTo>
                <a:lnTo>
                  <a:pt x="295777" y="279734"/>
                </a:lnTo>
                <a:close/>
              </a:path>
            </a:pathLst>
          </a:cu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p_hobigonje-jela-bnp.jpg"/>
          <p:cNvPicPr>
            <a:picLocks noChangeAspect="1"/>
          </p:cNvPicPr>
          <p:nvPr/>
        </p:nvPicPr>
        <p:blipFill>
          <a:blip r:embed="rId2"/>
          <a:srcRect b="9259"/>
          <a:stretch>
            <a:fillRect/>
          </a:stretch>
        </p:blipFill>
        <p:spPr>
          <a:xfrm>
            <a:off x="515515" y="914400"/>
            <a:ext cx="8112969" cy="54102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76600" y="241011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অগ্নি নির্বাপন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4">
            <a:extLst>
              <a:ext uri="{FF2B5EF4-FFF2-40B4-BE49-F238E27FC236}">
                <a16:creationId xmlns:a16="http://schemas.microsoft.com/office/drawing/2014/main" id="{0E8FB55E-4793-45D2-BF13-9853106FE3C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857250 w 9144000"/>
              <a:gd name="connsiteY5" fmla="*/ 857250 h 6858000"/>
              <a:gd name="connsiteX6" fmla="*/ 857250 w 9144000"/>
              <a:gd name="connsiteY6" fmla="*/ 60007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857250 w 9144000"/>
              <a:gd name="connsiteY9" fmla="*/ 85725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08072 w 9144000"/>
              <a:gd name="connsiteY5" fmla="*/ 392029 h 6858000"/>
              <a:gd name="connsiteX6" fmla="*/ 857250 w 9144000"/>
              <a:gd name="connsiteY6" fmla="*/ 60007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408072 w 9144000"/>
              <a:gd name="connsiteY9" fmla="*/ 392029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08072 w 9144000"/>
              <a:gd name="connsiteY5" fmla="*/ 392029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408072 w 9144000"/>
              <a:gd name="connsiteY9" fmla="*/ 392029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768013 w 9144000"/>
              <a:gd name="connsiteY8" fmla="*/ 424113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768013 w 9144000"/>
              <a:gd name="connsiteY8" fmla="*/ 424113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43903 w 9144000"/>
              <a:gd name="connsiteY5" fmla="*/ 295776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43903 w 9144000"/>
              <a:gd name="connsiteY9" fmla="*/ 295776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43903 w 9144000"/>
              <a:gd name="connsiteY5" fmla="*/ 295776 h 6858000"/>
              <a:gd name="connsiteX6" fmla="*/ 26369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43903 w 9144000"/>
              <a:gd name="connsiteY9" fmla="*/ 295776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95777 w 9144000"/>
              <a:gd name="connsiteY5" fmla="*/ 279734 h 6858000"/>
              <a:gd name="connsiteX6" fmla="*/ 26369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295777 w 9144000"/>
              <a:gd name="connsiteY9" fmla="*/ 27973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95777" y="279734"/>
                </a:moveTo>
                <a:cubicBezTo>
                  <a:pt x="290430" y="2368550"/>
                  <a:pt x="269040" y="4521534"/>
                  <a:pt x="263693" y="6610350"/>
                </a:cubicBezTo>
                <a:lnTo>
                  <a:pt x="8832181" y="6514098"/>
                </a:lnTo>
                <a:cubicBezTo>
                  <a:pt x="8837529" y="4457366"/>
                  <a:pt x="8842876" y="2400634"/>
                  <a:pt x="8848224" y="343902"/>
                </a:cubicBezTo>
                <a:lnTo>
                  <a:pt x="295777" y="279734"/>
                </a:lnTo>
                <a:close/>
              </a:path>
            </a:pathLst>
          </a:cu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eat-a-Burn-Step-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99772"/>
            <a:ext cx="8001000" cy="5257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381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আগুন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দূর্ঘটনায়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প্রাথমিক চিকিৎসা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4">
            <a:extLst>
              <a:ext uri="{FF2B5EF4-FFF2-40B4-BE49-F238E27FC236}">
                <a16:creationId xmlns:a16="http://schemas.microsoft.com/office/drawing/2014/main" id="{E9236FE1-84F6-449E-9D5D-8924AED0576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857250 w 9144000"/>
              <a:gd name="connsiteY5" fmla="*/ 857250 h 6858000"/>
              <a:gd name="connsiteX6" fmla="*/ 857250 w 9144000"/>
              <a:gd name="connsiteY6" fmla="*/ 60007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857250 w 9144000"/>
              <a:gd name="connsiteY9" fmla="*/ 85725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08072 w 9144000"/>
              <a:gd name="connsiteY5" fmla="*/ 392029 h 6858000"/>
              <a:gd name="connsiteX6" fmla="*/ 857250 w 9144000"/>
              <a:gd name="connsiteY6" fmla="*/ 60007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408072 w 9144000"/>
              <a:gd name="connsiteY9" fmla="*/ 392029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08072 w 9144000"/>
              <a:gd name="connsiteY5" fmla="*/ 392029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408072 w 9144000"/>
              <a:gd name="connsiteY9" fmla="*/ 392029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768013 w 9144000"/>
              <a:gd name="connsiteY8" fmla="*/ 424113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768013 w 9144000"/>
              <a:gd name="connsiteY8" fmla="*/ 424113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43903 w 9144000"/>
              <a:gd name="connsiteY5" fmla="*/ 295776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43903 w 9144000"/>
              <a:gd name="connsiteY9" fmla="*/ 295776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43903 w 9144000"/>
              <a:gd name="connsiteY5" fmla="*/ 295776 h 6858000"/>
              <a:gd name="connsiteX6" fmla="*/ 26369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43903 w 9144000"/>
              <a:gd name="connsiteY9" fmla="*/ 295776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95777 w 9144000"/>
              <a:gd name="connsiteY5" fmla="*/ 279734 h 6858000"/>
              <a:gd name="connsiteX6" fmla="*/ 26369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295777 w 9144000"/>
              <a:gd name="connsiteY9" fmla="*/ 27973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95777" y="279734"/>
                </a:moveTo>
                <a:cubicBezTo>
                  <a:pt x="290430" y="2368550"/>
                  <a:pt x="269040" y="4521534"/>
                  <a:pt x="263693" y="6610350"/>
                </a:cubicBezTo>
                <a:lnTo>
                  <a:pt x="8832181" y="6514098"/>
                </a:lnTo>
                <a:cubicBezTo>
                  <a:pt x="8837529" y="4457366"/>
                  <a:pt x="8842876" y="2400634"/>
                  <a:pt x="8848224" y="343902"/>
                </a:cubicBezTo>
                <a:lnTo>
                  <a:pt x="295777" y="279734"/>
                </a:lnTo>
                <a:close/>
              </a:path>
            </a:pathLst>
          </a:cu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71274" y="2545817"/>
            <a:ext cx="19050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আগুনে পোড়া রোগীর প্রাথমিক চিকিৎসা 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871787" y="2904760"/>
            <a:ext cx="762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3495174" y="1702511"/>
            <a:ext cx="457200" cy="6736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3533274" y="3956772"/>
            <a:ext cx="4191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23837" y="1042076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আক্রান্ত স্থানে ঠান্ডা পানি দেওয়া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29300" y="2577496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আক্রান্ত স্থানে নারিকেল তেল দেওয়া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5600" y="4942613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আক্রান্ত স্থানে চুনের পানি দেওয়া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6513" y="2936483"/>
            <a:ext cx="15951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এন্টিসেপ্টিক মলম লাগানো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1883444" y="3059577"/>
            <a:ext cx="680787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-914400" y="609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Frame 4">
            <a:extLst>
              <a:ext uri="{FF2B5EF4-FFF2-40B4-BE49-F238E27FC236}">
                <a16:creationId xmlns:a16="http://schemas.microsoft.com/office/drawing/2014/main" id="{9485AD6F-58BF-44EA-BB97-7722A088A99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857250 w 9144000"/>
              <a:gd name="connsiteY5" fmla="*/ 857250 h 6858000"/>
              <a:gd name="connsiteX6" fmla="*/ 857250 w 9144000"/>
              <a:gd name="connsiteY6" fmla="*/ 60007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857250 w 9144000"/>
              <a:gd name="connsiteY9" fmla="*/ 85725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08072 w 9144000"/>
              <a:gd name="connsiteY5" fmla="*/ 392029 h 6858000"/>
              <a:gd name="connsiteX6" fmla="*/ 857250 w 9144000"/>
              <a:gd name="connsiteY6" fmla="*/ 60007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408072 w 9144000"/>
              <a:gd name="connsiteY9" fmla="*/ 392029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08072 w 9144000"/>
              <a:gd name="connsiteY5" fmla="*/ 392029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408072 w 9144000"/>
              <a:gd name="connsiteY9" fmla="*/ 392029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286750 w 9144000"/>
              <a:gd name="connsiteY8" fmla="*/ 857250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286750 w 9144000"/>
              <a:gd name="connsiteY7" fmla="*/ 6000750 h 6858000"/>
              <a:gd name="connsiteX8" fmla="*/ 8768013 w 9144000"/>
              <a:gd name="connsiteY8" fmla="*/ 424113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768013 w 9144000"/>
              <a:gd name="connsiteY8" fmla="*/ 424113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59945 w 9144000"/>
              <a:gd name="connsiteY5" fmla="*/ 343902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59945 w 9144000"/>
              <a:gd name="connsiteY9" fmla="*/ 343902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43903 w 9144000"/>
              <a:gd name="connsiteY5" fmla="*/ 295776 h 6858000"/>
              <a:gd name="connsiteX6" fmla="*/ 34390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43903 w 9144000"/>
              <a:gd name="connsiteY9" fmla="*/ 295776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43903 w 9144000"/>
              <a:gd name="connsiteY5" fmla="*/ 295776 h 6858000"/>
              <a:gd name="connsiteX6" fmla="*/ 26369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343903 w 9144000"/>
              <a:gd name="connsiteY9" fmla="*/ 295776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95777 w 9144000"/>
              <a:gd name="connsiteY5" fmla="*/ 279734 h 6858000"/>
              <a:gd name="connsiteX6" fmla="*/ 263693 w 9144000"/>
              <a:gd name="connsiteY6" fmla="*/ 6610350 h 6858000"/>
              <a:gd name="connsiteX7" fmla="*/ 8832181 w 9144000"/>
              <a:gd name="connsiteY7" fmla="*/ 6514098 h 6858000"/>
              <a:gd name="connsiteX8" fmla="*/ 8848224 w 9144000"/>
              <a:gd name="connsiteY8" fmla="*/ 343902 h 6858000"/>
              <a:gd name="connsiteX9" fmla="*/ 295777 w 9144000"/>
              <a:gd name="connsiteY9" fmla="*/ 27973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95777" y="279734"/>
                </a:moveTo>
                <a:cubicBezTo>
                  <a:pt x="290430" y="2368550"/>
                  <a:pt x="269040" y="4521534"/>
                  <a:pt x="263693" y="6610350"/>
                </a:cubicBezTo>
                <a:lnTo>
                  <a:pt x="8832181" y="6514098"/>
                </a:lnTo>
                <a:cubicBezTo>
                  <a:pt x="8837529" y="4457366"/>
                  <a:pt x="8842876" y="2400634"/>
                  <a:pt x="8848224" y="343902"/>
                </a:cubicBezTo>
                <a:lnTo>
                  <a:pt x="295777" y="279734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453</TotalTime>
  <Words>178</Words>
  <Application>Microsoft Office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 nilphamari</dc:creator>
  <cp:lastModifiedBy>Md. Abdul Wazed</cp:lastModifiedBy>
  <cp:revision>64</cp:revision>
  <dcterms:created xsi:type="dcterms:W3CDTF">2006-08-16T00:00:00Z</dcterms:created>
  <dcterms:modified xsi:type="dcterms:W3CDTF">2020-11-22T05:32:02Z</dcterms:modified>
</cp:coreProperties>
</file>