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88" r:id="rId3"/>
    <p:sldId id="289" r:id="rId4"/>
    <p:sldId id="259" r:id="rId5"/>
    <p:sldId id="287" r:id="rId6"/>
    <p:sldId id="275" r:id="rId7"/>
    <p:sldId id="260" r:id="rId8"/>
    <p:sldId id="261" r:id="rId9"/>
    <p:sldId id="267" r:id="rId10"/>
    <p:sldId id="268" r:id="rId11"/>
    <p:sldId id="269" r:id="rId12"/>
    <p:sldId id="276" r:id="rId13"/>
    <p:sldId id="277" r:id="rId14"/>
    <p:sldId id="278" r:id="rId15"/>
    <p:sldId id="279" r:id="rId16"/>
    <p:sldId id="280" r:id="rId17"/>
    <p:sldId id="281" r:id="rId18"/>
    <p:sldId id="270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DDD3-A3F9-4A07-931D-14614A8C30E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A1E8-A160-4798-B488-4A3F4D90E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13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A1E8-A160-4798-B488-4A3F4D90E7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7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993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232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654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42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63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15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613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72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493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03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068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004A-9498-4657-99C5-BAF10C32DC1A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9620-A690-45DB-97DF-0EB9F4BDD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2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08879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WELLCOME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17756"/>
            <a:ext cx="9144000" cy="18400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unicom\Downloads\asdf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3848"/>
            <a:ext cx="12192001" cy="50666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394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চারপত্র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মুড়া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918"/>
            <a:ext cx="12192000" cy="39424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" y="5647749"/>
            <a:ext cx="12191999" cy="121025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কোটিলা মুড়ায় একটি চতুষ্কোণ মন্দির আবিষ্কৃত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এটি কোটিলা মুড়া থেকে প্রায় 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১.৫ 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মাইল 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 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৫৭৭৫বর্গ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সন্মুখে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হলঘর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চারখানা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তাম্রশাসন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স্মারকাধার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23076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929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 বিহার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282"/>
            <a:ext cx="12192000" cy="440710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597469"/>
            <a:ext cx="12192000" cy="126053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বংশীয়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আনন্দদেব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২মাইল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শালবন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উত্ত্ররে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কৌটিলামুড়া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1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60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903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শালবন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বিহারটি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আবিস্কৃত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হয়েছে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কুমিল্লা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শহর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থেকে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পশ্চিমে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পাহাড়ের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পূর্ব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সীমাঘেঁষে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শালবনপুর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err="1" smtClean="0">
                <a:solidFill>
                  <a:srgbClr val="FFFF00"/>
                </a:solidFill>
              </a:rPr>
              <a:t>গ্রামের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নিকটে</a:t>
            </a:r>
            <a:r>
              <a:rPr lang="en-US" sz="2400" dirty="0" smtClean="0">
                <a:solidFill>
                  <a:srgbClr val="FFFF00"/>
                </a:solidFill>
              </a:rPr>
              <a:t> ।</a:t>
            </a:r>
            <a:r>
              <a:rPr lang="en-US" sz="2400" dirty="0" err="1" smtClean="0">
                <a:solidFill>
                  <a:srgbClr val="FFFF00"/>
                </a:solidFill>
              </a:rPr>
              <a:t>প্রাচীন</a:t>
            </a:r>
            <a:r>
              <a:rPr lang="en-US" sz="2400" dirty="0" smtClean="0">
                <a:solidFill>
                  <a:srgbClr val="FFFF00"/>
                </a:solidFill>
              </a:rPr>
              <a:t> এ </a:t>
            </a:r>
            <a:r>
              <a:rPr lang="en-US" sz="2400" dirty="0" err="1" smtClean="0">
                <a:solidFill>
                  <a:srgbClr val="FFFF00"/>
                </a:solidFill>
              </a:rPr>
              <a:t>বিহার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প্রকৃত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নাম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এখনো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জানা</a:t>
            </a:r>
            <a:r>
              <a:rPr lang="en-US" sz="2400" dirty="0" smtClean="0">
                <a:solidFill>
                  <a:srgbClr val="FFFF00"/>
                </a:solidFill>
              </a:rPr>
              <a:t> যায়নি।৫০০ </a:t>
            </a:r>
            <a:r>
              <a:rPr lang="en-US" sz="2400" dirty="0" err="1" smtClean="0">
                <a:solidFill>
                  <a:srgbClr val="FFFF00"/>
                </a:solidFill>
              </a:rPr>
              <a:t>ফুট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বাহুবিশিষ্ট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বর্গাকৃতির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এ </a:t>
            </a:r>
            <a:r>
              <a:rPr lang="en-US" sz="2400" dirty="0" err="1" smtClean="0">
                <a:solidFill>
                  <a:srgbClr val="FFFF00"/>
                </a:solidFill>
              </a:rPr>
              <a:t>বিহারটি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সমতটের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দেববংশীয়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বৌদ্ধ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রাজাদের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দ্বারা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নির্মিত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হয়েছিল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unicom\Pictures\Camera Roll\M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18938"/>
            <a:ext cx="12192000" cy="5239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414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                      </a:t>
            </a:r>
            <a:r>
              <a:rPr lang="en-US" sz="3600" dirty="0" err="1" smtClean="0"/>
              <a:t>ইটাখোলা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মুড়া</a:t>
            </a:r>
            <a:r>
              <a:rPr lang="en-US" sz="3600" dirty="0" smtClean="0"/>
              <a:t>-</a:t>
            </a:r>
            <a:endParaRPr lang="en-US" sz="3600" dirty="0"/>
          </a:p>
        </p:txBody>
      </p:sp>
      <p:pic>
        <p:nvPicPr>
          <p:cNvPr id="3074" name="Picture 2" descr="C:\Users\unicom\Pictures\Camera Roll\M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94085"/>
            <a:ext cx="12192000" cy="54639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nicom\Pictures\Camera Roll\M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nicom\Pictures\Camera Roll\M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6906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                     </a:t>
            </a:r>
            <a:r>
              <a:rPr lang="en-US" sz="5400" dirty="0" err="1" smtClean="0"/>
              <a:t>ময়নামতির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খননকার্য</a:t>
            </a:r>
            <a:endParaRPr lang="en-US" sz="5400" dirty="0"/>
          </a:p>
        </p:txBody>
      </p:sp>
      <p:pic>
        <p:nvPicPr>
          <p:cNvPr id="6146" name="Picture 2" descr="C:\Users\unicom\Pictures\Camera Roll\M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93889"/>
            <a:ext cx="12192000" cy="51641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nicom\Pictures\Camera Roll\M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143" y="0"/>
            <a:ext cx="2775857" cy="115424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" y="5675086"/>
            <a:ext cx="12192000" cy="118291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ময়নামতির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প্রত্নতাত্তিক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ঐশ্বর্যের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503763" cy="5651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B284A7-5CD5-4713-BD2F-1E69F143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3764" y="1214203"/>
            <a:ext cx="2688236" cy="4422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278544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600"/>
          </a:xfr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BTT -2019\ICT B=23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286000"/>
            <a:ext cx="10769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235388" cy="19811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0" y="2057400"/>
            <a:ext cx="12192000" cy="480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               </a:t>
            </a:r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শাখাওয়াত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হোসেন</a:t>
            </a:r>
            <a:endParaRPr lang="en-US" sz="3200" dirty="0" smtClean="0"/>
          </a:p>
          <a:p>
            <a:r>
              <a:rPr lang="en-US" sz="3200" dirty="0" smtClean="0"/>
              <a:t>               </a:t>
            </a:r>
            <a:r>
              <a:rPr lang="en-US" sz="3200" dirty="0" err="1" smtClean="0"/>
              <a:t>প্রভাষক</a:t>
            </a:r>
            <a:r>
              <a:rPr lang="en-US" sz="3200" dirty="0" smtClean="0"/>
              <a:t> (</a:t>
            </a:r>
            <a:r>
              <a:rPr lang="en-US" sz="3200" dirty="0" err="1" smtClean="0"/>
              <a:t>সমাজবিজ্ঞান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              </a:t>
            </a:r>
            <a:r>
              <a:rPr lang="en-US" sz="3200" dirty="0" err="1" smtClean="0"/>
              <a:t>খোশবাস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r>
              <a:rPr lang="en-US" sz="3200" dirty="0" smtClean="0"/>
              <a:t> ও </a:t>
            </a:r>
            <a:r>
              <a:rPr lang="en-US" sz="3200" dirty="0" err="1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               </a:t>
            </a:r>
            <a:r>
              <a:rPr lang="en-US" sz="3200" dirty="0" err="1" smtClean="0"/>
              <a:t>খোশবাস</a:t>
            </a:r>
            <a:r>
              <a:rPr lang="en-US" sz="3200" dirty="0" smtClean="0"/>
              <a:t>, </a:t>
            </a:r>
            <a:r>
              <a:rPr lang="en-US" sz="3200" dirty="0" err="1" smtClean="0"/>
              <a:t>বরুড়া</a:t>
            </a:r>
            <a:r>
              <a:rPr lang="en-US" sz="3200" dirty="0" smtClean="0"/>
              <a:t> ,</a:t>
            </a:r>
            <a:r>
              <a:rPr lang="en-US" sz="3200" dirty="0" err="1" smtClean="0"/>
              <a:t>কুমিল্লা</a:t>
            </a:r>
            <a:endParaRPr lang="en-US" sz="32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26" name="Picture 2" descr="C:\Users\unicom\Pictures\Camera Roll\20201020_123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0"/>
            <a:ext cx="2743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208512"/>
      </p:ext>
    </p:extLst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1394085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9600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9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0" y="1289154"/>
            <a:ext cx="12192000" cy="5568847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bn-IN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প্রত্নতত্ত্বের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ভিত্তিতে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ময়নামতি</a:t>
            </a:r>
            <a:endParaRPr lang="en-US" sz="3200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65653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304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3672"/>
            <a:ext cx="12192000" cy="5214328"/>
          </a:xfrm>
        </p:spPr>
      </p:pic>
    </p:spTree>
    <p:extLst>
      <p:ext uri="{BB962C8B-B14F-4D97-AF65-F5344CB8AC3E}">
        <p14:creationId xmlns="" xmlns:p14="http://schemas.microsoft.com/office/powerpoint/2010/main" val="37470449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409074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                                         </a:t>
            </a:r>
            <a:r>
              <a:rPr lang="en-US" dirty="0" err="1" smtClean="0"/>
              <a:t>ময়নামতির</a:t>
            </a:r>
            <a:r>
              <a:rPr lang="en-US" dirty="0" smtClean="0"/>
              <a:t> </a:t>
            </a:r>
            <a:r>
              <a:rPr lang="en-US" dirty="0" err="1" smtClean="0"/>
              <a:t>দৃশ্য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C:\Users\unicom\Pictures\Camera Roll\M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43987"/>
            <a:ext cx="12192000" cy="5314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6525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ধ্বংসাবশেষ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ঐশ্বর্যের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8689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306518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5250873"/>
            <a:ext cx="12192000" cy="16071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শহর থেকে প্রায়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ময়নামতি অবস্থিত। ১১ মাইলব্যাপী ময়নামতি লালমাই পাহাড়ের মধ্যবর্তী স্থানে বাংলাদেশের অন্যতম গুরুত্বপূর্ণ প্রত্নতাত্ত্বিক নিদর্শন। ১৯৫৫সালে প্রত্নতাত্ত্বিক বিভাগ এখানে খননকার্য শুরু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0344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025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‘ময়নামতি’নামের উৎপত্তি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1825625"/>
            <a:ext cx="12012118" cy="4921539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খ্রিষ্টীয়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-১০ম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শতাব্দীতে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চন্দ্রবংশীয়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রাজারা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সমতট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ভূভাগে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চন্দ্রবংশীয়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মানিকচন্দ্র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মাণিক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চন্দের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স্ত্রী 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ময়নামতির কাহিনি এ জায়গার সাথে জড়িত। চন্দ্রবংশীয় রাজা গোবিন্দচন্দ্রের মা রা</a:t>
            </a:r>
            <a:r>
              <a:rPr lang="en-US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ময়নামতির নামানুসারে এ জায়গার নাম ‘ময়নামতি’। রাজা মানিকচন্দ্রের মৃত্যুর পর তিনি অনেককাল মেহেরকুল ও পাটিকারা রাজ্যের শাসনকার্য পরিচালনা করেন। 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এখানকার </a:t>
            </a:r>
            <a:r>
              <a:rPr lang="bn-IN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 উত্তারাংশের নাম ময়নামতি ও দক্ষিণাংশের নাম লালমাই।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80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428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কোটিলা মুড়া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292"/>
            <a:ext cx="12192000" cy="455701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708071"/>
            <a:ext cx="12191999" cy="26714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শালবন বিহার থেকে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5কিলোমিটার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উত্তরে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কৌটিলা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আবিষ্কৃত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প্রতীকরুপে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খননকার্যের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প্রধান স্তুপ পাওয়া গেছে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284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393</Words>
  <Application>Microsoft Office PowerPoint</Application>
  <PresentationFormat>Custom</PresentationFormat>
  <Paragraphs>45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WELLCOME</vt:lpstr>
      <vt:lpstr>               শিক্ষক পরিচিতি </vt:lpstr>
      <vt:lpstr>Slide 3</vt:lpstr>
      <vt:lpstr>পাঠ ঘোষনা ময়নামতি</vt:lpstr>
      <vt:lpstr>                                         ময়নামতির দৃশ্য </vt:lpstr>
      <vt:lpstr>              শিখনফল</vt:lpstr>
      <vt:lpstr>Slide 7</vt:lpstr>
      <vt:lpstr>     ‘ময়নামতি’নামের উৎপত্তি</vt:lpstr>
      <vt:lpstr>           কোটিলা মুড়া</vt:lpstr>
      <vt:lpstr>            চারপত্র মুড়া</vt:lpstr>
      <vt:lpstr>                               আনন্দ বিহার</vt:lpstr>
      <vt:lpstr>শালবন বিহারটি আবিস্কৃত হয়েছে কুমিল্লা শহর থেকে পশ্চিমে পাহাড়ের পূর্ব সীমাঘেঁষে শালবনপুর  গ্রামের নিকটে ।প্রাচীন এ বিহার প্রকৃত নাম এখনো জানা যায়নি।৫০০ ফুট বাহুবিশিষ্ট বর্গাকৃতির  এ বিহারটি সমতটের দেববংশীয় বৌদ্ধ রাজাদের দ্বারা নির্মিত হয়েছিল ।</vt:lpstr>
      <vt:lpstr>                      ইটাখোলা মুড়া-</vt:lpstr>
      <vt:lpstr>Slide 14</vt:lpstr>
      <vt:lpstr>Slide 15</vt:lpstr>
      <vt:lpstr>                     ময়নামতির খননকার্য</vt:lpstr>
      <vt:lpstr>Slide 17</vt:lpstr>
      <vt:lpstr>বাড়ির কাজ</vt:lpstr>
      <vt:lpstr>          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unicom</cp:lastModifiedBy>
  <cp:revision>66</cp:revision>
  <dcterms:created xsi:type="dcterms:W3CDTF">2020-07-09T23:12:27Z</dcterms:created>
  <dcterms:modified xsi:type="dcterms:W3CDTF">2020-11-18T17:38:36Z</dcterms:modified>
</cp:coreProperties>
</file>