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8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C5C7D8F-E9EA-4019-882B-220A8D897B95}">
          <p14:sldIdLst>
            <p14:sldId id="256"/>
            <p14:sldId id="258"/>
            <p14:sldId id="257"/>
            <p14:sldId id="259"/>
            <p14:sldId id="268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1" autoAdjust="0"/>
    <p:restoredTop sz="93967" autoAdjust="0"/>
  </p:normalViewPr>
  <p:slideViewPr>
    <p:cSldViewPr>
      <p:cViewPr varScale="1">
        <p:scale>
          <a:sx n="70" d="100"/>
          <a:sy n="70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8265D-9212-48AC-9B11-C65C3A2F6D61}" type="datetimeFigureOut">
              <a:rPr lang="en-US" smtClean="0"/>
              <a:t>11/22/2020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E0310-C52E-410C-875E-E06EF98B6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79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E0310-C52E-410C-875E-E06EF98B66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3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1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0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0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6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34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5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82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28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1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08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9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0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2895600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5" t="1458" r="35469" b="30417"/>
          <a:stretch/>
        </p:blipFill>
        <p:spPr>
          <a:xfrm>
            <a:off x="1143000" y="1679912"/>
            <a:ext cx="6705600" cy="4658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08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অপ্রকৃত ভগ্নাংশঃ</a:t>
            </a: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যে সকল ভগ্নাংশের লব হর অপেক্ষা বড় তাকে অপ্রকৃত ভগ্নাংশ বলে।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5052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যেমনঃ ৭/৫,  ৪/৩,  ১৩/৯,  ৩৫/১৩  ইত্যাদি।</a:t>
            </a:r>
            <a:endParaRPr lang="en-US" sz="32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0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2332" y="791964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90" y="2133600"/>
            <a:ext cx="532908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144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1411" y="1794301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মোঃ সানোয়ার হোসেন</a:t>
            </a:r>
            <a:endParaRPr lang="en-US" sz="48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5892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1411" y="3344629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তিয়শ্রী সরকারী প্রাথমিক বিদ্যালয়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411407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মদন, নেত্রকোনা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7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096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4728" y="2049959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৫ম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902702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বিষয়ঃ গণিত</a:t>
            </a:r>
            <a:endParaRPr lang="en-US" sz="44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8820" y="4416815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পাঠের অংশঃ প্রকৃত ভগ্নাংশ ও অপ্রকৃত ভগ্নাংশ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8820" y="3672143"/>
            <a:ext cx="5602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পাঠের শিরোনামঃ সাধারন ভগ্নাংশ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0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85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878998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প্রকৃত ও অপ্রকৃত ভগ্নাংশ কাকে বলে তা বলতে পারবে।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0480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প্রকৃত ও অপ্রকৃত ভগ্নাংশ চিনতে পারবে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620" y="4267200"/>
            <a:ext cx="7065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প্রকৃত ও অপ্রকৃত ভগ্নাংশ সনাক্ত করতে পারবে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0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ngali numbers (1 50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2133600"/>
            <a:ext cx="4572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5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r 1"/>
          <p:cNvSpPr/>
          <p:nvPr/>
        </p:nvSpPr>
        <p:spPr>
          <a:xfrm>
            <a:off x="1771650" y="838200"/>
            <a:ext cx="5181600" cy="4419600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95600" y="1828800"/>
            <a:ext cx="99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১/৪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34290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১/৪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901398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১/৪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1550" y="34290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১/৪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0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1169" y="914400"/>
            <a:ext cx="5572125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নিচের ভগ্নাংশ গুলো লক্ষ্য করঃ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18" y="2590800"/>
            <a:ext cx="484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</a:rPr>
              <a:t>৩/৫, ৭/১১, ৪/৯, ৭/১৫, ৫/১৭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2612" y="4167187"/>
            <a:ext cx="540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প্রতিটি ভগ্নাংশের হর লব অপেক্ষা বড়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8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7" y="2220218"/>
            <a:ext cx="838200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প্রকৃত ভগ্নাংশঃ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 সকল ভগ্নাংশের হর লব অপেক্ষা বড় তাকে প্রকৃত ভগ্নাংশ বলে।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810000"/>
            <a:ext cx="44958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যেমনঃ ৩/৫,  ৫/৭,  ৭/৯  ইত্যাদি।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5105400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নিচের ভগ্নাংশ গুলো লক্ষ করঃ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286000"/>
            <a:ext cx="51816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৫/৩,  ৭/৫,  ৩/২,  ১৭/১১,  ২৩/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21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038600"/>
            <a:ext cx="5410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প্রতিটি ভগ্নাংশের লব হর অপেক্ষা বড়।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2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156</Words>
  <Application>Microsoft Office PowerPoint</Application>
  <PresentationFormat>On-screen Show (4:3)</PresentationFormat>
  <Paragraphs>33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59</cp:revision>
  <dcterms:created xsi:type="dcterms:W3CDTF">2006-08-16T00:00:00Z</dcterms:created>
  <dcterms:modified xsi:type="dcterms:W3CDTF">2020-11-22T03:46:50Z</dcterms:modified>
</cp:coreProperties>
</file>