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8" r:id="rId2"/>
    <p:sldId id="279" r:id="rId3"/>
    <p:sldId id="266" r:id="rId4"/>
    <p:sldId id="267" r:id="rId5"/>
    <p:sldId id="268" r:id="rId6"/>
    <p:sldId id="271" r:id="rId7"/>
    <p:sldId id="257" r:id="rId8"/>
    <p:sldId id="259" r:id="rId9"/>
    <p:sldId id="262" r:id="rId10"/>
    <p:sldId id="277" r:id="rId11"/>
    <p:sldId id="260" r:id="rId12"/>
    <p:sldId id="261" r:id="rId13"/>
    <p:sldId id="272" r:id="rId14"/>
    <p:sldId id="273" r:id="rId15"/>
    <p:sldId id="275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1D375-0FFC-4709-AB8D-BAB7FCFA35A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EA9EE-1061-4540-A26F-C278B06A814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Shift key</a:t>
          </a:r>
          <a:endParaRPr lang="en-US" dirty="0"/>
        </a:p>
      </dgm:t>
    </dgm:pt>
    <dgm:pt modelId="{4716C673-1B2E-475D-9E25-5C253FC76C65}" type="parTrans" cxnId="{240BB82B-7809-4061-B47F-795285DE63FC}">
      <dgm:prSet/>
      <dgm:spPr/>
      <dgm:t>
        <a:bodyPr/>
        <a:lstStyle/>
        <a:p>
          <a:endParaRPr lang="en-US"/>
        </a:p>
      </dgm:t>
    </dgm:pt>
    <dgm:pt modelId="{EB82095F-F348-46C3-A60C-EE78B8D75A7D}" type="sibTrans" cxnId="{240BB82B-7809-4061-B47F-795285DE63FC}">
      <dgm:prSet/>
      <dgm:spPr/>
      <dgm:t>
        <a:bodyPr/>
        <a:lstStyle/>
        <a:p>
          <a:endParaRPr lang="en-US"/>
        </a:p>
      </dgm:t>
    </dgm:pt>
    <dgm:pt modelId="{2DB9747F-FE1E-48FF-A942-23C2FF1E898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/>
            <a:t>Space</a:t>
          </a:r>
        </a:p>
        <a:p>
          <a:r>
            <a:rPr lang="en-US" sz="2400" dirty="0" smtClean="0"/>
            <a:t>Bar</a:t>
          </a:r>
          <a:endParaRPr lang="en-US" sz="2400" dirty="0"/>
        </a:p>
      </dgm:t>
    </dgm:pt>
    <dgm:pt modelId="{95FCF441-BD8E-484F-A77F-56FDF1325345}" type="parTrans" cxnId="{7EFB7725-CD59-400C-AC39-A9151286F58F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97429923-6F9B-4F80-800D-53CEC9D003CD}" type="sibTrans" cxnId="{7EFB7725-CD59-400C-AC39-A9151286F58F}">
      <dgm:prSet/>
      <dgm:spPr/>
      <dgm:t>
        <a:bodyPr/>
        <a:lstStyle/>
        <a:p>
          <a:endParaRPr lang="en-US"/>
        </a:p>
      </dgm:t>
    </dgm:pt>
    <dgm:pt modelId="{0867998C-63AA-4945-BAFF-4E6AD43FC9C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dirty="0" smtClean="0"/>
            <a:t>Enter key</a:t>
          </a:r>
          <a:endParaRPr lang="en-US" sz="2800" dirty="0"/>
        </a:p>
      </dgm:t>
    </dgm:pt>
    <dgm:pt modelId="{9A94A3B8-DAA1-40DA-889E-0BD0BABD39A8}" type="parTrans" cxnId="{78704672-A015-4BE4-95F4-F1AB528F275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53CCBC3B-B90F-4216-9723-66E61C240783}" type="sibTrans" cxnId="{78704672-A015-4BE4-95F4-F1AB528F275A}">
      <dgm:prSet/>
      <dgm:spPr/>
      <dgm:t>
        <a:bodyPr/>
        <a:lstStyle/>
        <a:p>
          <a:endParaRPr lang="en-US"/>
        </a:p>
      </dgm:t>
    </dgm:pt>
    <dgm:pt modelId="{C9772078-ECE3-4C8B-9B77-AE35D82D9432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400" dirty="0" smtClean="0"/>
            <a:t>Cursor </a:t>
          </a:r>
          <a:endParaRPr lang="en-US" sz="2400" dirty="0"/>
        </a:p>
      </dgm:t>
    </dgm:pt>
    <dgm:pt modelId="{165941A7-43E2-4134-A0D5-92E963700A01}" type="parTrans" cxnId="{251B128B-E47F-4FA2-97B9-52BC3D3CCF2B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845C69F3-3551-4C96-93BD-D84CB6511479}" type="sibTrans" cxnId="{251B128B-E47F-4FA2-97B9-52BC3D3CCF2B}">
      <dgm:prSet/>
      <dgm:spPr/>
      <dgm:t>
        <a:bodyPr/>
        <a:lstStyle/>
        <a:p>
          <a:endParaRPr lang="en-US"/>
        </a:p>
      </dgm:t>
    </dgm:pt>
    <dgm:pt modelId="{547991A0-6AC7-4317-AF64-85B987787BF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smtClean="0"/>
            <a:t>Delete/</a:t>
          </a:r>
        </a:p>
        <a:p>
          <a:r>
            <a:rPr lang="en-US" sz="1600" dirty="0" smtClean="0"/>
            <a:t>Backspace</a:t>
          </a:r>
          <a:endParaRPr lang="en-US" sz="1600" dirty="0"/>
        </a:p>
      </dgm:t>
    </dgm:pt>
    <dgm:pt modelId="{E54201A3-C55B-4A64-BB5C-BEF6C155A036}" type="parTrans" cxnId="{92646A74-9DD1-4F7C-8913-3BBE6494ABE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2D58E58-794F-470C-9F09-391A42156832}" type="sibTrans" cxnId="{92646A74-9DD1-4F7C-8913-3BBE6494ABEA}">
      <dgm:prSet/>
      <dgm:spPr/>
      <dgm:t>
        <a:bodyPr/>
        <a:lstStyle/>
        <a:p>
          <a:endParaRPr lang="en-US"/>
        </a:p>
      </dgm:t>
    </dgm:pt>
    <dgm:pt modelId="{16785BAA-A36B-40DE-B367-DDC1AF190E79}" type="pres">
      <dgm:prSet presAssocID="{86B1D375-0FFC-4709-AB8D-BAB7FCFA35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5A8E0-3773-4FB8-9A08-EF535957E548}" type="pres">
      <dgm:prSet presAssocID="{D86EA9EE-1061-4540-A26F-C278B06A814B}" presName="centerShape" presStyleLbl="node0" presStyleIdx="0" presStyleCnt="1"/>
      <dgm:spPr/>
      <dgm:t>
        <a:bodyPr/>
        <a:lstStyle/>
        <a:p>
          <a:endParaRPr lang="en-US"/>
        </a:p>
      </dgm:t>
    </dgm:pt>
    <dgm:pt modelId="{F5A0316F-1BF4-427A-BFF0-78D33349EC65}" type="pres">
      <dgm:prSet presAssocID="{95FCF441-BD8E-484F-A77F-56FDF132534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D87F91E-F3DC-4018-936A-69FE7E0F94CA}" type="pres">
      <dgm:prSet presAssocID="{95FCF441-BD8E-484F-A77F-56FDF132534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4FE7B31-0A95-4CA2-B8CB-A3855F28AE24}" type="pres">
      <dgm:prSet presAssocID="{2DB9747F-FE1E-48FF-A942-23C2FF1E89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8DC2F-026F-466C-A16E-8195CA861F82}" type="pres">
      <dgm:prSet presAssocID="{9A94A3B8-DAA1-40DA-889E-0BD0BABD39A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70053D7-587A-4970-A728-505F49A68E02}" type="pres">
      <dgm:prSet presAssocID="{9A94A3B8-DAA1-40DA-889E-0BD0BABD39A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23731A3-918D-42E3-ABD6-5A90B589B7B6}" type="pres">
      <dgm:prSet presAssocID="{0867998C-63AA-4945-BAFF-4E6AD43FC9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27E22-469F-4520-A4BD-CA32D690E3BE}" type="pres">
      <dgm:prSet presAssocID="{165941A7-43E2-4134-A0D5-92E963700A01}" presName="parTrans" presStyleLbl="sibTrans2D1" presStyleIdx="2" presStyleCnt="4" custLinFactNeighborY="0"/>
      <dgm:spPr/>
      <dgm:t>
        <a:bodyPr/>
        <a:lstStyle/>
        <a:p>
          <a:endParaRPr lang="en-US"/>
        </a:p>
      </dgm:t>
    </dgm:pt>
    <dgm:pt modelId="{D39446F8-5362-4701-BCD9-187AC1621F2E}" type="pres">
      <dgm:prSet presAssocID="{165941A7-43E2-4134-A0D5-92E963700A0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0701DA9-E152-4D12-8090-23E64F2BFEAB}" type="pres">
      <dgm:prSet presAssocID="{C9772078-ECE3-4C8B-9B77-AE35D82D94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E6484-5D32-4AEE-A042-BFFA5FEB73F0}" type="pres">
      <dgm:prSet presAssocID="{E54201A3-C55B-4A64-BB5C-BEF6C155A036}" presName="parTrans" presStyleLbl="sibTrans2D1" presStyleIdx="3" presStyleCnt="4" custLinFactNeighborY="0"/>
      <dgm:spPr/>
      <dgm:t>
        <a:bodyPr/>
        <a:lstStyle/>
        <a:p>
          <a:endParaRPr lang="en-US"/>
        </a:p>
      </dgm:t>
    </dgm:pt>
    <dgm:pt modelId="{48D0D8BE-0299-411C-9A4F-FDAA5045F0BF}" type="pres">
      <dgm:prSet presAssocID="{E54201A3-C55B-4A64-BB5C-BEF6C155A03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22D496C-4FFE-49DF-AE99-7672C82B025F}" type="pres">
      <dgm:prSet presAssocID="{547991A0-6AC7-4317-AF64-85B987787BF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52DDF-565F-42DF-A850-F5D60F6FD29C}" type="presOf" srcId="{165941A7-43E2-4134-A0D5-92E963700A01}" destId="{D39446F8-5362-4701-BCD9-187AC1621F2E}" srcOrd="1" destOrd="0" presId="urn:microsoft.com/office/officeart/2005/8/layout/radial5"/>
    <dgm:cxn modelId="{251B128B-E47F-4FA2-97B9-52BC3D3CCF2B}" srcId="{D86EA9EE-1061-4540-A26F-C278B06A814B}" destId="{C9772078-ECE3-4C8B-9B77-AE35D82D9432}" srcOrd="2" destOrd="0" parTransId="{165941A7-43E2-4134-A0D5-92E963700A01}" sibTransId="{845C69F3-3551-4C96-93BD-D84CB6511479}"/>
    <dgm:cxn modelId="{785038E2-0602-4C71-A5D8-8D5119F8A825}" type="presOf" srcId="{95FCF441-BD8E-484F-A77F-56FDF1325345}" destId="{4D87F91E-F3DC-4018-936A-69FE7E0F94CA}" srcOrd="1" destOrd="0" presId="urn:microsoft.com/office/officeart/2005/8/layout/radial5"/>
    <dgm:cxn modelId="{D6883FBA-78B0-4C89-8194-2804F81EB493}" type="presOf" srcId="{86B1D375-0FFC-4709-AB8D-BAB7FCFA35A1}" destId="{16785BAA-A36B-40DE-B367-DDC1AF190E79}" srcOrd="0" destOrd="0" presId="urn:microsoft.com/office/officeart/2005/8/layout/radial5"/>
    <dgm:cxn modelId="{9646FEA1-FE93-4DE5-A459-C029F7BA1A4C}" type="presOf" srcId="{0867998C-63AA-4945-BAFF-4E6AD43FC9C6}" destId="{123731A3-918D-42E3-ABD6-5A90B589B7B6}" srcOrd="0" destOrd="0" presId="urn:microsoft.com/office/officeart/2005/8/layout/radial5"/>
    <dgm:cxn modelId="{FF9EAC8C-9D3A-42E0-A62B-C6AB196B4814}" type="presOf" srcId="{C9772078-ECE3-4C8B-9B77-AE35D82D9432}" destId="{00701DA9-E152-4D12-8090-23E64F2BFEAB}" srcOrd="0" destOrd="0" presId="urn:microsoft.com/office/officeart/2005/8/layout/radial5"/>
    <dgm:cxn modelId="{A462B6C7-BC54-4CCD-A273-55EAA2372A9D}" type="presOf" srcId="{E54201A3-C55B-4A64-BB5C-BEF6C155A036}" destId="{E12E6484-5D32-4AEE-A042-BFFA5FEB73F0}" srcOrd="0" destOrd="0" presId="urn:microsoft.com/office/officeart/2005/8/layout/radial5"/>
    <dgm:cxn modelId="{7EFB7725-CD59-400C-AC39-A9151286F58F}" srcId="{D86EA9EE-1061-4540-A26F-C278B06A814B}" destId="{2DB9747F-FE1E-48FF-A942-23C2FF1E8984}" srcOrd="0" destOrd="0" parTransId="{95FCF441-BD8E-484F-A77F-56FDF1325345}" sibTransId="{97429923-6F9B-4F80-800D-53CEC9D003CD}"/>
    <dgm:cxn modelId="{19191C49-4145-4785-B285-CCA21141D9C2}" type="presOf" srcId="{2DB9747F-FE1E-48FF-A942-23C2FF1E8984}" destId="{64FE7B31-0A95-4CA2-B8CB-A3855F28AE24}" srcOrd="0" destOrd="0" presId="urn:microsoft.com/office/officeart/2005/8/layout/radial5"/>
    <dgm:cxn modelId="{46584385-3CF3-44A3-B8B3-D30E147735AA}" type="presOf" srcId="{E54201A3-C55B-4A64-BB5C-BEF6C155A036}" destId="{48D0D8BE-0299-411C-9A4F-FDAA5045F0BF}" srcOrd="1" destOrd="0" presId="urn:microsoft.com/office/officeart/2005/8/layout/radial5"/>
    <dgm:cxn modelId="{8916F04E-D788-459C-A4EB-F94A65B49D33}" type="presOf" srcId="{D86EA9EE-1061-4540-A26F-C278B06A814B}" destId="{C575A8E0-3773-4FB8-9A08-EF535957E548}" srcOrd="0" destOrd="0" presId="urn:microsoft.com/office/officeart/2005/8/layout/radial5"/>
    <dgm:cxn modelId="{92646A74-9DD1-4F7C-8913-3BBE6494ABEA}" srcId="{D86EA9EE-1061-4540-A26F-C278B06A814B}" destId="{547991A0-6AC7-4317-AF64-85B987787BFF}" srcOrd="3" destOrd="0" parTransId="{E54201A3-C55B-4A64-BB5C-BEF6C155A036}" sibTransId="{C2D58E58-794F-470C-9F09-391A42156832}"/>
    <dgm:cxn modelId="{6B049EE3-F3AE-484F-A205-E9DA9642AF48}" type="presOf" srcId="{9A94A3B8-DAA1-40DA-889E-0BD0BABD39A8}" destId="{F848DC2F-026F-466C-A16E-8195CA861F82}" srcOrd="0" destOrd="0" presId="urn:microsoft.com/office/officeart/2005/8/layout/radial5"/>
    <dgm:cxn modelId="{0447B599-974A-49E9-B14C-9782C63A03AE}" type="presOf" srcId="{9A94A3B8-DAA1-40DA-889E-0BD0BABD39A8}" destId="{070053D7-587A-4970-A728-505F49A68E02}" srcOrd="1" destOrd="0" presId="urn:microsoft.com/office/officeart/2005/8/layout/radial5"/>
    <dgm:cxn modelId="{CE8F566A-2F4C-4D7C-9973-C24022425952}" type="presOf" srcId="{95FCF441-BD8E-484F-A77F-56FDF1325345}" destId="{F5A0316F-1BF4-427A-BFF0-78D33349EC65}" srcOrd="0" destOrd="0" presId="urn:microsoft.com/office/officeart/2005/8/layout/radial5"/>
    <dgm:cxn modelId="{257AEDCD-3BDB-4ED5-A87D-63636BA6E5EE}" type="presOf" srcId="{547991A0-6AC7-4317-AF64-85B987787BFF}" destId="{D22D496C-4FFE-49DF-AE99-7672C82B025F}" srcOrd="0" destOrd="0" presId="urn:microsoft.com/office/officeart/2005/8/layout/radial5"/>
    <dgm:cxn modelId="{240BB82B-7809-4061-B47F-795285DE63FC}" srcId="{86B1D375-0FFC-4709-AB8D-BAB7FCFA35A1}" destId="{D86EA9EE-1061-4540-A26F-C278B06A814B}" srcOrd="0" destOrd="0" parTransId="{4716C673-1B2E-475D-9E25-5C253FC76C65}" sibTransId="{EB82095F-F348-46C3-A60C-EE78B8D75A7D}"/>
    <dgm:cxn modelId="{F8D60AC0-E693-425E-B5EE-A344DDB967CA}" type="presOf" srcId="{165941A7-43E2-4134-A0D5-92E963700A01}" destId="{4A227E22-469F-4520-A4BD-CA32D690E3BE}" srcOrd="0" destOrd="0" presId="urn:microsoft.com/office/officeart/2005/8/layout/radial5"/>
    <dgm:cxn modelId="{78704672-A015-4BE4-95F4-F1AB528F275A}" srcId="{D86EA9EE-1061-4540-A26F-C278B06A814B}" destId="{0867998C-63AA-4945-BAFF-4E6AD43FC9C6}" srcOrd="1" destOrd="0" parTransId="{9A94A3B8-DAA1-40DA-889E-0BD0BABD39A8}" sibTransId="{53CCBC3B-B90F-4216-9723-66E61C240783}"/>
    <dgm:cxn modelId="{98C839AD-1A34-496E-9D28-C0376802671B}" type="presParOf" srcId="{16785BAA-A36B-40DE-B367-DDC1AF190E79}" destId="{C575A8E0-3773-4FB8-9A08-EF535957E548}" srcOrd="0" destOrd="0" presId="urn:microsoft.com/office/officeart/2005/8/layout/radial5"/>
    <dgm:cxn modelId="{8E7F16B6-F5C3-432F-8F8B-259A78CF27FD}" type="presParOf" srcId="{16785BAA-A36B-40DE-B367-DDC1AF190E79}" destId="{F5A0316F-1BF4-427A-BFF0-78D33349EC65}" srcOrd="1" destOrd="0" presId="urn:microsoft.com/office/officeart/2005/8/layout/radial5"/>
    <dgm:cxn modelId="{0D466B00-E084-4B19-919D-EF63E4EE9BBA}" type="presParOf" srcId="{F5A0316F-1BF4-427A-BFF0-78D33349EC65}" destId="{4D87F91E-F3DC-4018-936A-69FE7E0F94CA}" srcOrd="0" destOrd="0" presId="urn:microsoft.com/office/officeart/2005/8/layout/radial5"/>
    <dgm:cxn modelId="{5B9021BA-19C2-4700-9C58-573F3D64638D}" type="presParOf" srcId="{16785BAA-A36B-40DE-B367-DDC1AF190E79}" destId="{64FE7B31-0A95-4CA2-B8CB-A3855F28AE24}" srcOrd="2" destOrd="0" presId="urn:microsoft.com/office/officeart/2005/8/layout/radial5"/>
    <dgm:cxn modelId="{C5976FB0-2A50-4B65-95DD-015E1C7BC8C1}" type="presParOf" srcId="{16785BAA-A36B-40DE-B367-DDC1AF190E79}" destId="{F848DC2F-026F-466C-A16E-8195CA861F82}" srcOrd="3" destOrd="0" presId="urn:microsoft.com/office/officeart/2005/8/layout/radial5"/>
    <dgm:cxn modelId="{87CD8748-FA75-44FF-9874-F3A265CCB99A}" type="presParOf" srcId="{F848DC2F-026F-466C-A16E-8195CA861F82}" destId="{070053D7-587A-4970-A728-505F49A68E02}" srcOrd="0" destOrd="0" presId="urn:microsoft.com/office/officeart/2005/8/layout/radial5"/>
    <dgm:cxn modelId="{4592D69F-A0C3-42D2-83AD-AF96C9D3088D}" type="presParOf" srcId="{16785BAA-A36B-40DE-B367-DDC1AF190E79}" destId="{123731A3-918D-42E3-ABD6-5A90B589B7B6}" srcOrd="4" destOrd="0" presId="urn:microsoft.com/office/officeart/2005/8/layout/radial5"/>
    <dgm:cxn modelId="{93C2E017-7B59-405D-B9FD-6BE1DBD07C1D}" type="presParOf" srcId="{16785BAA-A36B-40DE-B367-DDC1AF190E79}" destId="{4A227E22-469F-4520-A4BD-CA32D690E3BE}" srcOrd="5" destOrd="0" presId="urn:microsoft.com/office/officeart/2005/8/layout/radial5"/>
    <dgm:cxn modelId="{10E9B9C3-E8EF-4B7D-AF43-C801C6C089CF}" type="presParOf" srcId="{4A227E22-469F-4520-A4BD-CA32D690E3BE}" destId="{D39446F8-5362-4701-BCD9-187AC1621F2E}" srcOrd="0" destOrd="0" presId="urn:microsoft.com/office/officeart/2005/8/layout/radial5"/>
    <dgm:cxn modelId="{B9BCCCE1-21A6-4753-A14F-2A25F3DFABBB}" type="presParOf" srcId="{16785BAA-A36B-40DE-B367-DDC1AF190E79}" destId="{00701DA9-E152-4D12-8090-23E64F2BFEAB}" srcOrd="6" destOrd="0" presId="urn:microsoft.com/office/officeart/2005/8/layout/radial5"/>
    <dgm:cxn modelId="{746B2714-1867-4C61-8F49-D2CD8CF9B822}" type="presParOf" srcId="{16785BAA-A36B-40DE-B367-DDC1AF190E79}" destId="{E12E6484-5D32-4AEE-A042-BFFA5FEB73F0}" srcOrd="7" destOrd="0" presId="urn:microsoft.com/office/officeart/2005/8/layout/radial5"/>
    <dgm:cxn modelId="{ECADCAC7-29BC-4E71-BB57-4782CE02AC4A}" type="presParOf" srcId="{E12E6484-5D32-4AEE-A042-BFFA5FEB73F0}" destId="{48D0D8BE-0299-411C-9A4F-FDAA5045F0BF}" srcOrd="0" destOrd="0" presId="urn:microsoft.com/office/officeart/2005/8/layout/radial5"/>
    <dgm:cxn modelId="{16942EC5-1E4E-4C89-8276-9A81BAECF649}" type="presParOf" srcId="{16785BAA-A36B-40DE-B367-DDC1AF190E79}" destId="{D22D496C-4FFE-49DF-AE99-7672C82B025F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5A8E0-3773-4FB8-9A08-EF535957E548}">
      <dsp:nvSpPr>
        <dsp:cNvPr id="0" name=""/>
        <dsp:cNvSpPr/>
      </dsp:nvSpPr>
      <dsp:spPr>
        <a:xfrm>
          <a:off x="2957642" y="1794726"/>
          <a:ext cx="1278601" cy="1278601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Shift key</a:t>
          </a:r>
          <a:endParaRPr lang="en-US" sz="3100" kern="1200" dirty="0"/>
        </a:p>
      </dsp:txBody>
      <dsp:txXfrm>
        <a:off x="3144889" y="1981973"/>
        <a:ext cx="904107" cy="904107"/>
      </dsp:txXfrm>
    </dsp:sp>
    <dsp:sp modelId="{F5A0316F-1BF4-427A-BFF0-78D33349EC65}">
      <dsp:nvSpPr>
        <dsp:cNvPr id="0" name=""/>
        <dsp:cNvSpPr/>
      </dsp:nvSpPr>
      <dsp:spPr>
        <a:xfrm rot="16200000">
          <a:off x="3460797" y="1328192"/>
          <a:ext cx="272291" cy="43472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501641" y="1455981"/>
        <a:ext cx="190604" cy="260834"/>
      </dsp:txXfrm>
    </dsp:sp>
    <dsp:sp modelId="{64FE7B31-0A95-4CA2-B8CB-A3855F28AE24}">
      <dsp:nvSpPr>
        <dsp:cNvPr id="0" name=""/>
        <dsp:cNvSpPr/>
      </dsp:nvSpPr>
      <dsp:spPr>
        <a:xfrm>
          <a:off x="2957642" y="2368"/>
          <a:ext cx="1278601" cy="1278601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Space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Bar</a:t>
          </a:r>
          <a:endParaRPr lang="en-US" sz="2400" kern="1200" dirty="0"/>
        </a:p>
      </dsp:txBody>
      <dsp:txXfrm>
        <a:off x="3144889" y="189615"/>
        <a:ext cx="904107" cy="904107"/>
      </dsp:txXfrm>
    </dsp:sp>
    <dsp:sp modelId="{F848DC2F-026F-466C-A16E-8195CA861F82}">
      <dsp:nvSpPr>
        <dsp:cNvPr id="0" name=""/>
        <dsp:cNvSpPr/>
      </dsp:nvSpPr>
      <dsp:spPr>
        <a:xfrm>
          <a:off x="4349270" y="2216664"/>
          <a:ext cx="272291" cy="43472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349270" y="2303609"/>
        <a:ext cx="190604" cy="260834"/>
      </dsp:txXfrm>
    </dsp:sp>
    <dsp:sp modelId="{123731A3-918D-42E3-ABD6-5A90B589B7B6}">
      <dsp:nvSpPr>
        <dsp:cNvPr id="0" name=""/>
        <dsp:cNvSpPr/>
      </dsp:nvSpPr>
      <dsp:spPr>
        <a:xfrm>
          <a:off x="4750000" y="1794726"/>
          <a:ext cx="1278601" cy="1278601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Enter key</a:t>
          </a:r>
          <a:endParaRPr lang="en-US" sz="2800" kern="1200" dirty="0"/>
        </a:p>
      </dsp:txBody>
      <dsp:txXfrm>
        <a:off x="4937247" y="1981973"/>
        <a:ext cx="904107" cy="904107"/>
      </dsp:txXfrm>
    </dsp:sp>
    <dsp:sp modelId="{4A227E22-469F-4520-A4BD-CA32D690E3BE}">
      <dsp:nvSpPr>
        <dsp:cNvPr id="0" name=""/>
        <dsp:cNvSpPr/>
      </dsp:nvSpPr>
      <dsp:spPr>
        <a:xfrm rot="5400000">
          <a:off x="3460797" y="3105137"/>
          <a:ext cx="272291" cy="43472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501641" y="3151239"/>
        <a:ext cx="190604" cy="260834"/>
      </dsp:txXfrm>
    </dsp:sp>
    <dsp:sp modelId="{00701DA9-E152-4D12-8090-23E64F2BFEAB}">
      <dsp:nvSpPr>
        <dsp:cNvPr id="0" name=""/>
        <dsp:cNvSpPr/>
      </dsp:nvSpPr>
      <dsp:spPr>
        <a:xfrm>
          <a:off x="2957642" y="3587084"/>
          <a:ext cx="1278601" cy="1278601"/>
        </a:xfrm>
        <a:prstGeom prst="ellipse">
          <a:avLst/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Cursor </a:t>
          </a:r>
          <a:endParaRPr lang="en-US" sz="2400" kern="1200" dirty="0"/>
        </a:p>
      </dsp:txBody>
      <dsp:txXfrm>
        <a:off x="3144889" y="3774331"/>
        <a:ext cx="904107" cy="904107"/>
      </dsp:txXfrm>
    </dsp:sp>
    <dsp:sp modelId="{E12E6484-5D32-4AEE-A042-BFFA5FEB73F0}">
      <dsp:nvSpPr>
        <dsp:cNvPr id="0" name=""/>
        <dsp:cNvSpPr/>
      </dsp:nvSpPr>
      <dsp:spPr>
        <a:xfrm rot="10800000">
          <a:off x="2572325" y="2216664"/>
          <a:ext cx="272291" cy="43472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654012" y="2303609"/>
        <a:ext cx="190604" cy="260834"/>
      </dsp:txXfrm>
    </dsp:sp>
    <dsp:sp modelId="{D22D496C-4FFE-49DF-AE99-7672C82B025F}">
      <dsp:nvSpPr>
        <dsp:cNvPr id="0" name=""/>
        <dsp:cNvSpPr/>
      </dsp:nvSpPr>
      <dsp:spPr>
        <a:xfrm>
          <a:off x="1165285" y="1794726"/>
          <a:ext cx="1278601" cy="1278601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Delete/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Backspace</a:t>
          </a:r>
          <a:endParaRPr lang="en-US" sz="1600" kern="1200" dirty="0"/>
        </a:p>
      </dsp:txBody>
      <dsp:txXfrm>
        <a:off x="1352532" y="1981973"/>
        <a:ext cx="904107" cy="904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E6369-0DDA-4142-BA62-65E4E9EB279D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2AA80-0573-436F-B7F1-52111EFF96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01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AA80-0573-436F-B7F1-52111EFF96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634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AA80-0573-436F-B7F1-52111EFF96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489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AA80-0573-436F-B7F1-52111EFF96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20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94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31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62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774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3934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849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30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013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63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71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4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07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19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99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08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982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4747E-6C02-416A-B9F1-22BDE1BC52A3}" type="datetimeFigureOut">
              <a:rPr lang="en-US" smtClean="0"/>
              <a:pPr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258B4C-6749-409B-8253-26521FFB7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486129"/>
            <a:ext cx="11095630" cy="5937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29" y="875032"/>
            <a:ext cx="9444250" cy="4971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68267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9230" y="4127763"/>
            <a:ext cx="10251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মেনুগুলো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মেনুবার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বলে।যেমন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File, Edit,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View,Insert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Formate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2572" y="2907778"/>
            <a:ext cx="682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মেনুবার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8489" y="1043687"/>
            <a:ext cx="3058851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জোড়ায়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79230" y="2164110"/>
            <a:ext cx="10543942" cy="995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24354" y="633042"/>
            <a:ext cx="2268415" cy="2127562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47445" y="773723"/>
            <a:ext cx="2022231" cy="188564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69092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357" y="562393"/>
            <a:ext cx="10153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009225201"/>
              </p:ext>
            </p:extLst>
          </p:nvPr>
        </p:nvGraphicFramePr>
        <p:xfrm>
          <a:off x="2032000" y="1270279"/>
          <a:ext cx="7193887" cy="486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830026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5A8E0-3773-4FB8-9A08-EF535957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575A8E0-3773-4FB8-9A08-EF535957E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A0316F-1BF4-427A-BFF0-78D33349E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5A0316F-1BF4-427A-BFF0-78D33349E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FE7B31-0A95-4CA2-B8CB-A3855F28A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4FE7B31-0A95-4CA2-B8CB-A3855F28A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48DC2F-026F-466C-A16E-8195CA86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848DC2F-026F-466C-A16E-8195CA86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731A3-918D-42E3-ABD6-5A90B589B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23731A3-918D-42E3-ABD6-5A90B589B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227E22-469F-4520-A4BD-CA32D690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A227E22-469F-4520-A4BD-CA32D690E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701DA9-E152-4D12-8090-23E64F2BF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0701DA9-E152-4D12-8090-23E64F2BF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2E6484-5D32-4AEE-A042-BFFA5FEB7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12E6484-5D32-4AEE-A042-BFFA5FEB7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2D496C-4FFE-49DF-AE99-7672C82B0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22D496C-4FFE-49DF-AE99-7672C82B0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5342" y="1637726"/>
            <a:ext cx="2115403" cy="7096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Shift Key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0746" y="1392062"/>
            <a:ext cx="8161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 Key 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6160" y="4557673"/>
            <a:ext cx="2224586" cy="7096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Enter Key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0746" y="4312350"/>
            <a:ext cx="8161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Enter Key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0750" y="3124147"/>
            <a:ext cx="2224586" cy="70968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SpaceBar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1814" y="2905106"/>
            <a:ext cx="8161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SpaceBar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Key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টিপলে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Space এ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3671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00752" y="1405040"/>
            <a:ext cx="2224586" cy="70968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Cursor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5338" y="1159717"/>
            <a:ext cx="8161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নাড়িয়ে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6286" y="3727855"/>
            <a:ext cx="2224586" cy="70968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Delete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4896" y="3461136"/>
            <a:ext cx="679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Backspace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কার্সরটির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056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38489" y="1043687"/>
            <a:ext cx="2658100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দলীয়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79230" y="2164110"/>
            <a:ext cx="10543942" cy="995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24354" y="633042"/>
            <a:ext cx="2268415" cy="2127562"/>
          </a:xfrm>
          <a:prstGeom prst="ellipse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47445" y="773723"/>
            <a:ext cx="2022231" cy="188564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9298" y="3369154"/>
            <a:ext cx="9714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4704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1583" y="861309"/>
            <a:ext cx="2263761" cy="92333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58158" y="1825758"/>
            <a:ext cx="10543942" cy="995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24355" y="633042"/>
            <a:ext cx="1693006" cy="1602158"/>
            <a:chOff x="1424355" y="633042"/>
            <a:chExt cx="1693006" cy="1602158"/>
          </a:xfrm>
        </p:grpSpPr>
        <p:sp>
          <p:nvSpPr>
            <p:cNvPr id="7" name="Oval 6"/>
            <p:cNvSpPr/>
            <p:nvPr/>
          </p:nvSpPr>
          <p:spPr>
            <a:xfrm>
              <a:off x="1424355" y="633042"/>
              <a:ext cx="1693006" cy="1602158"/>
            </a:xfrm>
            <a:prstGeom prst="ellipse">
              <a:avLst/>
            </a:prstGeom>
            <a:noFill/>
            <a:ln w="444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509345" y="722923"/>
              <a:ext cx="1509269" cy="1419985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1903" y="2393285"/>
            <a:ext cx="4846097" cy="350865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লেখা-লেখি’র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1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ইউটিলিটি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8158" y="5226713"/>
            <a:ext cx="480645" cy="4929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129" y="2393285"/>
            <a:ext cx="4797797" cy="3416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Enter        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       ঘ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017663" y="4253845"/>
            <a:ext cx="480645" cy="4929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4616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2867" y="3356410"/>
            <a:ext cx="7737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লেখা-লেখি’র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12658" y="2164110"/>
            <a:ext cx="10510514" cy="3874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2675" y="1046510"/>
            <a:ext cx="3754554" cy="110799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53675" y="1113871"/>
            <a:ext cx="2744938" cy="2046101"/>
            <a:chOff x="2868829" y="762000"/>
            <a:chExt cx="3643185" cy="3017520"/>
          </a:xfrm>
        </p:grpSpPr>
        <p:pic>
          <p:nvPicPr>
            <p:cNvPr id="9" name="Picture 8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5170344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" y="553181"/>
            <a:ext cx="10963641" cy="5762251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21" y="553180"/>
            <a:ext cx="10963641" cy="5762252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586048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502204">
            <a:off x="130264" y="1481163"/>
            <a:ext cx="4902415" cy="1127825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শিক্ষক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পরিচিতি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18566">
            <a:off x="675745" y="2737245"/>
            <a:ext cx="4185623" cy="3304117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মো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মারফত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আলী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কম্পিউটার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ডেমোনেস্টেটর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তোফায়েল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আলী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কারিগরি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স্কুল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এন্ড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কলেজ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মোবাইল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নং</a:t>
            </a:r>
            <a:r>
              <a:rPr lang="en-US" sz="2400" dirty="0" smtClean="0">
                <a:solidFill>
                  <a:srgbClr val="FF0000"/>
                </a:solidFill>
              </a:rPr>
              <a:t>- ০১৯১৮৫৯০১২৪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ই-</a:t>
            </a:r>
            <a:r>
              <a:rPr lang="en-US" sz="2400" dirty="0" err="1" smtClean="0">
                <a:solidFill>
                  <a:srgbClr val="FF0000"/>
                </a:solidFill>
              </a:rPr>
              <a:t>মেইল</a:t>
            </a:r>
            <a:r>
              <a:rPr lang="en-US" sz="2400" dirty="0" smtClean="0">
                <a:solidFill>
                  <a:srgbClr val="FF0000"/>
                </a:solidFill>
              </a:rPr>
              <a:t>- marfotalispi@gmail.com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362293">
            <a:off x="5102821" y="1887223"/>
            <a:ext cx="4185618" cy="850783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শ্রেণি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0680" y="2911514"/>
            <a:ext cx="4190068" cy="33917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নবম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শ্রেণি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বিষয়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কম্পিউটার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এপ্লিকেশন</a:t>
            </a:r>
            <a:r>
              <a:rPr lang="en-US" sz="28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মোট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ছাত্র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৫৫জন </a:t>
            </a:r>
          </a:p>
          <a:p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উপস্থিত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ছাত্র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=৫০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জন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সময়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: ৪৫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মিনিট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2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Flowchart: Decision 6"/>
          <p:cNvSpPr/>
          <p:nvPr/>
        </p:nvSpPr>
        <p:spPr>
          <a:xfrm rot="522274">
            <a:off x="2656728" y="-21215"/>
            <a:ext cx="4577818" cy="1755155"/>
          </a:xfrm>
          <a:prstGeom prst="flowChartDecision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</a:t>
            </a:r>
            <a:r>
              <a:rPr lang="en-US" sz="4400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6"/>
                  <a:tile tx="0" ty="0" sx="100000" sy="100000" flip="none" algn="tl"/>
                </a:blipFill>
              </a:rPr>
              <a:t> </a:t>
            </a:r>
            <a:endParaRPr lang="en-US" dirty="0">
              <a:ln>
                <a:solidFill>
                  <a:schemeClr val="tx1"/>
                </a:solidFill>
                <a:prstDash val="sysDot"/>
              </a:ln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9472" y="2967335"/>
            <a:ext cx="393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5269" y="2967335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7996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p14:dur="250">
        <p15:prstTrans prst="fractur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8696" y="887119"/>
            <a:ext cx="4791849" cy="4546860"/>
            <a:chOff x="1254109" y="680233"/>
            <a:chExt cx="3513013" cy="36316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213" t="2716" r="3213" b="-1052"/>
            <a:stretch/>
          </p:blipFill>
          <p:spPr>
            <a:xfrm>
              <a:off x="1254109" y="680233"/>
              <a:ext cx="3513013" cy="3631644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014" y="877312"/>
              <a:ext cx="3138986" cy="239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92" y="4311877"/>
            <a:ext cx="4643353" cy="15870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 flipH="1">
            <a:off x="1620968" y="2135846"/>
            <a:ext cx="3305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ভুলবো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562827" y="1860490"/>
            <a:ext cx="3305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439995" y="2214433"/>
            <a:ext cx="3428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9982" y="1130981"/>
            <a:ext cx="476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9982" y="1860490"/>
            <a:ext cx="476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লেখা-লেখি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1744" y="2452663"/>
            <a:ext cx="5365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8570" y="3066459"/>
            <a:ext cx="524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018099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651">
        <p15:prstTrans prst="pageCurlDouble"/>
      </p:transition>
    </mc:Choice>
    <mc:Fallback>
      <p:transition spd="slow" advTm="86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218301"/>
            <a:ext cx="10085695" cy="4337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2726" y="2366017"/>
            <a:ext cx="94251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6912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6732">
        <p15:prstTrans prst="pageCurlDouble"/>
      </p:transition>
    </mc:Choice>
    <mc:Fallback>
      <p:transition spd="slow" advTm="6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901" y="2060812"/>
            <a:ext cx="4317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2015" y="592624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14" y="2647668"/>
            <a:ext cx="431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8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214" y="3235367"/>
            <a:ext cx="856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টুলবার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214" y="3849519"/>
            <a:ext cx="1061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ম্ভব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0457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1689">
        <p15:prstTrans prst="pageCurlDouble"/>
      </p:transition>
    </mc:Choice>
    <mc:Fallback>
      <p:transition spd="slow" advTm="21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4618" y="2441781"/>
            <a:ext cx="5310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লেখা-লেখি’র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931980" y="896815"/>
            <a:ext cx="5310555" cy="5117122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7202" y="2584940"/>
            <a:ext cx="2672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0640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57155"/>
            <a:ext cx="11395764" cy="390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6436" y="6230565"/>
            <a:ext cx="11408897" cy="390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36719" y="3074699"/>
            <a:ext cx="6596861" cy="561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ICT-Hazrat\Flowers\Line_of_ros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21058" y="3293669"/>
            <a:ext cx="6596861" cy="551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73" y="532969"/>
            <a:ext cx="10912614" cy="576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0142" r="69687" b="6448"/>
          <a:stretch/>
        </p:blipFill>
        <p:spPr>
          <a:xfrm>
            <a:off x="701445" y="2087932"/>
            <a:ext cx="3295677" cy="38759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13138" y="2706792"/>
            <a:ext cx="269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</a:t>
            </a:r>
          </a:p>
        </p:txBody>
      </p:sp>
      <p:sp>
        <p:nvSpPr>
          <p:cNvPr id="4" name="Oval 3"/>
          <p:cNvSpPr/>
          <p:nvPr/>
        </p:nvSpPr>
        <p:spPr>
          <a:xfrm>
            <a:off x="722892" y="6027535"/>
            <a:ext cx="275302" cy="2048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63739" y="887787"/>
            <a:ext cx="66642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ডেক্সটপ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ম্পিউটার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7903" y="5415623"/>
            <a:ext cx="1980117" cy="2247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41558" r="80804" b="10495"/>
          <a:stretch/>
        </p:blipFill>
        <p:spPr>
          <a:xfrm>
            <a:off x="665995" y="2488240"/>
            <a:ext cx="2115730" cy="3507476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36187" y="4909031"/>
            <a:ext cx="1879836" cy="2119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-921" t="59559" r="82224" b="22325"/>
          <a:stretch/>
        </p:blipFill>
        <p:spPr>
          <a:xfrm>
            <a:off x="618981" y="4857493"/>
            <a:ext cx="2211003" cy="11557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45987" y="5613282"/>
            <a:ext cx="1980117" cy="2247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5440" y="1298397"/>
            <a:ext cx="666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9053" y="4840753"/>
            <a:ext cx="506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5654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3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/>
      <p:bldP spid="5" grpId="0" animBg="1"/>
      <p:bldP spid="2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32" y="1146909"/>
            <a:ext cx="10942515" cy="57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776045" y="2901460"/>
            <a:ext cx="17586" cy="1178171"/>
          </a:xfrm>
          <a:prstGeom prst="line">
            <a:avLst/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37506" y="28838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4262" y="3167379"/>
            <a:ext cx="532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8563" y="3728674"/>
            <a:ext cx="8497130" cy="2370230"/>
            <a:chOff x="998563" y="3728674"/>
            <a:chExt cx="8497130" cy="2370230"/>
          </a:xfrm>
        </p:grpSpPr>
        <p:sp>
          <p:nvSpPr>
            <p:cNvPr id="2" name="TextBox 1"/>
            <p:cNvSpPr txBox="1"/>
            <p:nvPr/>
          </p:nvSpPr>
          <p:spPr>
            <a:xfrm>
              <a:off x="2434343" y="3728674"/>
              <a:ext cx="645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পলকে</a:t>
              </a:r>
              <a:r>
                <a:rPr lang="en-US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ওয়ার্ড</a:t>
              </a:r>
              <a:r>
                <a:rPr lang="en-US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প্রসেসরে</a:t>
              </a:r>
              <a:r>
                <a:rPr lang="en-US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প্রবেশ</a:t>
              </a:r>
              <a:endPara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48509" y="4529244"/>
              <a:ext cx="8247184" cy="1569660"/>
              <a:chOff x="1002324" y="4826851"/>
              <a:chExt cx="8247184" cy="156966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002324" y="4826851"/>
                <a:ext cx="82471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Start      All Program     Microsoft Office   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Microsoft word</a:t>
                </a:r>
              </a:p>
              <a:p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293672" y="5438714"/>
                <a:ext cx="291269" cy="24111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2298626" y="4997301"/>
                <a:ext cx="291269" cy="24111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5414935" y="5012220"/>
                <a:ext cx="291269" cy="24111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t="93980" r="95872"/>
            <a:stretch/>
          </p:blipFill>
          <p:spPr>
            <a:xfrm>
              <a:off x="998563" y="4641166"/>
              <a:ext cx="304538" cy="29979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8889382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2398">
        <p15:prstTrans prst="pageCurlDouble"/>
      </p:transition>
    </mc:Choice>
    <mc:Fallback>
      <p:transition spd="slow" advTm="223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5" y="570775"/>
            <a:ext cx="10880449" cy="57596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2835" y="2065097"/>
            <a:ext cx="2861158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Menu Bar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5107" y="2065097"/>
            <a:ext cx="294816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Title Bar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9438" y="4040325"/>
            <a:ext cx="289383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Scroll </a:t>
            </a:r>
            <a:r>
              <a:rPr lang="en-US" sz="3600" dirty="0">
                <a:solidFill>
                  <a:srgbClr val="00B050"/>
                </a:solidFill>
              </a:rPr>
              <a:t>Bar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2835" y="4023151"/>
            <a:ext cx="294816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Horizontal </a:t>
            </a:r>
            <a:r>
              <a:rPr lang="en-US" sz="3600" dirty="0">
                <a:solidFill>
                  <a:srgbClr val="C00000"/>
                </a:solidFill>
              </a:rPr>
              <a:t>Bar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8706" y="3011303"/>
            <a:ext cx="293456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Standard </a:t>
            </a:r>
            <a:r>
              <a:rPr lang="en-US" sz="3600" dirty="0">
                <a:solidFill>
                  <a:srgbClr val="7030A0"/>
                </a:solidFill>
              </a:rPr>
              <a:t>Bar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6263" y="4881022"/>
            <a:ext cx="2862595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Status </a:t>
            </a:r>
            <a:r>
              <a:rPr lang="en-US" sz="3600" dirty="0">
                <a:solidFill>
                  <a:schemeClr val="bg1"/>
                </a:solidFill>
              </a:rPr>
              <a:t>Bar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1435" y="2991208"/>
            <a:ext cx="29481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</a:rPr>
              <a:t>Formating</a:t>
            </a:r>
            <a:r>
              <a:rPr lang="en-US" sz="3600" dirty="0">
                <a:solidFill>
                  <a:srgbClr val="7030A0"/>
                </a:solidFill>
              </a:rPr>
              <a:t> Bar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68215" y="796346"/>
            <a:ext cx="3886200" cy="990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86389" y="983954"/>
            <a:ext cx="3886200" cy="990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6389" y="1142758"/>
            <a:ext cx="3886200" cy="1192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21441" y="577867"/>
            <a:ext cx="3886200" cy="990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732858" y="1686769"/>
            <a:ext cx="134473" cy="16284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10104" y="5616293"/>
            <a:ext cx="5457379" cy="1498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318786" y="5959316"/>
            <a:ext cx="5457379" cy="1498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55893" y="806530"/>
            <a:ext cx="3698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টুলবার পরিচিতি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68991" y="676928"/>
            <a:ext cx="959715" cy="154765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73781" y="790076"/>
            <a:ext cx="959715" cy="154765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23297" y="1033484"/>
            <a:ext cx="740601" cy="207720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80834" y="1190166"/>
            <a:ext cx="740601" cy="207720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55031" y="4572238"/>
            <a:ext cx="2074133" cy="116064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263745" y="2708337"/>
            <a:ext cx="5419042" cy="149741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725168" y="5152561"/>
            <a:ext cx="2165365" cy="88786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68763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1194</TotalTime>
  <Words>444</Words>
  <Application>Microsoft Office PowerPoint</Application>
  <PresentationFormat>Custom</PresentationFormat>
  <Paragraphs>93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Hazrat Ali</dc:creator>
  <cp:lastModifiedBy>DELL</cp:lastModifiedBy>
  <cp:revision>156</cp:revision>
  <dcterms:created xsi:type="dcterms:W3CDTF">2016-08-17T00:03:32Z</dcterms:created>
  <dcterms:modified xsi:type="dcterms:W3CDTF">2020-11-22T03:07:42Z</dcterms:modified>
</cp:coreProperties>
</file>