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1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93" autoAdjust="0"/>
  </p:normalViewPr>
  <p:slideViewPr>
    <p:cSldViewPr snapToGrid="0" showGuides="1">
      <p:cViewPr varScale="1">
        <p:scale>
          <a:sx n="49" d="100"/>
          <a:sy n="49" d="100"/>
        </p:scale>
        <p:origin x="86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0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1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9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1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4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E5A7-6579-45D8-9A35-8CC4E29ABDF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E320E-6BA4-4B7A-A75A-ADA7EC1E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7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16"/>
            <a:ext cx="12192000" cy="6880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2013" y="1185862"/>
            <a:ext cx="3471862" cy="221599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C40C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dirty="0">
              <a:solidFill>
                <a:srgbClr val="C40C9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542" y="2143"/>
            <a:ext cx="929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89" y="506585"/>
            <a:ext cx="1187291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 ও ২২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লাবীব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চেয়্যারম্যান।তার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লাবীব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২১।লাবীব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লাবীব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i.কোনা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ii.প্রতিষ্ঠানের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সমন্বয়হীনতা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iii.প্রতিষ্ঠানটি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i,iiওiii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23।বাংলাদেশে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1376256" y="2291031"/>
            <a:ext cx="148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1268542" y="4651501"/>
            <a:ext cx="148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2231110" y="5595252"/>
            <a:ext cx="148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231" y="87981"/>
            <a:ext cx="929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789" y="1003035"/>
            <a:ext cx="11420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২৪।বাংলাদেশে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ক)২০০৮	খ)২০০৯	গ)২০১০	ঘ)২০১১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২৫।কোন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খ)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ঘ)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1252231" y="1482671"/>
            <a:ext cx="148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4996551" y="2434196"/>
            <a:ext cx="1489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∙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2816" y="393828"/>
            <a:ext cx="536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569" y="2448451"/>
            <a:ext cx="11472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3138" y="614362"/>
            <a:ext cx="3471862" cy="156966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40C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C40C9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736" y="230811"/>
            <a:ext cx="3197104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0605" y="389224"/>
            <a:ext cx="2288303" cy="1714500"/>
            <a:chOff x="990600" y="584351"/>
            <a:chExt cx="2904251" cy="2885997"/>
          </a:xfrm>
        </p:grpSpPr>
        <p:pic>
          <p:nvPicPr>
            <p:cNvPr id="4" name="Picture 3" descr="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17513" y="2216155"/>
            <a:ext cx="6645639" cy="40318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Mail-lucky333017@gmail.com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08" y="568926"/>
            <a:ext cx="2001732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41257" y="3296027"/>
            <a:ext cx="4036834" cy="164352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5833" y="-14288"/>
            <a:ext cx="274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অধ্যায়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341" y="1328448"/>
            <a:ext cx="64179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বিষয়ক ধারণা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 সফটওয়্যার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পরিচয় ও তার নিরাপত্তা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নিরসন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ও তথ্য অধিকার আইন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104" y="685522"/>
            <a:ext cx="9446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নিরাপদ ও নৈতিক 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51" y="1327293"/>
            <a:ext cx="1334628" cy="76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 descr="http://tctechcrunch2011.files.wordpress.com/2011/03/malw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360" y="1814645"/>
            <a:ext cx="1367227" cy="963775"/>
          </a:xfrm>
          <a:prstGeom prst="rect">
            <a:avLst/>
          </a:prstGeom>
          <a:noFill/>
        </p:spPr>
      </p:pic>
      <p:pic>
        <p:nvPicPr>
          <p:cNvPr id="13" name="Picture 12" descr="http://www.falcontek.com/wp-content/uploads/2013/06/bigstock-Virus-warning-sign-on-laptop-s-21209636-300x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373" y="2557877"/>
            <a:ext cx="1287406" cy="92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MOTIAR\Motiar D. Content\Class Viii\Picture\পাট ১৯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3529" y="3720799"/>
            <a:ext cx="1377095" cy="113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9237" flipV="1">
            <a:off x="9838435" y="3047164"/>
            <a:ext cx="1278809" cy="93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74" y="4330251"/>
            <a:ext cx="1309926" cy="916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88" y="4938126"/>
            <a:ext cx="1335882" cy="1060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159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9948" y="430238"/>
            <a:ext cx="7315200" cy="6096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390" y="2319689"/>
            <a:ext cx="9293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 উত্তর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 উত্তর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628" y="79167"/>
            <a:ext cx="413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উত্তর প্রশ্ন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03" y="741431"/>
            <a:ext cx="115086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১।নিরাপত্তা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বোঝ?কম্পিউটার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২।ম্যালওয়্যার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কী?ম্যালওয়্যার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।কম্পিউটার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৫।পাসওয়ার্ড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পার্সওয়ার্ডের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গোপনীয়তা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৬।শক্তিশালী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।?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৭।ইন্টারনেট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কী?ইন্টারনেটে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৮।”সাইবার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শস্তিযোগ্য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902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984" y="-4553"/>
            <a:ext cx="929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1075" y="32443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900" y="428178"/>
            <a:ext cx="118902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।নিরাপত্তা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পাসপোর্ট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২।বিনা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।কোন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কাস্টমাইজড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৪।ম্যালওয়্যার-এর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i.ভাইরাস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ii.ওয়ার্ম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iii.এডওয়্যার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গ)ii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৫।ম্যালওয়ার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ক)২	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গ)৪      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1506" y="831920"/>
            <a:ext cx="496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2150" y="1738431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9183" y="2776154"/>
            <a:ext cx="400805" cy="83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5210" y="4609295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6870" y="5568879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</p:spTree>
    <p:extLst>
      <p:ext uri="{BB962C8B-B14F-4D97-AF65-F5344CB8AC3E}">
        <p14:creationId xmlns:p14="http://schemas.microsoft.com/office/powerpoint/2010/main" val="41735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124" y="52597"/>
            <a:ext cx="929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1075" y="32443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85" y="425470"/>
            <a:ext cx="1153001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৬।প্রতিবছর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ক)২৬শে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খ)২৬শে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গ)২৬শে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ঘ)২৬শে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।কত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বিধবংসী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ক)১৯৮৬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খ)১৯৮৭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গ)১৯৮৮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ঘ)১৯৮৯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।বিজ্ঞানী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নিউম্যান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ক)১৯৪৯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খ)১৯৫৯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গ)১০৬৯	ঘ)১৯৭৯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।ভাইরাস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i.গতি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ii.হ্যাং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রিবুট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গ)ii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১০।সত্তর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ক্লিপার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গ)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রুটকিটস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ডায়ালার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497" y="760483"/>
            <a:ext cx="496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072" y="1831956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072" y="2776155"/>
            <a:ext cx="400805" cy="83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7773" y="4676983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10726" y="5693717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</p:spTree>
    <p:extLst>
      <p:ext uri="{BB962C8B-B14F-4D97-AF65-F5344CB8AC3E}">
        <p14:creationId xmlns:p14="http://schemas.microsoft.com/office/powerpoint/2010/main" val="1357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124" y="52597"/>
            <a:ext cx="929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1075" y="32443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86" y="406540"/>
            <a:ext cx="1183481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১১।ব্রেইন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১২।মূল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সিআইএইস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অনিবাসী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১৩।ইন্টারনেট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১৪।বভিন্ন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i.স্প্যাম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ii.সাইবার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iii.নলাইনে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গ)ii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১৫।রামুর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ক)২০১১	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২০১২       গ)২০১৩     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497" y="760483"/>
            <a:ext cx="496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4584" y="1774806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773" y="2808344"/>
            <a:ext cx="400805" cy="83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7773" y="4676983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10726" y="5693717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</p:spTree>
    <p:extLst>
      <p:ext uri="{BB962C8B-B14F-4D97-AF65-F5344CB8AC3E}">
        <p14:creationId xmlns:p14="http://schemas.microsoft.com/office/powerpoint/2010/main" val="26179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124" y="52597"/>
            <a:ext cx="9293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1075" y="32443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186" y="406540"/>
            <a:ext cx="1183481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১৬।ইন্টারনেটে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বিদ্বেষ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১৭।ইন্টারনেটে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স্প্যাম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খ)ই-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১৮।কীসের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ন্টারনেট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১৯।স্প্যাম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i.অপ্র্যোজনীয়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ii.উদ্দেশ্যমূলক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iii.আপত্তকর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গ)ii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ওiii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iওiii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২০।ভুল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স্প্যাম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খ)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497" y="760483"/>
            <a:ext cx="496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2204" y="1703369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1823" y="2776155"/>
            <a:ext cx="400805" cy="83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7773" y="4676983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2628" y="5629338"/>
            <a:ext cx="43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</p:spTree>
    <p:extLst>
      <p:ext uri="{BB962C8B-B14F-4D97-AF65-F5344CB8AC3E}">
        <p14:creationId xmlns:p14="http://schemas.microsoft.com/office/powerpoint/2010/main" val="8682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356</Words>
  <Application>Microsoft Office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107</cp:revision>
  <dcterms:created xsi:type="dcterms:W3CDTF">2020-11-19T19:26:18Z</dcterms:created>
  <dcterms:modified xsi:type="dcterms:W3CDTF">2020-11-20T16:20:01Z</dcterms:modified>
</cp:coreProperties>
</file>