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302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</p:sldIdLst>
  <p:sldSz cx="105156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972715"/>
            <a:ext cx="7886700" cy="2069253"/>
          </a:xfrm>
          <a:prstGeom prst="rect">
            <a:avLst/>
          </a:prstGeom>
        </p:spPr>
        <p:txBody>
          <a:bodyPr anchor="b"/>
          <a:lstStyle>
            <a:lvl1pPr algn="ctr"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121766"/>
            <a:ext cx="7886700" cy="1434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70"/>
            </a:lvl1pPr>
            <a:lvl2pPr marL="394335" indent="0" algn="ctr">
              <a:buNone/>
              <a:defRPr sz="1725"/>
            </a:lvl2pPr>
            <a:lvl3pPr marL="788670" indent="0" algn="ctr">
              <a:buNone/>
              <a:defRPr sz="1553"/>
            </a:lvl3pPr>
            <a:lvl4pPr marL="1183005" indent="0" algn="ctr">
              <a:buNone/>
              <a:defRPr sz="1380"/>
            </a:lvl4pPr>
            <a:lvl5pPr marL="1577340" indent="0" algn="ctr">
              <a:buNone/>
              <a:defRPr sz="1380"/>
            </a:lvl5pPr>
            <a:lvl6pPr marL="1971675" indent="0" algn="ctr">
              <a:buNone/>
              <a:defRPr sz="1380"/>
            </a:lvl6pPr>
            <a:lvl7pPr marL="2366010" indent="0" algn="ctr">
              <a:buNone/>
              <a:defRPr sz="1380"/>
            </a:lvl7pPr>
            <a:lvl8pPr marL="2760345" indent="0" algn="ctr">
              <a:buNone/>
              <a:defRPr sz="1380"/>
            </a:lvl8pPr>
            <a:lvl9pPr marL="3154680" indent="0" algn="ctr">
              <a:buNone/>
              <a:defRPr sz="13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1582208"/>
            <a:ext cx="9069705" cy="37711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26" y="316442"/>
            <a:ext cx="2267426" cy="50369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7" y="316442"/>
            <a:ext cx="6670834" cy="5036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48" y="1582208"/>
            <a:ext cx="9069705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71" y="1481773"/>
            <a:ext cx="9069705" cy="2472372"/>
          </a:xfrm>
          <a:prstGeom prst="rect">
            <a:avLst/>
          </a:prstGeom>
        </p:spPr>
        <p:txBody>
          <a:bodyPr anchor="b"/>
          <a:lstStyle>
            <a:lvl1pPr>
              <a:defRPr sz="51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71" y="3977535"/>
            <a:ext cx="9069705" cy="1300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0">
                <a:solidFill>
                  <a:schemeClr val="tx1">
                    <a:tint val="75000"/>
                  </a:schemeClr>
                </a:solidFill>
              </a:defRPr>
            </a:lvl1pPr>
            <a:lvl2pPr marL="394335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7886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18300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4pPr>
            <a:lvl5pPr marL="157734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5pPr>
            <a:lvl6pPr marL="197167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6pPr>
            <a:lvl7pPr marL="23660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7pPr>
            <a:lvl8pPr marL="2760345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8pPr>
            <a:lvl9pPr marL="315468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48" y="1582208"/>
            <a:ext cx="4469130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523" y="1582208"/>
            <a:ext cx="4469130" cy="377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18" y="1457008"/>
            <a:ext cx="4448591" cy="714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318" y="2171065"/>
            <a:ext cx="4448591" cy="3193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522" y="1457008"/>
            <a:ext cx="4470500" cy="714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3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6010" indent="0">
              <a:buNone/>
              <a:defRPr sz="1380" b="1"/>
            </a:lvl7pPr>
            <a:lvl8pPr marL="2760345" indent="0">
              <a:buNone/>
              <a:defRPr sz="1380" b="1"/>
            </a:lvl8pPr>
            <a:lvl9pPr marL="3154680" indent="0">
              <a:buNone/>
              <a:defRPr sz="13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522" y="2171065"/>
            <a:ext cx="4470500" cy="3193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16442"/>
            <a:ext cx="9069705" cy="1148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8" y="396240"/>
            <a:ext cx="3391554" cy="1386840"/>
          </a:xfrm>
          <a:prstGeom prst="rect">
            <a:avLst/>
          </a:prstGeo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99" y="855769"/>
            <a:ext cx="5323523" cy="4223808"/>
          </a:xfrm>
          <a:prstGeom prst="rect">
            <a:avLst/>
          </a:prstGeom>
        </p:spPr>
        <p:txBody>
          <a:bodyPr/>
          <a:lstStyle>
            <a:lvl1pPr>
              <a:defRPr sz="2760"/>
            </a:lvl1pPr>
            <a:lvl2pPr>
              <a:defRPr sz="2415"/>
            </a:lvl2pPr>
            <a:lvl3pPr>
              <a:defRPr sz="207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8" y="1783080"/>
            <a:ext cx="3391554" cy="3303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8" y="396240"/>
            <a:ext cx="3391554" cy="1386840"/>
          </a:xfrm>
          <a:prstGeom prst="rect">
            <a:avLst/>
          </a:prstGeom>
        </p:spPr>
        <p:txBody>
          <a:bodyPr anchor="b"/>
          <a:lstStyle>
            <a:lvl1pPr>
              <a:defRPr sz="2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0499" y="855769"/>
            <a:ext cx="5323523" cy="42238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60"/>
            </a:lvl1pPr>
            <a:lvl2pPr marL="394335" indent="0">
              <a:buNone/>
              <a:defRPr sz="2415"/>
            </a:lvl2pPr>
            <a:lvl3pPr marL="788670" indent="0">
              <a:buNone/>
              <a:defRPr sz="2070"/>
            </a:lvl3pPr>
            <a:lvl4pPr marL="1183005" indent="0">
              <a:buNone/>
              <a:defRPr sz="1725"/>
            </a:lvl4pPr>
            <a:lvl5pPr marL="1577340" indent="0">
              <a:buNone/>
              <a:defRPr sz="1725"/>
            </a:lvl5pPr>
            <a:lvl6pPr marL="1971675" indent="0">
              <a:buNone/>
              <a:defRPr sz="1725"/>
            </a:lvl6pPr>
            <a:lvl7pPr marL="2366010" indent="0">
              <a:buNone/>
              <a:defRPr sz="1725"/>
            </a:lvl7pPr>
            <a:lvl8pPr marL="2760345" indent="0">
              <a:buNone/>
              <a:defRPr sz="1725"/>
            </a:lvl8pPr>
            <a:lvl9pPr marL="3154680" indent="0">
              <a:buNone/>
              <a:defRPr sz="17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8" y="1783080"/>
            <a:ext cx="3391554" cy="3303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"/>
            </a:lvl1pPr>
            <a:lvl2pPr marL="394335" indent="0">
              <a:buNone/>
              <a:defRPr sz="1208"/>
            </a:lvl2pPr>
            <a:lvl3pPr marL="788670" indent="0">
              <a:buNone/>
              <a:defRPr sz="1035"/>
            </a:lvl3pPr>
            <a:lvl4pPr marL="1183005" indent="0">
              <a:buNone/>
              <a:defRPr sz="863"/>
            </a:lvl4pPr>
            <a:lvl5pPr marL="1577340" indent="0">
              <a:buNone/>
              <a:defRPr sz="863"/>
            </a:lvl5pPr>
            <a:lvl6pPr marL="1971675" indent="0">
              <a:buNone/>
              <a:defRPr sz="863"/>
            </a:lvl6pPr>
            <a:lvl7pPr marL="2366010" indent="0">
              <a:buNone/>
              <a:defRPr sz="863"/>
            </a:lvl7pPr>
            <a:lvl8pPr marL="2760345" indent="0">
              <a:buNone/>
              <a:defRPr sz="863"/>
            </a:lvl8pPr>
            <a:lvl9pPr marL="3154680" indent="0">
              <a:buNone/>
              <a:defRPr sz="8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BF3A68A6-1EF5-4E55-BBAF-1559C3578DD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5508837"/>
            <a:ext cx="3549015" cy="31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5508837"/>
            <a:ext cx="2366010" cy="316442"/>
          </a:xfrm>
          <a:prstGeom prst="rect">
            <a:avLst/>
          </a:prstGeom>
        </p:spPr>
        <p:txBody>
          <a:bodyPr/>
          <a:lstStyle/>
          <a:p>
            <a:fld id="{5150E5BB-DB69-4E89-B733-66CB8A64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6678E1-9B98-4731-9D67-B3A03F5D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8563" y="-2288563"/>
            <a:ext cx="5938475" cy="105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88670" rtl="0" eaLnBrk="1" latinLnBrk="0" hangingPunct="1">
        <a:lnSpc>
          <a:spcPct val="90000"/>
        </a:lnSpc>
        <a:spcBef>
          <a:spcPct val="0"/>
        </a:spcBef>
        <a:buNone/>
        <a:defRPr sz="3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168" indent="-197168" algn="l" defTabSz="788670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1pPr>
      <a:lvl2pPr marL="59150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8017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77450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216884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56317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957513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351848" indent="-197168" algn="l" defTabSz="78867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7pPr>
      <a:lvl8pPr marL="2760345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algn="l" defTabSz="788670" rtl="0" eaLnBrk="1" latinLnBrk="0" hangingPunct="1">
        <a:defRPr sz="15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933BBF-FA24-4F48-9797-EEDD44BE1950}"/>
              </a:ext>
            </a:extLst>
          </p:cNvPr>
          <p:cNvSpPr txBox="1"/>
          <p:nvPr/>
        </p:nvSpPr>
        <p:spPr>
          <a:xfrm>
            <a:off x="2165604" y="1185412"/>
            <a:ext cx="5745480" cy="283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91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91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91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91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91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91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597" y="1395423"/>
            <a:ext cx="4642407" cy="2651332"/>
          </a:xfrm>
          <a:prstGeom prst="rect">
            <a:avLst/>
          </a:prstGeom>
          <a:solidFill>
            <a:srgbClr val="7030A0"/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7238" y="4330638"/>
            <a:ext cx="5651204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918" y="1411935"/>
            <a:ext cx="4631129" cy="265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47383" y="4330638"/>
            <a:ext cx="4450915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কক্কাস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2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242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52507" y="293073"/>
            <a:ext cx="5292412" cy="859363"/>
            <a:chOff x="3173848" y="590661"/>
            <a:chExt cx="5176462" cy="991573"/>
          </a:xfrm>
        </p:grpSpPr>
        <p:sp>
          <p:nvSpPr>
            <p:cNvPr id="2" name="TextBox 1"/>
            <p:cNvSpPr txBox="1"/>
            <p:nvPr/>
          </p:nvSpPr>
          <p:spPr>
            <a:xfrm>
              <a:off x="4720107" y="882116"/>
              <a:ext cx="1252277" cy="7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কক্কাস</a:t>
              </a:r>
              <a:r>
                <a:rPr lang="en-US" sz="33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3173848" y="590661"/>
              <a:ext cx="5176462" cy="944383"/>
            </a:xfrm>
            <a:prstGeom prst="downArrowCallout">
              <a:avLst>
                <a:gd name="adj1" fmla="val 28324"/>
                <a:gd name="adj2" fmla="val 25000"/>
                <a:gd name="adj3" fmla="val 25000"/>
                <a:gd name="adj4" fmla="val 60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80"/>
            </a:p>
          </p:txBody>
        </p:sp>
      </p:grpSp>
    </p:spTree>
    <p:extLst>
      <p:ext uri="{BB962C8B-B14F-4D97-AF65-F5344CB8AC3E}">
        <p14:creationId xmlns:p14="http://schemas.microsoft.com/office/powerpoint/2010/main" val="306660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56" y="1501086"/>
            <a:ext cx="4735706" cy="2409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24831" y="4140172"/>
            <a:ext cx="5900014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1893" y="4140172"/>
            <a:ext cx="4280339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ব্যাসিলাস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রক্তামাশয়</a:t>
            </a:r>
            <a:endParaRPr lang="en-US" sz="277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985" y="1525470"/>
            <a:ext cx="4735706" cy="238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2237211" y="690682"/>
            <a:ext cx="5812881" cy="951555"/>
            <a:chOff x="3173848" y="437097"/>
            <a:chExt cx="5638967" cy="1097947"/>
          </a:xfrm>
        </p:grpSpPr>
        <p:sp>
          <p:nvSpPr>
            <p:cNvPr id="2" name="TextBox 1"/>
            <p:cNvSpPr txBox="1"/>
            <p:nvPr/>
          </p:nvSpPr>
          <p:spPr>
            <a:xfrm>
              <a:off x="3792870" y="437097"/>
              <a:ext cx="5019945" cy="70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ব্যাসিলাস</a:t>
              </a:r>
              <a:r>
                <a:rPr lang="en-US" sz="33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3173848" y="590661"/>
              <a:ext cx="5176462" cy="944383"/>
            </a:xfrm>
            <a:prstGeom prst="downArrowCallout">
              <a:avLst>
                <a:gd name="adj1" fmla="val 28324"/>
                <a:gd name="adj2" fmla="val 25000"/>
                <a:gd name="adj3" fmla="val 25000"/>
                <a:gd name="adj4" fmla="val 60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49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331" y="4502744"/>
            <a:ext cx="4078574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277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699" y="1529953"/>
            <a:ext cx="4963344" cy="271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20618" y="4497066"/>
            <a:ext cx="5716001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দণ্ডের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699" y="1529954"/>
            <a:ext cx="4949523" cy="271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3167287" y="626803"/>
            <a:ext cx="4486267" cy="824142"/>
            <a:chOff x="3173848" y="584110"/>
            <a:chExt cx="5176462" cy="950934"/>
          </a:xfrm>
        </p:grpSpPr>
        <p:sp>
          <p:nvSpPr>
            <p:cNvPr id="9" name="TextBox 8"/>
            <p:cNvSpPr txBox="1"/>
            <p:nvPr/>
          </p:nvSpPr>
          <p:spPr>
            <a:xfrm>
              <a:off x="3187435" y="584110"/>
              <a:ext cx="5019944" cy="70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কমা</a:t>
              </a:r>
              <a:r>
                <a:rPr lang="en-US" sz="33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3173848" y="590661"/>
              <a:ext cx="5176462" cy="944383"/>
            </a:xfrm>
            <a:prstGeom prst="downArrowCallout">
              <a:avLst>
                <a:gd name="adj1" fmla="val 28324"/>
                <a:gd name="adj2" fmla="val 25000"/>
                <a:gd name="adj3" fmla="val 25000"/>
                <a:gd name="adj4" fmla="val 60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</p:grpSp>
    </p:spTree>
    <p:extLst>
      <p:ext uri="{BB962C8B-B14F-4D97-AF65-F5344CB8AC3E}">
        <p14:creationId xmlns:p14="http://schemas.microsoft.com/office/powerpoint/2010/main" val="369172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845" y="1604508"/>
            <a:ext cx="4961910" cy="273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18172" y="4538875"/>
            <a:ext cx="507925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ব্যাকটেরিয়ার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প্যাঁচানো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8172" y="421257"/>
            <a:ext cx="5610920" cy="948376"/>
            <a:chOff x="2593841" y="590661"/>
            <a:chExt cx="5756469" cy="1094280"/>
          </a:xfrm>
        </p:grpSpPr>
        <p:sp>
          <p:nvSpPr>
            <p:cNvPr id="2" name="TextBox 1"/>
            <p:cNvSpPr txBox="1"/>
            <p:nvPr/>
          </p:nvSpPr>
          <p:spPr>
            <a:xfrm>
              <a:off x="2593841" y="984823"/>
              <a:ext cx="5211014" cy="7001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4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স্পাইরিলাম</a:t>
              </a:r>
              <a:r>
                <a:rPr lang="en-US" sz="334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  <p:sp>
          <p:nvSpPr>
            <p:cNvPr id="10" name="Down Arrow Callout 9"/>
            <p:cNvSpPr/>
            <p:nvPr/>
          </p:nvSpPr>
          <p:spPr>
            <a:xfrm>
              <a:off x="3173848" y="590661"/>
              <a:ext cx="5176462" cy="944383"/>
            </a:xfrm>
            <a:prstGeom prst="downArrowCallout">
              <a:avLst>
                <a:gd name="adj1" fmla="val 28324"/>
                <a:gd name="adj2" fmla="val 25000"/>
                <a:gd name="adj3" fmla="val 25000"/>
                <a:gd name="adj4" fmla="val 60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4"/>
            </a:p>
          </p:txBody>
        </p:sp>
      </p:grpSp>
    </p:spTree>
    <p:extLst>
      <p:ext uri="{BB962C8B-B14F-4D97-AF65-F5344CB8AC3E}">
        <p14:creationId xmlns:p14="http://schemas.microsoft.com/office/powerpoint/2010/main" val="4716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06971" y="4409066"/>
            <a:ext cx="5795176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ব্যাকটেরিয়ার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বিন্যাস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C2FD3-0E04-4070-9B27-5B2602151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431" y="1671681"/>
            <a:ext cx="3289653" cy="255279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C8B15-26C9-4046-9E7F-B31618D65148}"/>
              </a:ext>
            </a:extLst>
          </p:cNvPr>
          <p:cNvSpPr txBox="1"/>
          <p:nvPr/>
        </p:nvSpPr>
        <p:spPr>
          <a:xfrm>
            <a:off x="4472946" y="829768"/>
            <a:ext cx="2258621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80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4498" y="852187"/>
            <a:ext cx="3786604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498" y="1647041"/>
            <a:ext cx="4152307" cy="259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35381" y="4462321"/>
            <a:ext cx="5056192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জীবদেহ ও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আর্বজনা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পঁচাতে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524" y="435307"/>
            <a:ext cx="3786604" cy="1062090"/>
            <a:chOff x="3717458" y="811369"/>
            <a:chExt cx="4369158" cy="1225489"/>
          </a:xfrm>
        </p:grpSpPr>
        <p:sp>
          <p:nvSpPr>
            <p:cNvPr id="3" name="Down Arrow Callout 2"/>
            <p:cNvSpPr/>
            <p:nvPr/>
          </p:nvSpPr>
          <p:spPr>
            <a:xfrm>
              <a:off x="3786388" y="811369"/>
              <a:ext cx="4286240" cy="894342"/>
            </a:xfrm>
            <a:prstGeom prst="downArrowCallout">
              <a:avLst>
                <a:gd name="adj1" fmla="val 16304"/>
                <a:gd name="adj2" fmla="val 41304"/>
                <a:gd name="adj3" fmla="val 25000"/>
                <a:gd name="adj4" fmla="val 60629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4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17458" y="1376322"/>
              <a:ext cx="4369158" cy="66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ব্যাকটেরিয়ার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উপকারিতা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২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610350" y="4345452"/>
            <a:ext cx="5307863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মাটিতে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593" y="1662069"/>
            <a:ext cx="3906081" cy="246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854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64498" y="680861"/>
            <a:ext cx="3786604" cy="899850"/>
            <a:chOff x="3786388" y="667422"/>
            <a:chExt cx="4369158" cy="1038289"/>
          </a:xfrm>
        </p:grpSpPr>
        <p:sp>
          <p:nvSpPr>
            <p:cNvPr id="6" name="Down Arrow Callout 5"/>
            <p:cNvSpPr/>
            <p:nvPr/>
          </p:nvSpPr>
          <p:spPr>
            <a:xfrm>
              <a:off x="3786388" y="811369"/>
              <a:ext cx="4286240" cy="894342"/>
            </a:xfrm>
            <a:prstGeom prst="downArrowCallout">
              <a:avLst>
                <a:gd name="adj1" fmla="val 16304"/>
                <a:gd name="adj2" fmla="val 41304"/>
                <a:gd name="adj3" fmla="val 25000"/>
                <a:gd name="adj4" fmla="val 60629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6388" y="667422"/>
              <a:ext cx="4369158" cy="660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ব্যাকটেরিয়ার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উপকারিতা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৩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295" y="1457795"/>
            <a:ext cx="4276551" cy="2688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658852" y="4285711"/>
            <a:ext cx="5557932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 থেকে আশঁ ছাড়াতে ব্যাকটেরিয়া সাহায্য করে।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0504" y="4107118"/>
            <a:ext cx="6684843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ব্যাকটেরিয়ার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14366-BF32-486F-B263-55DFDA714ECF}"/>
              </a:ext>
            </a:extLst>
          </p:cNvPr>
          <p:cNvSpPr txBox="1"/>
          <p:nvPr/>
        </p:nvSpPr>
        <p:spPr>
          <a:xfrm>
            <a:off x="3947782" y="857965"/>
            <a:ext cx="2620036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214CF-1647-409F-9295-3B8462911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585" y="1666503"/>
            <a:ext cx="3699046" cy="2289401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0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356" y="1682442"/>
            <a:ext cx="4374726" cy="241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01958" y="4232887"/>
            <a:ext cx="5718232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ব্যাকটেরিয়ার মধ্যে পার্থক্য করে আনবে।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ACB2C-8254-429B-B21C-D3CD4E9D5525}"/>
              </a:ext>
            </a:extLst>
          </p:cNvPr>
          <p:cNvSpPr txBox="1"/>
          <p:nvPr/>
        </p:nvSpPr>
        <p:spPr>
          <a:xfrm>
            <a:off x="4129728" y="886292"/>
            <a:ext cx="2256142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77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1973" y="886067"/>
            <a:ext cx="1316386" cy="60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800" y="2308857"/>
            <a:ext cx="34606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সাধারণ বিজ্ঞান</a:t>
            </a: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 ৫০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: ০৮-১১-২০২০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D2315-1710-4103-9B4B-1DB1D22F3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614" y="642048"/>
            <a:ext cx="1494496" cy="1666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ABACC-CA74-40C2-83FA-B5FDE6B23863}"/>
              </a:ext>
            </a:extLst>
          </p:cNvPr>
          <p:cNvSpPr/>
          <p:nvPr/>
        </p:nvSpPr>
        <p:spPr>
          <a:xfrm>
            <a:off x="1434489" y="2308857"/>
            <a:ext cx="4552684" cy="270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4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111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114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1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1114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11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114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11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1114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111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1671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167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71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7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71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7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1671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7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22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2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2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2229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Mobile No: 01719-931546</a:t>
            </a:r>
          </a:p>
          <a:p>
            <a:pPr>
              <a:spcBef>
                <a:spcPts val="505"/>
              </a:spcBef>
              <a:spcAft>
                <a:spcPts val="505"/>
              </a:spcAft>
            </a:pPr>
            <a:r>
              <a:rPr lang="en-US" sz="2229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mmislam686@gmail.com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5472D-9A1C-40C7-A857-D51E3912B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58" y="742552"/>
            <a:ext cx="1122720" cy="1424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83B750-9AB2-4DE7-8789-8FAAD9F6D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553" y="1115178"/>
            <a:ext cx="498494" cy="4214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74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7076" y="1679905"/>
            <a:ext cx="3701654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9602" y="3043294"/>
            <a:ext cx="1011815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হাম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2762" y="2179555"/>
            <a:ext cx="1319592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(খ)প্যাঁচালো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3704" y="2180355"/>
            <a:ext cx="1973617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পাউরুটের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endParaRPr lang="en-US" sz="24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2489" y="2177068"/>
            <a:ext cx="1407758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endParaRPr lang="en-US" sz="24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4474" y="2584601"/>
            <a:ext cx="4873450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২.নিচের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রোগটি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2929" y="3417832"/>
            <a:ext cx="4182555" cy="51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উপকারিতাগুলো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8109" y="2155374"/>
            <a:ext cx="1107996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4019" y="3042873"/>
            <a:ext cx="1095172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বসন্ত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6213" y="3042915"/>
            <a:ext cx="1204176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endParaRPr lang="en-US" sz="24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2490" y="3042873"/>
            <a:ext cx="1021433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0715" y="3845332"/>
            <a:ext cx="269783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endParaRPr lang="en-US" sz="2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5569" y="4122952"/>
            <a:ext cx="3939969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সঠিক?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1935" y="3843506"/>
            <a:ext cx="4543217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endParaRPr lang="en-US" sz="2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7183" y="3870068"/>
            <a:ext cx="393996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এন্টিবায়োটেক</a:t>
            </a:r>
            <a:r>
              <a:rPr lang="en-US" sz="2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endParaRPr lang="en-US" sz="2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2386" y="4522320"/>
            <a:ext cx="1411157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i,ও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ii,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6714" y="4497775"/>
            <a:ext cx="980268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9829" y="4536201"/>
            <a:ext cx="160057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i,ও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8399" y="4532914"/>
            <a:ext cx="2089264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ii,ও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iii,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138609" y="989551"/>
            <a:ext cx="2639716" cy="1034029"/>
            <a:chOff x="7598534" y="828483"/>
            <a:chExt cx="2786566" cy="1193111"/>
          </a:xfrm>
        </p:grpSpPr>
        <p:sp>
          <p:nvSpPr>
            <p:cNvPr id="30" name="Horizontal Scroll 29"/>
            <p:cNvSpPr/>
            <p:nvPr/>
          </p:nvSpPr>
          <p:spPr>
            <a:xfrm flipH="1">
              <a:off x="7598534" y="828483"/>
              <a:ext cx="2691686" cy="1193111"/>
            </a:xfrm>
            <a:prstGeom prst="horizontalScroll">
              <a:avLst>
                <a:gd name="adj" fmla="val 14993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3414" y="1163429"/>
              <a:ext cx="2691686" cy="59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74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277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74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চেস্টা</a:t>
              </a:r>
              <a:r>
                <a:rPr lang="en-US" sz="277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74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endPara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3031" y="976270"/>
            <a:ext cx="2666344" cy="1034029"/>
            <a:chOff x="7433162" y="1096911"/>
            <a:chExt cx="2785586" cy="1193111"/>
          </a:xfrm>
        </p:grpSpPr>
        <p:sp>
          <p:nvSpPr>
            <p:cNvPr id="34" name="Horizontal Scroll 33"/>
            <p:cNvSpPr/>
            <p:nvPr/>
          </p:nvSpPr>
          <p:spPr>
            <a:xfrm flipH="1">
              <a:off x="7433162" y="1096911"/>
              <a:ext cx="2691686" cy="1193111"/>
            </a:xfrm>
            <a:prstGeom prst="horizontalScroll">
              <a:avLst>
                <a:gd name="adj" fmla="val 14993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27062" y="1372154"/>
              <a:ext cx="2691686" cy="59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74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 হয়েছে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731CAD-960B-4127-B736-FCEDA4F196EA}"/>
              </a:ext>
            </a:extLst>
          </p:cNvPr>
          <p:cNvSpPr txBox="1"/>
          <p:nvPr/>
        </p:nvSpPr>
        <p:spPr>
          <a:xfrm>
            <a:off x="3906982" y="952005"/>
            <a:ext cx="1678476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420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210" y="1671444"/>
            <a:ext cx="7191181" cy="283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91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8788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557" y="1746955"/>
            <a:ext cx="4445749" cy="245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580" y="1745114"/>
            <a:ext cx="2783998" cy="2463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9"/>
          <a:stretch/>
        </p:blipFill>
        <p:spPr>
          <a:xfrm>
            <a:off x="2005582" y="1745114"/>
            <a:ext cx="2783998" cy="245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68018" y="1079025"/>
            <a:ext cx="5492826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2166" y="4356496"/>
            <a:ext cx="141126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endParaRPr lang="en-US" sz="277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7581" y="4384511"/>
            <a:ext cx="3940688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ও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277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4244" y="1122815"/>
            <a:ext cx="3804999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অণুজী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391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669" y="1156669"/>
            <a:ext cx="3602181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4042" y="2485954"/>
            <a:ext cx="3419617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ও ব্যাকটেরিয়া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3850" y="4293897"/>
            <a:ext cx="3665699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…নিয়ে আলোচনা করব।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98" y="2570599"/>
            <a:ext cx="1638652" cy="16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185E-6 -0.0124 L 0.01953 0.08656 L 0.03791 -0.0124 L 0.05744 0.08656 L 0.0774 -0.0124 L 0.09563 0.08656 L 0.11545 -0.0124 L 0.13383 0.08656 L 0.1535 -0.0124 L 0.17304 0.08656 L 0.19155 -0.0124 L 0.21123 0.08656 L 0.2296 -0.0124 L 0.24942 0.08656 L 0.2691 -0.0124 L 0.28733 0.08656 L 0.30729 -0.0124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49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5773" y="1196354"/>
            <a:ext cx="2045526" cy="67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4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814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79399" y="2043511"/>
            <a:ext cx="4462335" cy="579538"/>
            <a:chOff x="2212535" y="2022485"/>
            <a:chExt cx="5148847" cy="668697"/>
          </a:xfrm>
        </p:grpSpPr>
        <p:sp>
          <p:nvSpPr>
            <p:cNvPr id="10" name="Rectangular Callout 9"/>
            <p:cNvSpPr/>
            <p:nvPr/>
          </p:nvSpPr>
          <p:spPr>
            <a:xfrm>
              <a:off x="2212535" y="2022485"/>
              <a:ext cx="4659549" cy="662656"/>
            </a:xfrm>
            <a:prstGeom prst="wedgeRectCallout">
              <a:avLst>
                <a:gd name="adj1" fmla="val -17836"/>
                <a:gd name="adj2" fmla="val 77425"/>
              </a:avLst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4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4300" y="2030647"/>
              <a:ext cx="4807082" cy="660535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2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1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শিক্ষার্থীরা…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11A228-1372-48E7-9D35-DC08E20F0503}"/>
              </a:ext>
            </a:extLst>
          </p:cNvPr>
          <p:cNvSpPr txBox="1"/>
          <p:nvPr/>
        </p:nvSpPr>
        <p:spPr>
          <a:xfrm>
            <a:off x="1881135" y="2787721"/>
            <a:ext cx="685886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SzPct val="120000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ব্যাকটেরিয়াকে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SzPct val="120000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29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7005" y="1379461"/>
            <a:ext cx="6261590" cy="2009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679" y="3437847"/>
            <a:ext cx="8744240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অণুবীক্ষণ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ভাইরাসদেরকে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সরলতম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কোষপ্রাচীর,প্লাজমালেমা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324" y="3449977"/>
            <a:ext cx="8007596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দণ্ডাকার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ব্যাঙাচির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পাউরুটির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2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3419" y="877538"/>
            <a:ext cx="1857910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745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07" y="1309413"/>
            <a:ext cx="4812275" cy="6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7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7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00227" y="2219850"/>
            <a:ext cx="2260194" cy="1909944"/>
            <a:chOff x="4487395" y="1209281"/>
            <a:chExt cx="3015588" cy="286739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6536" y="1209281"/>
              <a:ext cx="2966447" cy="24652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4487395" y="2976966"/>
              <a:ext cx="1271127" cy="109971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6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সর্দি</a:t>
              </a:r>
              <a:endParaRPr lang="en-US" sz="41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8313" y="2219851"/>
            <a:ext cx="2234124" cy="1934855"/>
            <a:chOff x="3349117" y="1123725"/>
            <a:chExt cx="3248386" cy="307264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9117" y="1123725"/>
              <a:ext cx="3248386" cy="26450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4047619" y="3033112"/>
              <a:ext cx="1902658" cy="116326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হাম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64430" y="2219851"/>
            <a:ext cx="2260194" cy="1896061"/>
            <a:chOff x="4155572" y="3882763"/>
            <a:chExt cx="3205902" cy="277743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5572" y="3882763"/>
              <a:ext cx="3205902" cy="24270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4803913" y="5587190"/>
              <a:ext cx="1909219" cy="107301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বসন্ত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66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7988" y="4361388"/>
            <a:ext cx="3314412" cy="51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20000"/>
            </a:pP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7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7C038-8214-4BFE-8D57-C9330CDB99D8}"/>
              </a:ext>
            </a:extLst>
          </p:cNvPr>
          <p:cNvSpPr txBox="1"/>
          <p:nvPr/>
        </p:nvSpPr>
        <p:spPr>
          <a:xfrm>
            <a:off x="4204762" y="761146"/>
            <a:ext cx="2106076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43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34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43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212DE2-5693-429D-B8A2-0F9B672CDA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85" y="1575232"/>
            <a:ext cx="2520986" cy="2572235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7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6625" y="2342559"/>
            <a:ext cx="5094514" cy="24359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 অনুসারে ব্যাকটেরি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চার প্রকার যথা:</a:t>
            </a:r>
          </a:p>
          <a:p>
            <a:r>
              <a:rPr lang="en-US" sz="2229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as-I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কক্কাস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২.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ব্যাসিলাস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3.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স্পাইরিলাম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৪.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endParaRPr lang="as-IN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29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endParaRPr lang="as-IN" sz="2229" dirty="0">
              <a:solidFill>
                <a:srgbClr val="202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178" y="1407545"/>
            <a:ext cx="6064481" cy="60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3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3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33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4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34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343" dirty="0"/>
          </a:p>
        </p:txBody>
      </p:sp>
    </p:spTree>
    <p:extLst>
      <p:ext uri="{BB962C8B-B14F-4D97-AF65-F5344CB8AC3E}">
        <p14:creationId xmlns:p14="http://schemas.microsoft.com/office/powerpoint/2010/main" val="35906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479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2020-11-18T16:53:05Z</dcterms:created>
  <dcterms:modified xsi:type="dcterms:W3CDTF">2020-11-22T17:08:51Z</dcterms:modified>
</cp:coreProperties>
</file>