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3" r:id="rId1"/>
  </p:sldMasterIdLst>
  <p:notesMasterIdLst>
    <p:notesMasterId r:id="rId15"/>
  </p:notesMasterIdLst>
  <p:sldIdLst>
    <p:sldId id="265" r:id="rId2"/>
    <p:sldId id="285" r:id="rId3"/>
    <p:sldId id="277" r:id="rId4"/>
    <p:sldId id="287" r:id="rId5"/>
    <p:sldId id="256" r:id="rId6"/>
    <p:sldId id="259" r:id="rId7"/>
    <p:sldId id="288" r:id="rId8"/>
    <p:sldId id="289" r:id="rId9"/>
    <p:sldId id="290" r:id="rId10"/>
    <p:sldId id="286" r:id="rId11"/>
    <p:sldId id="263" r:id="rId12"/>
    <p:sldId id="264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DC72B1"/>
    <a:srgbClr val="5D0C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84" d="100"/>
          <a:sy n="84" d="100"/>
        </p:scale>
        <p:origin x="6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FE5B72-F41E-4E1A-8BB6-D01ABC99605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C7C74F-8579-412B-837C-EA5237CAC1A1}">
      <dgm:prSet phldrT="[Text]" custT="1"/>
      <dgm:spPr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9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সুশাসন</a:t>
          </a:r>
          <a:r>
            <a:rPr lang="en-US" sz="9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9600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D93EE0-D6E4-4F00-BCEF-30E6F6DE3E04}" type="parTrans" cxnId="{66F30A8E-F646-4E97-ABBB-A0EBAE48DAB4}">
      <dgm:prSet/>
      <dgm:spPr/>
      <dgm:t>
        <a:bodyPr/>
        <a:lstStyle/>
        <a:p>
          <a:endParaRPr lang="en-US"/>
        </a:p>
      </dgm:t>
    </dgm:pt>
    <dgm:pt modelId="{82FD6B2F-2215-4B45-8627-55F7C03D6726}" type="sibTrans" cxnId="{66F30A8E-F646-4E97-ABBB-A0EBAE48DAB4}">
      <dgm:prSet/>
      <dgm:spPr/>
      <dgm:t>
        <a:bodyPr/>
        <a:lstStyle/>
        <a:p>
          <a:endParaRPr lang="en-US"/>
        </a:p>
      </dgm:t>
    </dgm:pt>
    <dgm:pt modelId="{6947A072-6B23-4B5E-8D1F-9192B2E47F00}">
      <dgm:prSet phldrT="[Text]" custT="1"/>
      <dgm:spPr>
        <a:solidFill>
          <a:srgbClr val="FFFF00"/>
        </a:solidFill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IN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জবাবদিহিতা</a:t>
          </a:r>
          <a:endParaRPr lang="en-US" sz="4000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2A47AA-7695-4E2F-A8DD-4EAA720540B1}" type="parTrans" cxnId="{990AF6D3-37B3-497A-A6A7-ED17194F95A0}">
      <dgm:prSet/>
      <dgm:spPr/>
      <dgm:t>
        <a:bodyPr/>
        <a:lstStyle/>
        <a:p>
          <a:endParaRPr lang="en-US"/>
        </a:p>
      </dgm:t>
    </dgm:pt>
    <dgm:pt modelId="{891B0C74-E05A-4E35-A8A3-592C5710126A}" type="sibTrans" cxnId="{990AF6D3-37B3-497A-A6A7-ED17194F95A0}">
      <dgm:prSet/>
      <dgm:spPr/>
      <dgm:t>
        <a:bodyPr/>
        <a:lstStyle/>
        <a:p>
          <a:endParaRPr lang="en-US"/>
        </a:p>
      </dgm:t>
    </dgm:pt>
    <dgm:pt modelId="{F684A705-FAD3-42F8-85CF-20D261FEACB1}">
      <dgm:prSet phldrT="[Text]" custT="1"/>
      <dgm:spPr>
        <a:solidFill>
          <a:schemeClr val="accent6">
            <a:lumMod val="75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IN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স্বচ্ছতা </a:t>
          </a:r>
          <a:endParaRPr lang="en-US" sz="44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AED805-CD6B-49DD-A44E-3D891B7CB85A}" type="parTrans" cxnId="{E37CE20E-47D8-44A9-8D95-1C8D94E5FE41}">
      <dgm:prSet/>
      <dgm:spPr/>
      <dgm:t>
        <a:bodyPr/>
        <a:lstStyle/>
        <a:p>
          <a:endParaRPr lang="en-US"/>
        </a:p>
      </dgm:t>
    </dgm:pt>
    <dgm:pt modelId="{B6B1C291-63E6-4605-9534-2EE6AC26E618}" type="sibTrans" cxnId="{E37CE20E-47D8-44A9-8D95-1C8D94E5FE41}">
      <dgm:prSet/>
      <dgm:spPr/>
      <dgm:t>
        <a:bodyPr/>
        <a:lstStyle/>
        <a:p>
          <a:endParaRPr lang="en-US"/>
        </a:p>
      </dgm:t>
    </dgm:pt>
    <dgm:pt modelId="{07C87498-847B-4A7C-B8B8-272AF21F381D}">
      <dgm:prSet phldrT="[Text]" custT="1"/>
      <dgm:spPr>
        <a:solidFill>
          <a:schemeClr val="accent1">
            <a:lumMod val="60000"/>
            <a:lumOff val="40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IN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সংবেদনশীলতা </a:t>
          </a:r>
          <a:endParaRPr lang="en-US" sz="4400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549D76-537B-42D1-9D5C-BEE344D94FF8}" type="parTrans" cxnId="{BA779ABE-5455-45B9-ABE0-4CFEBD2AB19E}">
      <dgm:prSet/>
      <dgm:spPr/>
      <dgm:t>
        <a:bodyPr/>
        <a:lstStyle/>
        <a:p>
          <a:endParaRPr lang="en-US"/>
        </a:p>
      </dgm:t>
    </dgm:pt>
    <dgm:pt modelId="{8BB7E89A-DB0D-44F1-9530-9E7C97055BD1}" type="sibTrans" cxnId="{BA779ABE-5455-45B9-ABE0-4CFEBD2AB19E}">
      <dgm:prSet/>
      <dgm:spPr/>
      <dgm:t>
        <a:bodyPr/>
        <a:lstStyle/>
        <a:p>
          <a:endParaRPr lang="en-US"/>
        </a:p>
      </dgm:t>
    </dgm:pt>
    <dgm:pt modelId="{CCEF3441-760A-4F3B-BE25-CD433F92E55B}">
      <dgm:prSet phldrT="[Text]" custT="1"/>
      <dgm:spPr>
        <a:solidFill>
          <a:schemeClr val="accent4">
            <a:lumMod val="75000"/>
          </a:schemeClr>
        </a:solidFill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IN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ঐকমত্য ভিত্তিক </a:t>
          </a:r>
          <a:endParaRPr lang="en-US" sz="44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C71BDB-4DF8-4FF5-B7FB-3914A3D2FFB8}" type="parTrans" cxnId="{8801CC55-D2C5-40B9-AF19-A258422520C1}">
      <dgm:prSet/>
      <dgm:spPr/>
      <dgm:t>
        <a:bodyPr/>
        <a:lstStyle/>
        <a:p>
          <a:endParaRPr lang="en-US"/>
        </a:p>
      </dgm:t>
    </dgm:pt>
    <dgm:pt modelId="{4D4109A5-7530-4A00-B920-6E1B7CB205A3}" type="sibTrans" cxnId="{8801CC55-D2C5-40B9-AF19-A258422520C1}">
      <dgm:prSet/>
      <dgm:spPr/>
      <dgm:t>
        <a:bodyPr/>
        <a:lstStyle/>
        <a:p>
          <a:endParaRPr lang="en-US"/>
        </a:p>
      </dgm:t>
    </dgm:pt>
    <dgm:pt modelId="{581764A8-04DB-44E2-B7C9-5FA6A8415DDF}">
      <dgm:prSet phldrT="[Text]" custT="1"/>
      <dgm:spPr>
        <a:solidFill>
          <a:srgbClr val="DC72B1"/>
        </a:solidFill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IN" sz="54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অংশগ্রহণমূলক </a:t>
          </a:r>
          <a:endParaRPr lang="en-US" sz="5400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B81B69-029C-4C84-8D69-9171BB5DF78D}" type="parTrans" cxnId="{C6D1519E-F9D3-4698-9682-753BD7B9B2B7}">
      <dgm:prSet/>
      <dgm:spPr/>
      <dgm:t>
        <a:bodyPr/>
        <a:lstStyle/>
        <a:p>
          <a:endParaRPr lang="en-US"/>
        </a:p>
      </dgm:t>
    </dgm:pt>
    <dgm:pt modelId="{04E845FC-9653-42B5-A6C0-53130F3B79B3}" type="sibTrans" cxnId="{C6D1519E-F9D3-4698-9682-753BD7B9B2B7}">
      <dgm:prSet/>
      <dgm:spPr/>
      <dgm:t>
        <a:bodyPr/>
        <a:lstStyle/>
        <a:p>
          <a:endParaRPr lang="en-US"/>
        </a:p>
      </dgm:t>
    </dgm:pt>
    <dgm:pt modelId="{A37C8777-F5AF-4580-81CF-9C3CDDCAFA24}">
      <dgm:prSet phldrT="[Text]" custT="1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IN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সর্বব্যপকতা </a:t>
          </a:r>
          <a:endParaRPr lang="en-US" sz="3600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79027C-E244-4F29-88B9-6BA25A2DF55D}" type="parTrans" cxnId="{62FE675F-98C1-41F0-9069-355F560E46F3}">
      <dgm:prSet/>
      <dgm:spPr/>
      <dgm:t>
        <a:bodyPr/>
        <a:lstStyle/>
        <a:p>
          <a:endParaRPr lang="en-US"/>
        </a:p>
      </dgm:t>
    </dgm:pt>
    <dgm:pt modelId="{A6E263D4-87F2-4777-A334-9DE764E3E993}" type="sibTrans" cxnId="{62FE675F-98C1-41F0-9069-355F560E46F3}">
      <dgm:prSet/>
      <dgm:spPr/>
      <dgm:t>
        <a:bodyPr/>
        <a:lstStyle/>
        <a:p>
          <a:endParaRPr lang="en-US"/>
        </a:p>
      </dgm:t>
    </dgm:pt>
    <dgm:pt modelId="{1212E463-D3F2-407A-9382-7B868AFAEB33}">
      <dgm:prSet phldrT="[Text]" custT="1"/>
      <dgm:spPr>
        <a:solidFill>
          <a:schemeClr val="accent6">
            <a:lumMod val="60000"/>
            <a:lumOff val="40000"/>
          </a:schemeClr>
        </a:solidFill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IN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আইনের শাসন </a:t>
          </a:r>
          <a:endParaRPr lang="en-US" sz="4400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541581-11F0-48D4-9A29-ED1A481D242D}" type="parTrans" cxnId="{3E5D6962-7504-4924-8801-C6458DC315F6}">
      <dgm:prSet/>
      <dgm:spPr/>
      <dgm:t>
        <a:bodyPr/>
        <a:lstStyle/>
        <a:p>
          <a:endParaRPr lang="en-US"/>
        </a:p>
      </dgm:t>
    </dgm:pt>
    <dgm:pt modelId="{4B9E84EC-1956-4BA2-AB91-8B08B2EBB65C}" type="sibTrans" cxnId="{3E5D6962-7504-4924-8801-C6458DC315F6}">
      <dgm:prSet/>
      <dgm:spPr/>
      <dgm:t>
        <a:bodyPr/>
        <a:lstStyle/>
        <a:p>
          <a:endParaRPr lang="en-US"/>
        </a:p>
      </dgm:t>
    </dgm:pt>
    <dgm:pt modelId="{1CC1A2F5-A762-4C0F-AC45-843C7C87BAFD}">
      <dgm:prSet phldrT="[Text]" custT="1"/>
      <dgm:spPr>
        <a:solidFill>
          <a:srgbClr val="00B0F0"/>
        </a:solidFill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IN" sz="54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দক্ষতা </a:t>
          </a:r>
          <a:endParaRPr lang="en-US" sz="5400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9BEFF2-64BF-43F4-898A-8C645C8FED64}" type="parTrans" cxnId="{DD0D0481-9ABD-49CA-A16D-6848EDDDF123}">
      <dgm:prSet/>
      <dgm:spPr/>
      <dgm:t>
        <a:bodyPr/>
        <a:lstStyle/>
        <a:p>
          <a:endParaRPr lang="en-US"/>
        </a:p>
      </dgm:t>
    </dgm:pt>
    <dgm:pt modelId="{A018CBA0-8565-41C6-BB2A-43220D0E4EBA}" type="sibTrans" cxnId="{DD0D0481-9ABD-49CA-A16D-6848EDDDF123}">
      <dgm:prSet/>
      <dgm:spPr/>
      <dgm:t>
        <a:bodyPr/>
        <a:lstStyle/>
        <a:p>
          <a:endParaRPr lang="en-US"/>
        </a:p>
      </dgm:t>
    </dgm:pt>
    <dgm:pt modelId="{EEC6CDD2-FA16-459F-B638-ADA190487B06}" type="pres">
      <dgm:prSet presAssocID="{94FE5B72-F41E-4E1A-8BB6-D01ABC99605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7027B0-2081-4D3A-8078-5C70AA1EF60A}" type="pres">
      <dgm:prSet presAssocID="{66C7C74F-8579-412B-837C-EA5237CAC1A1}" presName="centerShape" presStyleLbl="node0" presStyleIdx="0" presStyleCnt="1" custScaleX="284303" custLinFactNeighborX="2571" custLinFactNeighborY="-214"/>
      <dgm:spPr/>
      <dgm:t>
        <a:bodyPr/>
        <a:lstStyle/>
        <a:p>
          <a:endParaRPr lang="en-US"/>
        </a:p>
      </dgm:t>
    </dgm:pt>
    <dgm:pt modelId="{1D71AA3F-F9E3-40C9-A9BF-9AA10AF2A279}" type="pres">
      <dgm:prSet presAssocID="{642A47AA-7695-4E2F-A8DD-4EAA720540B1}" presName="parTrans" presStyleLbl="sibTrans2D1" presStyleIdx="0" presStyleCnt="8"/>
      <dgm:spPr/>
      <dgm:t>
        <a:bodyPr/>
        <a:lstStyle/>
        <a:p>
          <a:endParaRPr lang="en-US"/>
        </a:p>
      </dgm:t>
    </dgm:pt>
    <dgm:pt modelId="{40196DDF-ADED-46CA-AAD6-AD6695B5F5A0}" type="pres">
      <dgm:prSet presAssocID="{642A47AA-7695-4E2F-A8DD-4EAA720540B1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ECE682C9-B60A-4287-9F75-C6AF0BA3EE70}" type="pres">
      <dgm:prSet presAssocID="{6947A072-6B23-4B5E-8D1F-9192B2E47F00}" presName="node" presStyleLbl="node1" presStyleIdx="0" presStyleCnt="8" custScaleX="205589" custRadScaleRad="100016" custRadScaleInc="4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BE244-1F4A-490E-9268-4F997792E5F7}" type="pres">
      <dgm:prSet presAssocID="{1BAED805-CD6B-49DD-A44E-3D891B7CB85A}" presName="parTrans" presStyleLbl="sibTrans2D1" presStyleIdx="1" presStyleCnt="8"/>
      <dgm:spPr/>
      <dgm:t>
        <a:bodyPr/>
        <a:lstStyle/>
        <a:p>
          <a:endParaRPr lang="en-US"/>
        </a:p>
      </dgm:t>
    </dgm:pt>
    <dgm:pt modelId="{BA932DCF-45C7-4918-90BF-E016CC2DDB3F}" type="pres">
      <dgm:prSet presAssocID="{1BAED805-CD6B-49DD-A44E-3D891B7CB85A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ADAE26D2-58C2-4875-989B-7F530DE19E79}" type="pres">
      <dgm:prSet presAssocID="{F684A705-FAD3-42F8-85CF-20D261FEACB1}" presName="node" presStyleLbl="node1" presStyleIdx="1" presStyleCnt="8" custScaleX="134955" custRadScaleRad="166803" custRadScaleInc="57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EAE74-8B5E-4D93-AFF9-729D05907A43}" type="pres">
      <dgm:prSet presAssocID="{F2549D76-537B-42D1-9D5C-BEE344D94FF8}" presName="parTrans" presStyleLbl="sibTrans2D1" presStyleIdx="2" presStyleCnt="8"/>
      <dgm:spPr/>
      <dgm:t>
        <a:bodyPr/>
        <a:lstStyle/>
        <a:p>
          <a:endParaRPr lang="en-US"/>
        </a:p>
      </dgm:t>
    </dgm:pt>
    <dgm:pt modelId="{0856A531-4AA1-4813-B4A6-73846754D428}" type="pres">
      <dgm:prSet presAssocID="{F2549D76-537B-42D1-9D5C-BEE344D94FF8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A6C1CF39-23C3-4970-ABE8-A4180D637B90}" type="pres">
      <dgm:prSet presAssocID="{07C87498-847B-4A7C-B8B8-272AF21F381D}" presName="node" presStyleLbl="node1" presStyleIdx="2" presStyleCnt="8" custScaleX="168529" custRadScaleRad="158979" custRadScaleInc="-5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792386-E350-4E22-90E4-F04AB924529F}" type="pres">
      <dgm:prSet presAssocID="{7CC71BDB-4DF8-4FF5-B7FB-3914A3D2FFB8}" presName="parTrans" presStyleLbl="sibTrans2D1" presStyleIdx="3" presStyleCnt="8"/>
      <dgm:spPr/>
      <dgm:t>
        <a:bodyPr/>
        <a:lstStyle/>
        <a:p>
          <a:endParaRPr lang="en-US"/>
        </a:p>
      </dgm:t>
    </dgm:pt>
    <dgm:pt modelId="{806929A1-7735-43EB-8E4A-3E1656ACEE1D}" type="pres">
      <dgm:prSet presAssocID="{7CC71BDB-4DF8-4FF5-B7FB-3914A3D2FFB8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8A833027-7617-4CFD-970E-895D0A4B56F9}" type="pres">
      <dgm:prSet presAssocID="{CCEF3441-760A-4F3B-BE25-CD433F92E55B}" presName="node" presStyleLbl="node1" presStyleIdx="3" presStyleCnt="8" custScaleX="153844" custRadScaleRad="169633" custRadScaleInc="-70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7B870-5DD8-40F9-A8F5-AD2CB5A91823}" type="pres">
      <dgm:prSet presAssocID="{27B81B69-029C-4C84-8D69-9171BB5DF78D}" presName="parTrans" presStyleLbl="sibTrans2D1" presStyleIdx="4" presStyleCnt="8"/>
      <dgm:spPr/>
      <dgm:t>
        <a:bodyPr/>
        <a:lstStyle/>
        <a:p>
          <a:endParaRPr lang="en-US"/>
        </a:p>
      </dgm:t>
    </dgm:pt>
    <dgm:pt modelId="{09F4E9CF-FBF0-46CC-92CA-72E2FD8932B8}" type="pres">
      <dgm:prSet presAssocID="{27B81B69-029C-4C84-8D69-9171BB5DF78D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7FEDBD2E-FE6D-4773-A65F-0DA45D807AC4}" type="pres">
      <dgm:prSet presAssocID="{581764A8-04DB-44E2-B7C9-5FA6A8415DDF}" presName="node" presStyleLbl="node1" presStyleIdx="4" presStyleCnt="8" custScaleX="210481" custRadScaleRad="94813" custRadScaleInc="-24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629300-29E8-4C25-886A-A0E9E887BD93}" type="pres">
      <dgm:prSet presAssocID="{F379027C-E244-4F29-88B9-6BA25A2DF55D}" presName="parTrans" presStyleLbl="sibTrans2D1" presStyleIdx="5" presStyleCnt="8"/>
      <dgm:spPr/>
      <dgm:t>
        <a:bodyPr/>
        <a:lstStyle/>
        <a:p>
          <a:endParaRPr lang="en-US"/>
        </a:p>
      </dgm:t>
    </dgm:pt>
    <dgm:pt modelId="{D47AD9B5-568D-4FD6-8AEF-B95EEDFD99B3}" type="pres">
      <dgm:prSet presAssocID="{F379027C-E244-4F29-88B9-6BA25A2DF55D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FAE0A12E-E112-41D4-B027-15F2B8C26DA7}" type="pres">
      <dgm:prSet presAssocID="{A37C8777-F5AF-4580-81CF-9C3CDDCAFA24}" presName="node" presStyleLbl="node1" presStyleIdx="5" presStyleCnt="8" custScaleX="164327" custScaleY="97861" custRadScaleRad="157410" custRadScaleInc="52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CD8FF-EE93-4505-850B-8B14022FCF41}" type="pres">
      <dgm:prSet presAssocID="{E9541581-11F0-48D4-9A29-ED1A481D242D}" presName="parTrans" presStyleLbl="sibTrans2D1" presStyleIdx="6" presStyleCnt="8"/>
      <dgm:spPr/>
      <dgm:t>
        <a:bodyPr/>
        <a:lstStyle/>
        <a:p>
          <a:endParaRPr lang="en-US"/>
        </a:p>
      </dgm:t>
    </dgm:pt>
    <dgm:pt modelId="{0D28F605-ACBA-4A99-817F-1206526556A5}" type="pres">
      <dgm:prSet presAssocID="{E9541581-11F0-48D4-9A29-ED1A481D242D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72F5FD45-915D-46CE-814A-0768D37D564A}" type="pres">
      <dgm:prSet presAssocID="{1212E463-D3F2-407A-9382-7B868AFAEB33}" presName="node" presStyleLbl="node1" presStyleIdx="6" presStyleCnt="8" custScaleX="139161" custRadScaleRad="1577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B95B2-7CB9-4A92-A26B-5BB229982946}" type="pres">
      <dgm:prSet presAssocID="{F09BEFF2-64BF-43F4-898A-8C645C8FED64}" presName="parTrans" presStyleLbl="sibTrans2D1" presStyleIdx="7" presStyleCnt="8"/>
      <dgm:spPr/>
      <dgm:t>
        <a:bodyPr/>
        <a:lstStyle/>
        <a:p>
          <a:endParaRPr lang="en-US"/>
        </a:p>
      </dgm:t>
    </dgm:pt>
    <dgm:pt modelId="{E2313BD2-8D0C-4905-9D9E-7DB22FCC7701}" type="pres">
      <dgm:prSet presAssocID="{F09BEFF2-64BF-43F4-898A-8C645C8FED64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2935DEB0-30C7-40D7-B413-2F4AA316A2E0}" type="pres">
      <dgm:prSet presAssocID="{1CC1A2F5-A762-4C0F-AC45-843C7C87BAFD}" presName="node" presStyleLbl="node1" presStyleIdx="7" presStyleCnt="8" custScaleX="180532" custRadScaleRad="155659" custRadScaleInc="-457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F27FA8-B26A-449A-82EC-E225CE39DAA2}" type="presOf" srcId="{E9541581-11F0-48D4-9A29-ED1A481D242D}" destId="{2D0CD8FF-EE93-4505-850B-8B14022FCF41}" srcOrd="0" destOrd="0" presId="urn:microsoft.com/office/officeart/2005/8/layout/radial5"/>
    <dgm:cxn modelId="{56745CE8-E5CE-4518-BC57-D2656217042B}" type="presOf" srcId="{F684A705-FAD3-42F8-85CF-20D261FEACB1}" destId="{ADAE26D2-58C2-4875-989B-7F530DE19E79}" srcOrd="0" destOrd="0" presId="urn:microsoft.com/office/officeart/2005/8/layout/radial5"/>
    <dgm:cxn modelId="{53E9F81A-6E88-4386-922E-7BEF08C5E963}" type="presOf" srcId="{A37C8777-F5AF-4580-81CF-9C3CDDCAFA24}" destId="{FAE0A12E-E112-41D4-B027-15F2B8C26DA7}" srcOrd="0" destOrd="0" presId="urn:microsoft.com/office/officeart/2005/8/layout/radial5"/>
    <dgm:cxn modelId="{657208D9-F631-480E-BF87-0BD6BD36DACA}" type="presOf" srcId="{F379027C-E244-4F29-88B9-6BA25A2DF55D}" destId="{F5629300-29E8-4C25-886A-A0E9E887BD93}" srcOrd="0" destOrd="0" presId="urn:microsoft.com/office/officeart/2005/8/layout/radial5"/>
    <dgm:cxn modelId="{4B676682-C453-4DBA-BA12-AF8C10901C5C}" type="presOf" srcId="{27B81B69-029C-4C84-8D69-9171BB5DF78D}" destId="{09F4E9CF-FBF0-46CC-92CA-72E2FD8932B8}" srcOrd="1" destOrd="0" presId="urn:microsoft.com/office/officeart/2005/8/layout/radial5"/>
    <dgm:cxn modelId="{B1ED3EE0-02E0-4556-929C-B2591EBC221E}" type="presOf" srcId="{27B81B69-029C-4C84-8D69-9171BB5DF78D}" destId="{BCC7B870-5DD8-40F9-A8F5-AD2CB5A91823}" srcOrd="0" destOrd="0" presId="urn:microsoft.com/office/officeart/2005/8/layout/radial5"/>
    <dgm:cxn modelId="{06951447-13AE-4869-AC4D-083E8895A776}" type="presOf" srcId="{7CC71BDB-4DF8-4FF5-B7FB-3914A3D2FFB8}" destId="{806929A1-7735-43EB-8E4A-3E1656ACEE1D}" srcOrd="1" destOrd="0" presId="urn:microsoft.com/office/officeart/2005/8/layout/radial5"/>
    <dgm:cxn modelId="{DD0D0481-9ABD-49CA-A16D-6848EDDDF123}" srcId="{66C7C74F-8579-412B-837C-EA5237CAC1A1}" destId="{1CC1A2F5-A762-4C0F-AC45-843C7C87BAFD}" srcOrd="7" destOrd="0" parTransId="{F09BEFF2-64BF-43F4-898A-8C645C8FED64}" sibTransId="{A018CBA0-8565-41C6-BB2A-43220D0E4EBA}"/>
    <dgm:cxn modelId="{CEC9A8CA-7CDB-459F-8A65-1A1CFDDFAEB2}" type="presOf" srcId="{1BAED805-CD6B-49DD-A44E-3D891B7CB85A}" destId="{E30BE244-1F4A-490E-9268-4F997792E5F7}" srcOrd="0" destOrd="0" presId="urn:microsoft.com/office/officeart/2005/8/layout/radial5"/>
    <dgm:cxn modelId="{990AF6D3-37B3-497A-A6A7-ED17194F95A0}" srcId="{66C7C74F-8579-412B-837C-EA5237CAC1A1}" destId="{6947A072-6B23-4B5E-8D1F-9192B2E47F00}" srcOrd="0" destOrd="0" parTransId="{642A47AA-7695-4E2F-A8DD-4EAA720540B1}" sibTransId="{891B0C74-E05A-4E35-A8A3-592C5710126A}"/>
    <dgm:cxn modelId="{F9F17165-1E38-4A76-BB30-FD852C7F8842}" type="presOf" srcId="{E9541581-11F0-48D4-9A29-ED1A481D242D}" destId="{0D28F605-ACBA-4A99-817F-1206526556A5}" srcOrd="1" destOrd="0" presId="urn:microsoft.com/office/officeart/2005/8/layout/radial5"/>
    <dgm:cxn modelId="{F728B98A-5114-4778-A733-25E52B0EDBEC}" type="presOf" srcId="{66C7C74F-8579-412B-837C-EA5237CAC1A1}" destId="{F07027B0-2081-4D3A-8078-5C70AA1EF60A}" srcOrd="0" destOrd="0" presId="urn:microsoft.com/office/officeart/2005/8/layout/radial5"/>
    <dgm:cxn modelId="{F5BF7373-3B8A-4D55-97AD-5D199D73F476}" type="presOf" srcId="{642A47AA-7695-4E2F-A8DD-4EAA720540B1}" destId="{40196DDF-ADED-46CA-AAD6-AD6695B5F5A0}" srcOrd="1" destOrd="0" presId="urn:microsoft.com/office/officeart/2005/8/layout/radial5"/>
    <dgm:cxn modelId="{A7F86564-B6EF-4512-814D-97E9012161F0}" type="presOf" srcId="{581764A8-04DB-44E2-B7C9-5FA6A8415DDF}" destId="{7FEDBD2E-FE6D-4773-A65F-0DA45D807AC4}" srcOrd="0" destOrd="0" presId="urn:microsoft.com/office/officeart/2005/8/layout/radial5"/>
    <dgm:cxn modelId="{59A7734E-A83A-495F-9FA6-34BB219B3CA1}" type="presOf" srcId="{F09BEFF2-64BF-43F4-898A-8C645C8FED64}" destId="{E2313BD2-8D0C-4905-9D9E-7DB22FCC7701}" srcOrd="1" destOrd="0" presId="urn:microsoft.com/office/officeart/2005/8/layout/radial5"/>
    <dgm:cxn modelId="{62FE675F-98C1-41F0-9069-355F560E46F3}" srcId="{66C7C74F-8579-412B-837C-EA5237CAC1A1}" destId="{A37C8777-F5AF-4580-81CF-9C3CDDCAFA24}" srcOrd="5" destOrd="0" parTransId="{F379027C-E244-4F29-88B9-6BA25A2DF55D}" sibTransId="{A6E263D4-87F2-4777-A334-9DE764E3E993}"/>
    <dgm:cxn modelId="{1AC35B41-EA13-4FA1-ADA4-09F889329419}" type="presOf" srcId="{F09BEFF2-64BF-43F4-898A-8C645C8FED64}" destId="{E2FB95B2-7CB9-4A92-A26B-5BB229982946}" srcOrd="0" destOrd="0" presId="urn:microsoft.com/office/officeart/2005/8/layout/radial5"/>
    <dgm:cxn modelId="{5B69A275-6C80-43CE-A541-9B47CF1820E9}" type="presOf" srcId="{1BAED805-CD6B-49DD-A44E-3D891B7CB85A}" destId="{BA932DCF-45C7-4918-90BF-E016CC2DDB3F}" srcOrd="1" destOrd="0" presId="urn:microsoft.com/office/officeart/2005/8/layout/radial5"/>
    <dgm:cxn modelId="{F9646841-F021-4AF8-B82E-D51468527048}" type="presOf" srcId="{F2549D76-537B-42D1-9D5C-BEE344D94FF8}" destId="{0856A531-4AA1-4813-B4A6-73846754D428}" srcOrd="1" destOrd="0" presId="urn:microsoft.com/office/officeart/2005/8/layout/radial5"/>
    <dgm:cxn modelId="{3E5D6962-7504-4924-8801-C6458DC315F6}" srcId="{66C7C74F-8579-412B-837C-EA5237CAC1A1}" destId="{1212E463-D3F2-407A-9382-7B868AFAEB33}" srcOrd="6" destOrd="0" parTransId="{E9541581-11F0-48D4-9A29-ED1A481D242D}" sibTransId="{4B9E84EC-1956-4BA2-AB91-8B08B2EBB65C}"/>
    <dgm:cxn modelId="{7701EB45-D094-4445-AF0E-4EB1529F78B2}" type="presOf" srcId="{7CC71BDB-4DF8-4FF5-B7FB-3914A3D2FFB8}" destId="{7A792386-E350-4E22-90E4-F04AB924529F}" srcOrd="0" destOrd="0" presId="urn:microsoft.com/office/officeart/2005/8/layout/radial5"/>
    <dgm:cxn modelId="{35B57EA6-2B22-4D24-9328-906A72E32B52}" type="presOf" srcId="{94FE5B72-F41E-4E1A-8BB6-D01ABC996058}" destId="{EEC6CDD2-FA16-459F-B638-ADA190487B06}" srcOrd="0" destOrd="0" presId="urn:microsoft.com/office/officeart/2005/8/layout/radial5"/>
    <dgm:cxn modelId="{66F30A8E-F646-4E97-ABBB-A0EBAE48DAB4}" srcId="{94FE5B72-F41E-4E1A-8BB6-D01ABC996058}" destId="{66C7C74F-8579-412B-837C-EA5237CAC1A1}" srcOrd="0" destOrd="0" parTransId="{F2D93EE0-D6E4-4F00-BCEF-30E6F6DE3E04}" sibTransId="{82FD6B2F-2215-4B45-8627-55F7C03D6726}"/>
    <dgm:cxn modelId="{A171C317-BA9E-4EB2-B3B8-B6A2A1803A43}" type="presOf" srcId="{F379027C-E244-4F29-88B9-6BA25A2DF55D}" destId="{D47AD9B5-568D-4FD6-8AEF-B95EEDFD99B3}" srcOrd="1" destOrd="0" presId="urn:microsoft.com/office/officeart/2005/8/layout/radial5"/>
    <dgm:cxn modelId="{E37CE20E-47D8-44A9-8D95-1C8D94E5FE41}" srcId="{66C7C74F-8579-412B-837C-EA5237CAC1A1}" destId="{F684A705-FAD3-42F8-85CF-20D261FEACB1}" srcOrd="1" destOrd="0" parTransId="{1BAED805-CD6B-49DD-A44E-3D891B7CB85A}" sibTransId="{B6B1C291-63E6-4605-9534-2EE6AC26E618}"/>
    <dgm:cxn modelId="{4E255D0A-E239-4F72-BD4A-FD1285003908}" type="presOf" srcId="{642A47AA-7695-4E2F-A8DD-4EAA720540B1}" destId="{1D71AA3F-F9E3-40C9-A9BF-9AA10AF2A279}" srcOrd="0" destOrd="0" presId="urn:microsoft.com/office/officeart/2005/8/layout/radial5"/>
    <dgm:cxn modelId="{F4E9ABD6-8C0A-4DE9-B797-9C59A5CFFDF4}" type="presOf" srcId="{F2549D76-537B-42D1-9D5C-BEE344D94FF8}" destId="{D0CEAE74-8B5E-4D93-AFF9-729D05907A43}" srcOrd="0" destOrd="0" presId="urn:microsoft.com/office/officeart/2005/8/layout/radial5"/>
    <dgm:cxn modelId="{368FD9E7-3B95-4307-B4C1-C9B944F4C619}" type="presOf" srcId="{CCEF3441-760A-4F3B-BE25-CD433F92E55B}" destId="{8A833027-7617-4CFD-970E-895D0A4B56F9}" srcOrd="0" destOrd="0" presId="urn:microsoft.com/office/officeart/2005/8/layout/radial5"/>
    <dgm:cxn modelId="{102B90C2-EE78-41E8-8E92-A8895D9BC34C}" type="presOf" srcId="{1212E463-D3F2-407A-9382-7B868AFAEB33}" destId="{72F5FD45-915D-46CE-814A-0768D37D564A}" srcOrd="0" destOrd="0" presId="urn:microsoft.com/office/officeart/2005/8/layout/radial5"/>
    <dgm:cxn modelId="{2B4C04DC-5602-41DD-9CFB-EF5CBAFF79A9}" type="presOf" srcId="{07C87498-847B-4A7C-B8B8-272AF21F381D}" destId="{A6C1CF39-23C3-4970-ABE8-A4180D637B90}" srcOrd="0" destOrd="0" presId="urn:microsoft.com/office/officeart/2005/8/layout/radial5"/>
    <dgm:cxn modelId="{C6D1519E-F9D3-4698-9682-753BD7B9B2B7}" srcId="{66C7C74F-8579-412B-837C-EA5237CAC1A1}" destId="{581764A8-04DB-44E2-B7C9-5FA6A8415DDF}" srcOrd="4" destOrd="0" parTransId="{27B81B69-029C-4C84-8D69-9171BB5DF78D}" sibTransId="{04E845FC-9653-42B5-A6C0-53130F3B79B3}"/>
    <dgm:cxn modelId="{8801CC55-D2C5-40B9-AF19-A258422520C1}" srcId="{66C7C74F-8579-412B-837C-EA5237CAC1A1}" destId="{CCEF3441-760A-4F3B-BE25-CD433F92E55B}" srcOrd="3" destOrd="0" parTransId="{7CC71BDB-4DF8-4FF5-B7FB-3914A3D2FFB8}" sibTransId="{4D4109A5-7530-4A00-B920-6E1B7CB205A3}"/>
    <dgm:cxn modelId="{BA779ABE-5455-45B9-ABE0-4CFEBD2AB19E}" srcId="{66C7C74F-8579-412B-837C-EA5237CAC1A1}" destId="{07C87498-847B-4A7C-B8B8-272AF21F381D}" srcOrd="2" destOrd="0" parTransId="{F2549D76-537B-42D1-9D5C-BEE344D94FF8}" sibTransId="{8BB7E89A-DB0D-44F1-9530-9E7C97055BD1}"/>
    <dgm:cxn modelId="{90511B6F-3909-463A-A83D-6E9A91E61D1E}" type="presOf" srcId="{6947A072-6B23-4B5E-8D1F-9192B2E47F00}" destId="{ECE682C9-B60A-4287-9F75-C6AF0BA3EE70}" srcOrd="0" destOrd="0" presId="urn:microsoft.com/office/officeart/2005/8/layout/radial5"/>
    <dgm:cxn modelId="{C5D3F41A-6994-4612-BEAC-2F73AA0EB0E1}" type="presOf" srcId="{1CC1A2F5-A762-4C0F-AC45-843C7C87BAFD}" destId="{2935DEB0-30C7-40D7-B413-2F4AA316A2E0}" srcOrd="0" destOrd="0" presId="urn:microsoft.com/office/officeart/2005/8/layout/radial5"/>
    <dgm:cxn modelId="{8C8002B0-F8C6-4AA2-9F4F-75C7449BF868}" type="presParOf" srcId="{EEC6CDD2-FA16-459F-B638-ADA190487B06}" destId="{F07027B0-2081-4D3A-8078-5C70AA1EF60A}" srcOrd="0" destOrd="0" presId="urn:microsoft.com/office/officeart/2005/8/layout/radial5"/>
    <dgm:cxn modelId="{23DB8BD5-D9B6-44D2-8582-470AFA29B8D0}" type="presParOf" srcId="{EEC6CDD2-FA16-459F-B638-ADA190487B06}" destId="{1D71AA3F-F9E3-40C9-A9BF-9AA10AF2A279}" srcOrd="1" destOrd="0" presId="urn:microsoft.com/office/officeart/2005/8/layout/radial5"/>
    <dgm:cxn modelId="{FC19D540-5433-48B0-9179-1BC31CDCD9AE}" type="presParOf" srcId="{1D71AA3F-F9E3-40C9-A9BF-9AA10AF2A279}" destId="{40196DDF-ADED-46CA-AAD6-AD6695B5F5A0}" srcOrd="0" destOrd="0" presId="urn:microsoft.com/office/officeart/2005/8/layout/radial5"/>
    <dgm:cxn modelId="{737A831A-E2AF-4CAA-A68C-78A99424B6B9}" type="presParOf" srcId="{EEC6CDD2-FA16-459F-B638-ADA190487B06}" destId="{ECE682C9-B60A-4287-9F75-C6AF0BA3EE70}" srcOrd="2" destOrd="0" presId="urn:microsoft.com/office/officeart/2005/8/layout/radial5"/>
    <dgm:cxn modelId="{CBDC6E88-0F0E-4246-91F1-DDDE7F3E1303}" type="presParOf" srcId="{EEC6CDD2-FA16-459F-B638-ADA190487B06}" destId="{E30BE244-1F4A-490E-9268-4F997792E5F7}" srcOrd="3" destOrd="0" presId="urn:microsoft.com/office/officeart/2005/8/layout/radial5"/>
    <dgm:cxn modelId="{231694C9-126D-4121-8CB4-870B4861D8B8}" type="presParOf" srcId="{E30BE244-1F4A-490E-9268-4F997792E5F7}" destId="{BA932DCF-45C7-4918-90BF-E016CC2DDB3F}" srcOrd="0" destOrd="0" presId="urn:microsoft.com/office/officeart/2005/8/layout/radial5"/>
    <dgm:cxn modelId="{5CCABBA0-E186-4075-8146-8346C6FF3410}" type="presParOf" srcId="{EEC6CDD2-FA16-459F-B638-ADA190487B06}" destId="{ADAE26D2-58C2-4875-989B-7F530DE19E79}" srcOrd="4" destOrd="0" presId="urn:microsoft.com/office/officeart/2005/8/layout/radial5"/>
    <dgm:cxn modelId="{CE3FDAE6-935D-41CA-857D-88088E6BCA2C}" type="presParOf" srcId="{EEC6CDD2-FA16-459F-B638-ADA190487B06}" destId="{D0CEAE74-8B5E-4D93-AFF9-729D05907A43}" srcOrd="5" destOrd="0" presId="urn:microsoft.com/office/officeart/2005/8/layout/radial5"/>
    <dgm:cxn modelId="{46B6ED6A-56C1-4D84-B82E-0E5200119770}" type="presParOf" srcId="{D0CEAE74-8B5E-4D93-AFF9-729D05907A43}" destId="{0856A531-4AA1-4813-B4A6-73846754D428}" srcOrd="0" destOrd="0" presId="urn:microsoft.com/office/officeart/2005/8/layout/radial5"/>
    <dgm:cxn modelId="{B70970BF-5535-491C-8B50-B5FC09F4C679}" type="presParOf" srcId="{EEC6CDD2-FA16-459F-B638-ADA190487B06}" destId="{A6C1CF39-23C3-4970-ABE8-A4180D637B90}" srcOrd="6" destOrd="0" presId="urn:microsoft.com/office/officeart/2005/8/layout/radial5"/>
    <dgm:cxn modelId="{B978FE5B-322A-4868-A8B7-E99803C52083}" type="presParOf" srcId="{EEC6CDD2-FA16-459F-B638-ADA190487B06}" destId="{7A792386-E350-4E22-90E4-F04AB924529F}" srcOrd="7" destOrd="0" presId="urn:microsoft.com/office/officeart/2005/8/layout/radial5"/>
    <dgm:cxn modelId="{CA84557C-A9E6-4A1A-A88B-2296F96FC264}" type="presParOf" srcId="{7A792386-E350-4E22-90E4-F04AB924529F}" destId="{806929A1-7735-43EB-8E4A-3E1656ACEE1D}" srcOrd="0" destOrd="0" presId="urn:microsoft.com/office/officeart/2005/8/layout/radial5"/>
    <dgm:cxn modelId="{30950DAF-FC6A-4289-BE18-97A6B50AE927}" type="presParOf" srcId="{EEC6CDD2-FA16-459F-B638-ADA190487B06}" destId="{8A833027-7617-4CFD-970E-895D0A4B56F9}" srcOrd="8" destOrd="0" presId="urn:microsoft.com/office/officeart/2005/8/layout/radial5"/>
    <dgm:cxn modelId="{7415AADA-5804-4E7C-8781-CEE5E24C838C}" type="presParOf" srcId="{EEC6CDD2-FA16-459F-B638-ADA190487B06}" destId="{BCC7B870-5DD8-40F9-A8F5-AD2CB5A91823}" srcOrd="9" destOrd="0" presId="urn:microsoft.com/office/officeart/2005/8/layout/radial5"/>
    <dgm:cxn modelId="{EE69882B-64E7-4236-84BF-42C5540F026E}" type="presParOf" srcId="{BCC7B870-5DD8-40F9-A8F5-AD2CB5A91823}" destId="{09F4E9CF-FBF0-46CC-92CA-72E2FD8932B8}" srcOrd="0" destOrd="0" presId="urn:microsoft.com/office/officeart/2005/8/layout/radial5"/>
    <dgm:cxn modelId="{708B7F93-B75F-4A53-BF9C-C1343116F8EF}" type="presParOf" srcId="{EEC6CDD2-FA16-459F-B638-ADA190487B06}" destId="{7FEDBD2E-FE6D-4773-A65F-0DA45D807AC4}" srcOrd="10" destOrd="0" presId="urn:microsoft.com/office/officeart/2005/8/layout/radial5"/>
    <dgm:cxn modelId="{7A95CD22-3862-4435-AC96-251AD3267A99}" type="presParOf" srcId="{EEC6CDD2-FA16-459F-B638-ADA190487B06}" destId="{F5629300-29E8-4C25-886A-A0E9E887BD93}" srcOrd="11" destOrd="0" presId="urn:microsoft.com/office/officeart/2005/8/layout/radial5"/>
    <dgm:cxn modelId="{57541CC1-190C-4D8C-A19E-71C17110CDD6}" type="presParOf" srcId="{F5629300-29E8-4C25-886A-A0E9E887BD93}" destId="{D47AD9B5-568D-4FD6-8AEF-B95EEDFD99B3}" srcOrd="0" destOrd="0" presId="urn:microsoft.com/office/officeart/2005/8/layout/radial5"/>
    <dgm:cxn modelId="{D2ACBCF1-D619-4117-A497-05EBDE41D39E}" type="presParOf" srcId="{EEC6CDD2-FA16-459F-B638-ADA190487B06}" destId="{FAE0A12E-E112-41D4-B027-15F2B8C26DA7}" srcOrd="12" destOrd="0" presId="urn:microsoft.com/office/officeart/2005/8/layout/radial5"/>
    <dgm:cxn modelId="{FFD75801-9083-45B9-B3EF-D4C2A87B35BB}" type="presParOf" srcId="{EEC6CDD2-FA16-459F-B638-ADA190487B06}" destId="{2D0CD8FF-EE93-4505-850B-8B14022FCF41}" srcOrd="13" destOrd="0" presId="urn:microsoft.com/office/officeart/2005/8/layout/radial5"/>
    <dgm:cxn modelId="{D4EED8EE-9C90-4967-9299-651702924596}" type="presParOf" srcId="{2D0CD8FF-EE93-4505-850B-8B14022FCF41}" destId="{0D28F605-ACBA-4A99-817F-1206526556A5}" srcOrd="0" destOrd="0" presId="urn:microsoft.com/office/officeart/2005/8/layout/radial5"/>
    <dgm:cxn modelId="{CA05E933-9C32-4F49-9855-87A4EE54C9EA}" type="presParOf" srcId="{EEC6CDD2-FA16-459F-B638-ADA190487B06}" destId="{72F5FD45-915D-46CE-814A-0768D37D564A}" srcOrd="14" destOrd="0" presId="urn:microsoft.com/office/officeart/2005/8/layout/radial5"/>
    <dgm:cxn modelId="{73187D11-E484-4A93-A18F-6C50006BC585}" type="presParOf" srcId="{EEC6CDD2-FA16-459F-B638-ADA190487B06}" destId="{E2FB95B2-7CB9-4A92-A26B-5BB229982946}" srcOrd="15" destOrd="0" presId="urn:microsoft.com/office/officeart/2005/8/layout/radial5"/>
    <dgm:cxn modelId="{EE185EBD-F9BC-4BAC-AA29-D5A25AB4D235}" type="presParOf" srcId="{E2FB95B2-7CB9-4A92-A26B-5BB229982946}" destId="{E2313BD2-8D0C-4905-9D9E-7DB22FCC7701}" srcOrd="0" destOrd="0" presId="urn:microsoft.com/office/officeart/2005/8/layout/radial5"/>
    <dgm:cxn modelId="{46FC6A0B-FD66-49B9-8A16-3655524999B7}" type="presParOf" srcId="{EEC6CDD2-FA16-459F-B638-ADA190487B06}" destId="{2935DEB0-30C7-40D7-B413-2F4AA316A2E0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DDB12-4B4E-46CA-9F38-371D44A383D0}" type="datetimeFigureOut">
              <a:rPr lang="en-US" smtClean="0"/>
              <a:pPr/>
              <a:t>23-Nov-20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4AF94-A00B-4312-BEE0-C240AFE40B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0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4AF94-A00B-4312-BEE0-C240AFE40B4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1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0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8228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29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0395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46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21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6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8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3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23-Nov-20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6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23-Nov-20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5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23-Nov-20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23-Nov-20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23-Nov-20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9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23-Nov-20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5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26A8C-8575-49E6-B0AF-319F4075C143}" type="datetimeFigureOut">
              <a:rPr lang="en-US" smtClean="0"/>
              <a:pPr/>
              <a:t>23-Nov-20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1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  <p:sldLayoutId id="2147484275" r:id="rId12"/>
    <p:sldLayoutId id="2147484276" r:id="rId13"/>
    <p:sldLayoutId id="2147484277" r:id="rId14"/>
    <p:sldLayoutId id="2147484278" r:id="rId15"/>
    <p:sldLayoutId id="21474842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"/>
            <a:ext cx="12192000" cy="6858000"/>
          </a:xfrm>
          <a:prstGeom prst="rect">
            <a:avLst/>
          </a:prstGeom>
          <a:ln w="1905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ounded Rectangle 1"/>
          <p:cNvSpPr/>
          <p:nvPr/>
        </p:nvSpPr>
        <p:spPr>
          <a:xfrm>
            <a:off x="609600" y="609600"/>
            <a:ext cx="3581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696200" y="4876800"/>
            <a:ext cx="3581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609600"/>
            <a:ext cx="2857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0" y="4848761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সুস্বাগতম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2086487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044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752600"/>
            <a:ext cx="7010400" cy="3048000"/>
          </a:xfr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bn-IN" sz="1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জিজ্ঞাসা </a:t>
            </a:r>
            <a:r>
              <a:rPr lang="en-US" sz="19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199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932" y="812800"/>
            <a:ext cx="4024668" cy="1320800"/>
          </a:xfrm>
        </p:spPr>
        <p:txBody>
          <a:bodyPr>
            <a:noAutofit/>
          </a:bodyPr>
          <a:lstStyle/>
          <a:p>
            <a:pPr algn="ctr"/>
            <a:r>
              <a:rPr lang="en-US" sz="8000" b="1" u="sng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evoxi</a:t>
            </a:r>
            <a:r>
              <a:rPr lang="en-US" sz="8000" b="1" u="sng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u="sng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8000" b="1" u="sng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95600"/>
            <a:ext cx="12039600" cy="2362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mykvm‡bi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vI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mykvm‡bi</a:t>
            </a:r>
            <a:r>
              <a:rPr lang="en-US" sz="6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u="sng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6600" b="1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ˆ</a:t>
            </a:r>
            <a:r>
              <a:rPr lang="en-US" sz="6600" b="1" u="sng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ewkó¨mg~n</a:t>
            </a:r>
            <a:r>
              <a:rPr lang="en-US" sz="6600" b="1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Ki|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1" y="1"/>
            <a:ext cx="6819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1"/>
            <a:ext cx="11703288" cy="6476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7" name="TextBox 6"/>
          <p:cNvSpPr txBox="1"/>
          <p:nvPr/>
        </p:nvSpPr>
        <p:spPr>
          <a:xfrm>
            <a:off x="5201711" y="4451230"/>
            <a:ext cx="6271403" cy="144655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1702" y="609600"/>
            <a:ext cx="2550698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পরিচয় 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" y="2438400"/>
            <a:ext cx="7543800" cy="415498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US" sz="40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Dc</a:t>
            </a:r>
            <a:r>
              <a:rPr lang="en-US" sz="4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4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vcbvq</a:t>
            </a:r>
            <a:r>
              <a:rPr lang="en-US" sz="4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:-</a:t>
            </a:r>
            <a:r>
              <a:rPr lang="bn-IN" sz="4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হরিপদ 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দেবনাথ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cÖfvlK</a:t>
            </a:r>
            <a:r>
              <a:rPr lang="bn-IN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,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ivóªweÁvb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wefvM</a:t>
            </a:r>
            <a:r>
              <a:rPr lang="bn-IN" sz="4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>
              <a:lnSpc>
                <a:spcPct val="80000"/>
              </a:lnSpc>
            </a:pP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আলিমুদ্দিন 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জোবেদা অনার্স কলেজ , কাইতলা , 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নবীনগর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ব্রাহ্মণবাড়িয়া 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80000"/>
              </a:lnSpc>
            </a:pPr>
            <a:r>
              <a:rPr lang="en-US" sz="4000" b="1" dirty="0" smtClean="0">
                <a:solidFill>
                  <a:srgbClr val="99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০১৯৩১০৮৪৭৪০</a:t>
            </a:r>
          </a:p>
          <a:p>
            <a:pPr>
              <a:lnSpc>
                <a:spcPct val="80000"/>
              </a:lnSpc>
            </a:pPr>
            <a:r>
              <a:rPr lang="bn-IN" sz="40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 – hdnath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8@gmail.com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996" y="1311225"/>
            <a:ext cx="3985404" cy="435633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92946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152400" y="304800"/>
            <a:ext cx="12344400" cy="5257800"/>
          </a:xfrm>
        </p:spPr>
        <p:txBody>
          <a:bodyPr>
            <a:normAutofit/>
          </a:bodyPr>
          <a:lstStyle/>
          <a:p>
            <a:pPr marL="54864" algn="ctr">
              <a:defRPr/>
            </a:pPr>
            <a:r>
              <a:rPr lang="en-US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</a:br>
            <a:r>
              <a:rPr lang="en-US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cŠibxwZ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mykvmb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1g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cÎ</a:t>
            </a:r>
            <a:r>
              <a:rPr lang="en-US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6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6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(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welq: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পৌরনীতির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28600"/>
            <a:ext cx="8763000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( What is Good Governance?)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143000"/>
            <a:ext cx="1196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১৯৮৯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সমীক্ষায়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”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প্রত্যয়টি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নির্ভূল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SutonnyIIT" panose="05000000000000000000" pitchFamily="2" charset="2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2362200"/>
            <a:ext cx="2743200" cy="76944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গভর্ন্যান্স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276600"/>
            <a:ext cx="1196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বিশ্বব্যাংক এর মতে, “ সার্বিক উন্নয়নের লক্ষ্যে একটি দেশের সামাজিক এবং অর্থনৈতিক সম্পদের ব্যবস্থাপনার জন্য ক্ষমতার প্রয়োগের পদ্ধতিই হল গভর্ন্যান্স।”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UNDP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“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ৃত্বের চর্চা বা প্রয়োগের পদ্ধতিই হল গভর্ন্যান্স । অর্থাৎ , রাষ্ট্রের সার্বিক কার্যাবলি পরিচালনার জন্য যে পদ্ধতি বা প্রক্রিয়া তাই গভর্ন্যান্স।</a:t>
            </a:r>
          </a:p>
          <a:p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Governance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প্রত্যয়টি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ইতিবাচক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নেতিবাচক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7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2381071"/>
            <a:ext cx="120396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2000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wek¦e¨vsK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†h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mykvmb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PviwU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স্তম্ভের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Ici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wbf©ikxj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h_v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 1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.`vwqZ¡kxjZv 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2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.¯^”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QZv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AvBwb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KvVv‡gv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I  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4.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AskMÖnb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3922455"/>
            <a:ext cx="12039600" cy="2554545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Social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Encyclopaedia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‡Z </a:t>
            </a:r>
            <a:r>
              <a:rPr lang="en-US" sz="4000" b="1" dirty="0" err="1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mykvmb</a:t>
            </a:r>
            <a:r>
              <a:rPr lang="en-US" sz="4000" b="1" dirty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m¤ú‡K</a:t>
            </a:r>
            <a:r>
              <a:rPr lang="en-US" sz="4000" b="1" dirty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© </a:t>
            </a:r>
            <a:r>
              <a:rPr lang="en-US" sz="4000" b="1" dirty="0" err="1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ejv</a:t>
            </a:r>
            <a:r>
              <a:rPr lang="en-US" sz="4000" b="1" dirty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n‡q‡Q</a:t>
            </a:r>
            <a:r>
              <a:rPr lang="en-US" sz="4000" b="1" dirty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†</a:t>
            </a:r>
            <a:r>
              <a:rPr lang="en-US" sz="4000" b="1" dirty="0" err="1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h,ÒGwU</a:t>
            </a:r>
            <a:r>
              <a:rPr lang="en-US" sz="4000" b="1" dirty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miKvi</a:t>
            </a:r>
            <a:r>
              <a:rPr lang="en-US" sz="4000" b="1" dirty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cwiPvjbv</a:t>
            </a:r>
            <a:r>
              <a:rPr lang="en-US" sz="4000" b="1" dirty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GKwU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hv</a:t>
            </a:r>
            <a:r>
              <a:rPr lang="en-US" sz="4000" b="1" dirty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GKwU</a:t>
            </a:r>
            <a:r>
              <a:rPr lang="en-US" sz="4000" b="1" dirty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wbw</a:t>
            </a:r>
            <a:r>
              <a:rPr lang="en-US" sz="4000" b="1" dirty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`©ó </a:t>
            </a:r>
            <a:r>
              <a:rPr lang="en-US" sz="4000" b="1" dirty="0" err="1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f‚L‡Û</a:t>
            </a:r>
            <a:r>
              <a:rPr lang="en-US" sz="4000" b="1" dirty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mvgvwRK</a:t>
            </a:r>
            <a:r>
              <a:rPr lang="en-US" sz="4000" b="1" dirty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wbqg</a:t>
            </a:r>
            <a:r>
              <a:rPr lang="en-US" sz="4000" b="1" dirty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-k„•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Ljv</a:t>
            </a:r>
            <a:r>
              <a:rPr lang="en-US" sz="4000" b="1" dirty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Ges</a:t>
            </a:r>
            <a:r>
              <a:rPr lang="en-US" sz="4000" b="1" dirty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wbe©vnx</a:t>
            </a:r>
            <a:r>
              <a:rPr lang="en-US" sz="4000" b="1" dirty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cÖ‡kœ</a:t>
            </a:r>
            <a:r>
              <a:rPr lang="en-US" sz="4000" b="1" dirty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ivóªxq</a:t>
            </a:r>
            <a:r>
              <a:rPr lang="en-US" sz="4000" b="1" dirty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</a:t>
            </a:r>
            <a:r>
              <a:rPr lang="bn-IN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পক্ষের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f‚wgKvi</a:t>
            </a:r>
            <a:r>
              <a:rPr lang="en-US" sz="4000" b="1" dirty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mv‡_ </a:t>
            </a:r>
            <a:r>
              <a:rPr lang="en-US" sz="4000" b="1" dirty="0" err="1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we‡klfv‡e</a:t>
            </a:r>
            <a:r>
              <a:rPr lang="en-US" sz="4000" b="1" dirty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m¤úwK©Z</a:t>
            </a:r>
            <a:r>
              <a:rPr lang="bn-IN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। 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Ó</a:t>
            </a:r>
            <a:endParaRPr lang="en-US" sz="4000" b="1" dirty="0">
              <a:solidFill>
                <a:srgbClr val="FFFF00"/>
              </a:solidFill>
              <a:latin typeface="SutonnyMJ" pitchFamily="2" charset="0"/>
              <a:cs typeface="SutonnySushree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223897"/>
            <a:ext cx="12039600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মহাসচিব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কফি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“ Good Governance are ensuring respect for human right and rule of law ,strengthening democracy promoting transparency and capacity in public Administration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.”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76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11734800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g¨vKKibxÔi</a:t>
            </a:r>
            <a:r>
              <a:rPr lang="en-US" sz="4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g‡Z,Òmykvmb</a:t>
            </a:r>
            <a:r>
              <a:rPr lang="en-US" sz="4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iv‡óªi</a:t>
            </a:r>
            <a:r>
              <a:rPr lang="en-US" sz="4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48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mykxj</a:t>
            </a:r>
            <a:r>
              <a:rPr lang="en-US" sz="4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mgv‡Ri</a:t>
            </a:r>
            <a:r>
              <a:rPr lang="en-US" sz="4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miKv‡ii</a:t>
            </a:r>
            <a:r>
              <a:rPr lang="en-US" sz="4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48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kvwmZ</a:t>
            </a:r>
            <a:r>
              <a:rPr lang="en-US" sz="4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RbM‡bi</a:t>
            </a:r>
            <a:r>
              <a:rPr lang="en-US" sz="4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kvm‡Ki</a:t>
            </a:r>
            <a:r>
              <a:rPr lang="en-US" sz="4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48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kvwm‡Zi</a:t>
            </a:r>
            <a:r>
              <a:rPr lang="en-US" sz="4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4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©‡K †</a:t>
            </a:r>
            <a:r>
              <a:rPr lang="en-US" sz="4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evSvq</a:t>
            </a:r>
            <a:r>
              <a:rPr lang="bn-IN" sz="4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।</a:t>
            </a:r>
            <a:r>
              <a:rPr lang="en-US" sz="4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Ó</a:t>
            </a:r>
            <a:endParaRPr lang="en-US" sz="48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124200"/>
            <a:ext cx="11734800" cy="347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me‡k‡l</a:t>
            </a:r>
            <a:r>
              <a:rPr lang="en-US" sz="4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4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4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4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h,</a:t>
            </a:r>
            <a:r>
              <a:rPr lang="bn-IN" sz="4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cÖkvm‡b</a:t>
            </a:r>
            <a:r>
              <a:rPr lang="en-US" sz="4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hw` Revew`</a:t>
            </a:r>
            <a:r>
              <a:rPr lang="en-US" sz="4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wnZv</a:t>
            </a:r>
            <a:r>
              <a:rPr lang="en-US" sz="4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,‰</a:t>
            </a:r>
            <a:r>
              <a:rPr lang="en-US" sz="4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eaZv</a:t>
            </a:r>
            <a:r>
              <a:rPr lang="en-US" sz="4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,¯^”</a:t>
            </a:r>
            <a:r>
              <a:rPr lang="en-US" sz="4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QZv</a:t>
            </a:r>
            <a:r>
              <a:rPr lang="en-US" sz="4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4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4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, G‡Z hw` </a:t>
            </a:r>
            <a:r>
              <a:rPr lang="bn-IN" sz="4400" b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 </a:t>
            </a:r>
            <a:r>
              <a:rPr lang="en-US" sz="4400" b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AskMÖn‡bi</a:t>
            </a:r>
            <a:r>
              <a:rPr lang="en-US" sz="4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my‡hvM</a:t>
            </a:r>
            <a:r>
              <a:rPr lang="en-US" sz="4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Db¥y³ _</a:t>
            </a:r>
            <a:r>
              <a:rPr lang="en-US" sz="4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v‡K,evK</a:t>
            </a:r>
            <a:r>
              <a:rPr lang="en-US" sz="4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vaxbZvmn</a:t>
            </a:r>
            <a:r>
              <a:rPr lang="en-US" sz="4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4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sz="4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vaxbZv</a:t>
            </a:r>
            <a:r>
              <a:rPr lang="en-US" sz="4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সুরক্ষার </a:t>
            </a:r>
            <a:r>
              <a:rPr lang="en-US" sz="4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4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¯_v</a:t>
            </a:r>
            <a:r>
              <a:rPr lang="en-US" sz="4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,</a:t>
            </a:r>
            <a:r>
              <a:rPr lang="bn-IN" sz="4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wePvi</a:t>
            </a:r>
            <a:r>
              <a:rPr lang="en-US" sz="4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wefv‡Mi</a:t>
            </a:r>
            <a:r>
              <a:rPr lang="en-US" sz="4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vaxbZv</a:t>
            </a:r>
            <a:r>
              <a:rPr lang="en-US" sz="4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,</a:t>
            </a:r>
            <a:r>
              <a:rPr lang="bn-IN" sz="4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AvB‡bi</a:t>
            </a:r>
            <a:r>
              <a:rPr lang="en-US" sz="4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kvmb</a:t>
            </a:r>
            <a:r>
              <a:rPr lang="en-US" sz="4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,</a:t>
            </a:r>
            <a:r>
              <a:rPr lang="bn-IN" sz="4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AvBbmfvi</a:t>
            </a:r>
            <a:r>
              <a:rPr lang="en-US" sz="4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wbKU</a:t>
            </a:r>
            <a:r>
              <a:rPr lang="en-US" sz="4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kvmb</a:t>
            </a:r>
            <a:r>
              <a:rPr lang="en-US" sz="4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wefv‡Mi</a:t>
            </a:r>
            <a:r>
              <a:rPr lang="en-US" sz="4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Revew`wnZv</a:t>
            </a:r>
            <a:r>
              <a:rPr lang="en-US" sz="4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4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4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Zvn‡j</a:t>
            </a:r>
            <a:r>
              <a:rPr lang="en-US" sz="4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‡m </a:t>
            </a:r>
            <a:r>
              <a:rPr lang="en-US" sz="4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kvmb‡K</a:t>
            </a:r>
            <a:r>
              <a:rPr lang="en-US" sz="4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ÒmykvmbÓ</a:t>
            </a:r>
            <a:r>
              <a:rPr lang="en-US" sz="4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76200"/>
            <a:ext cx="32766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সুশাসনের উপাদান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68" y="818209"/>
            <a:ext cx="12039600" cy="6186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শাসন প্রক্রিয়ায় জনগণের সম্মতি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অংশগ্রহণ 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শাসন প্রক্রিয়ায় ও রাজনৈতিক কর্মকান্ডে দায়িত্বশীলতা।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 গ্রহণে স্বচ্ছতা।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গণমাধ্যমের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নিরপেক্ষতা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সহজলভ্যতা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সমুন্নত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দাপ্তরিক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জননিরীক্ষণ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সময়োপযোগী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সমুন্নত গণতান্ত্রিক ব্যবস্থা এবং মুক্ত ও বহূত্বভিত্তিক সমাজব্যবস্থা।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বিকেন্দ্রীকৃত স্থাণীয় শাসন।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05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2400"/>
            <a:ext cx="100584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540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সুশাসনের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19200"/>
            <a:ext cx="11125200" cy="5632311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অংশগ্রহণ                                </a:t>
            </a:r>
          </a:p>
          <a:p>
            <a:r>
              <a:rPr lang="bn-IN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আইনের শাসন</a:t>
            </a:r>
          </a:p>
          <a:p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স্বচ্ছতা                      </a:t>
            </a:r>
          </a:p>
          <a:p>
            <a:r>
              <a:rPr lang="bn-IN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সংবেদনশীলতা</a:t>
            </a:r>
          </a:p>
          <a:p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ঐকমত্য                    </a:t>
            </a:r>
          </a:p>
          <a:p>
            <a:r>
              <a:rPr lang="bn-IN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৬) ন্যায়পরায়ণতা ও সর্বব্যপকতা 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42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11277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৭</a:t>
            </a:r>
            <a:r>
              <a:rPr lang="bn-IN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কার্যকারিতা ও দক্ষতা    </a:t>
            </a:r>
          </a:p>
          <a:p>
            <a:r>
              <a:rPr lang="bn-IN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8</a:t>
            </a:r>
            <a:r>
              <a:rPr lang="bn-IN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জবাবদিহিতা</a:t>
            </a:r>
          </a:p>
          <a:p>
            <a:r>
              <a:rPr lang="bn-IN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৯</a:t>
            </a:r>
            <a:r>
              <a:rPr lang="bn-IN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বিকেন্দ্রীকরণ             </a:t>
            </a:r>
          </a:p>
          <a:p>
            <a:r>
              <a:rPr lang="bn-IN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১০</a:t>
            </a:r>
            <a:r>
              <a:rPr lang="bn-IN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স্বাধীন ও নিরপেক্ষ বিচার বিভাগ</a:t>
            </a:r>
          </a:p>
          <a:p>
            <a:r>
              <a:rPr lang="bn-IN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১১</a:t>
            </a:r>
            <a:r>
              <a:rPr lang="bn-IN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সাম্য                 </a:t>
            </a:r>
          </a:p>
          <a:p>
            <a:r>
              <a:rPr lang="bn-IN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১২</a:t>
            </a:r>
            <a:r>
              <a:rPr lang="bn-IN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অন্যান্য 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3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885</TotalTime>
  <Words>508</Words>
  <Application>Microsoft Office PowerPoint</Application>
  <PresentationFormat>Widescreen</PresentationFormat>
  <Paragraphs>62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NikoshBAN</vt:lpstr>
      <vt:lpstr>SutonnyIIT</vt:lpstr>
      <vt:lpstr>SutonnyMJ</vt:lpstr>
      <vt:lpstr>SutonnySushreeMJ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  ‡cŠibxwZ I mykvmb 1g cÎ  Aa¨vq: ১ ( পৌরনীতি ও সুশাসন পরিচিতি) AvR‡Ki welq:সুশাসনের সংজ্ঞা , সুশাসনের বৈশিষ্ট্য ও পৌরনীতির সাথে সুশাসনের সম্পর্ক।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evoxi KvR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wemwgjøvn wni ivngvwbi ivwng</dc:title>
  <dc:creator>Lotus CVomputer</dc:creator>
  <cp:lastModifiedBy>Pc</cp:lastModifiedBy>
  <cp:revision>274</cp:revision>
  <dcterms:created xsi:type="dcterms:W3CDTF">2015-04-23T06:02:59Z</dcterms:created>
  <dcterms:modified xsi:type="dcterms:W3CDTF">2020-11-23T07:03:15Z</dcterms:modified>
</cp:coreProperties>
</file>