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52" r:id="rId1"/>
    <p:sldMasterId id="2147484276" r:id="rId2"/>
  </p:sldMasterIdLst>
  <p:notesMasterIdLst>
    <p:notesMasterId r:id="rId19"/>
  </p:notesMasterIdLst>
  <p:sldIdLst>
    <p:sldId id="275" r:id="rId3"/>
    <p:sldId id="285" r:id="rId4"/>
    <p:sldId id="274" r:id="rId5"/>
    <p:sldId id="286" r:id="rId6"/>
    <p:sldId id="271" r:id="rId7"/>
    <p:sldId id="272" r:id="rId8"/>
    <p:sldId id="273" r:id="rId9"/>
    <p:sldId id="276" r:id="rId10"/>
    <p:sldId id="277" r:id="rId11"/>
    <p:sldId id="278" r:id="rId12"/>
    <p:sldId id="281" r:id="rId13"/>
    <p:sldId id="284" r:id="rId14"/>
    <p:sldId id="279" r:id="rId15"/>
    <p:sldId id="280" r:id="rId16"/>
    <p:sldId id="282" r:id="rId17"/>
    <p:sldId id="283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D8B03A1-FE5C-4F15-BFD0-3B8F2735AFF0}">
          <p14:sldIdLst>
            <p14:sldId id="275"/>
            <p14:sldId id="285"/>
            <p14:sldId id="274"/>
            <p14:sldId id="286"/>
            <p14:sldId id="271"/>
            <p14:sldId id="272"/>
            <p14:sldId id="273"/>
            <p14:sldId id="276"/>
            <p14:sldId id="277"/>
            <p14:sldId id="278"/>
            <p14:sldId id="281"/>
            <p14:sldId id="284"/>
            <p14:sldId id="279"/>
            <p14:sldId id="280"/>
            <p14:sldId id="282"/>
            <p14:sldId id="28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134" d="100"/>
          <a:sy n="134" d="100"/>
        </p:scale>
        <p:origin x="-58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E4F5A3-24BC-4EE4-A2A8-1356E94734F2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0A68B1-0D0B-492A-AF52-74CD804683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35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A68B1-0D0B-492A-AF52-74CD804683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33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0A68B1-0D0B-492A-AF52-74CD804683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0616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53" r:id="rId1"/>
    <p:sldLayoutId id="2147484254" r:id="rId2"/>
    <p:sldLayoutId id="2147484255" r:id="rId3"/>
    <p:sldLayoutId id="2147484256" r:id="rId4"/>
    <p:sldLayoutId id="2147484257" r:id="rId5"/>
    <p:sldLayoutId id="2147484258" r:id="rId6"/>
    <p:sldLayoutId id="2147484259" r:id="rId7"/>
    <p:sldLayoutId id="2147484260" r:id="rId8"/>
    <p:sldLayoutId id="2147484261" r:id="rId9"/>
    <p:sldLayoutId id="2147484262" r:id="rId10"/>
    <p:sldLayoutId id="21474842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4AC2138-CD9F-41DE-9EBA-E05F613A0FA3}" type="datetimeFigureOut">
              <a:rPr lang="en-US" smtClean="0"/>
              <a:t>9/19/2020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E7A3ED8-DFD5-4392-982E-3932713648C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77" r:id="rId1"/>
    <p:sldLayoutId id="2147484278" r:id="rId2"/>
    <p:sldLayoutId id="2147484279" r:id="rId3"/>
    <p:sldLayoutId id="2147484280" r:id="rId4"/>
    <p:sldLayoutId id="2147484281" r:id="rId5"/>
    <p:sldLayoutId id="2147484282" r:id="rId6"/>
    <p:sldLayoutId id="2147484283" r:id="rId7"/>
    <p:sldLayoutId id="2147484284" r:id="rId8"/>
    <p:sldLayoutId id="2147484285" r:id="rId9"/>
    <p:sldLayoutId id="2147484286" r:id="rId10"/>
    <p:sldLayoutId id="21474842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1905000"/>
            <a:ext cx="6248400" cy="1107996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US" sz="6600" b="1" u="sng" dirty="0">
                <a:solidFill>
                  <a:srgbClr val="002060"/>
                </a:solidFill>
                <a:latin typeface="RinkiyMJ" pitchFamily="2" charset="0"/>
              </a:rPr>
              <a:t>¯^</a:t>
            </a:r>
            <a:r>
              <a:rPr lang="en-US" sz="6600" b="1" u="sng" dirty="0" err="1">
                <a:solidFill>
                  <a:srgbClr val="002060"/>
                </a:solidFill>
                <a:latin typeface="RinkiyMJ" pitchFamily="2" charset="0"/>
              </a:rPr>
              <a:t>vMZg</a:t>
            </a:r>
            <a:endParaRPr lang="en-US" sz="6600" dirty="0">
              <a:solidFill>
                <a:srgbClr val="002060"/>
              </a:solidFill>
              <a:latin typeface="Rinki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77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92358"/>
            <a:ext cx="7315200" cy="280076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dirty="0" err="1">
                <a:latin typeface="RinkiyMJ" pitchFamily="2" charset="0"/>
              </a:rPr>
              <a:t>w</a:t>
            </a:r>
            <a:r>
              <a:rPr lang="en-US" sz="2800" dirty="0" err="1">
                <a:latin typeface="RinkiyMJ" pitchFamily="2" charset="0"/>
              </a:rPr>
              <a:t>LqvbZ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gvby‡li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cvw</a:t>
            </a:r>
            <a:r>
              <a:rPr lang="en-US" sz="2800" dirty="0">
                <a:latin typeface="RinkiyMJ" pitchFamily="2" charset="0"/>
              </a:rPr>
              <a:t>_©e </a:t>
            </a:r>
            <a:r>
              <a:rPr lang="en-US" sz="2800" dirty="0" err="1">
                <a:latin typeface="RinkiyMJ" pitchFamily="2" charset="0"/>
              </a:rPr>
              <a:t>Rxe‡bI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wech©q</a:t>
            </a:r>
            <a:r>
              <a:rPr lang="en-US" sz="2800" dirty="0">
                <a:latin typeface="RinkiyMJ" pitchFamily="2" charset="0"/>
              </a:rPr>
              <a:t> †W‡K </a:t>
            </a:r>
            <a:r>
              <a:rPr lang="en-US" sz="2800" dirty="0" err="1">
                <a:latin typeface="RinkiyMJ" pitchFamily="2" charset="0"/>
              </a:rPr>
              <a:t>Av‡b</a:t>
            </a:r>
            <a:r>
              <a:rPr lang="en-US" sz="2800" dirty="0">
                <a:latin typeface="RinkiyMJ" pitchFamily="2" charset="0"/>
              </a:rPr>
              <a:t> | </a:t>
            </a:r>
            <a:r>
              <a:rPr lang="en-US" sz="2800" dirty="0" err="1">
                <a:latin typeface="RinkiyMJ" pitchFamily="2" charset="0"/>
              </a:rPr>
              <a:t>gnvbwe</a:t>
            </a:r>
            <a:r>
              <a:rPr lang="en-US" sz="2800" dirty="0">
                <a:latin typeface="RinkiyMJ" pitchFamily="2" charset="0"/>
              </a:rPr>
              <a:t> (m.)</a:t>
            </a:r>
            <a:r>
              <a:rPr lang="en-US" sz="2800" dirty="0" err="1">
                <a:latin typeface="RinkiyMJ" pitchFamily="2" charset="0"/>
              </a:rPr>
              <a:t>e‡j‡Qb</a:t>
            </a:r>
            <a:r>
              <a:rPr lang="en-US" sz="2800" dirty="0">
                <a:latin typeface="RinkiyMJ" pitchFamily="2" charset="0"/>
              </a:rPr>
              <a:t>, </a:t>
            </a:r>
            <a:r>
              <a:rPr lang="en-US" sz="2800" dirty="0" err="1">
                <a:latin typeface="RinkiyMJ" pitchFamily="2" charset="0"/>
              </a:rPr>
              <a:t>ÒAvgvbZ`vwi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m”QjZv</a:t>
            </a:r>
            <a:r>
              <a:rPr lang="en-US" sz="2800" dirty="0">
                <a:latin typeface="RinkiyMJ" pitchFamily="2" charset="0"/>
              </a:rPr>
              <a:t> I </a:t>
            </a:r>
            <a:r>
              <a:rPr lang="en-US" sz="2800" dirty="0" err="1">
                <a:latin typeface="RinkiyMJ" pitchFamily="2" charset="0"/>
              </a:rPr>
              <a:t>wLqbZ</a:t>
            </a:r>
            <a:r>
              <a:rPr lang="en-US" sz="2800" dirty="0">
                <a:latin typeface="RinkiyMJ" pitchFamily="2" charset="0"/>
              </a:rPr>
              <a:t> `</a:t>
            </a:r>
            <a:r>
              <a:rPr lang="en-US" sz="2800" dirty="0" err="1">
                <a:latin typeface="RinkiyMJ" pitchFamily="2" charset="0"/>
              </a:rPr>
              <a:t>vwi</a:t>
            </a:r>
            <a:r>
              <a:rPr lang="en-US" sz="2800" dirty="0">
                <a:latin typeface="RinkiyMJ" pitchFamily="2" charset="0"/>
              </a:rPr>
              <a:t>`ª †W‡K </a:t>
            </a:r>
            <a:r>
              <a:rPr lang="en-US" sz="2800" dirty="0" err="1">
                <a:latin typeface="RinkiyMJ" pitchFamily="2" charset="0"/>
              </a:rPr>
              <a:t>Av‡b|Ó</a:t>
            </a:r>
            <a:r>
              <a:rPr lang="en-US" sz="2800" dirty="0">
                <a:latin typeface="RinkiyMJ" pitchFamily="2" charset="0"/>
              </a:rPr>
              <a:t>(</a:t>
            </a:r>
            <a:r>
              <a:rPr lang="en-US" sz="2800" dirty="0" err="1">
                <a:latin typeface="RinkiyMJ" pitchFamily="2" charset="0"/>
              </a:rPr>
              <a:t>gymb</a:t>
            </a:r>
            <a:r>
              <a:rPr lang="en-US" sz="2800" dirty="0">
                <a:latin typeface="RinkiyMJ" pitchFamily="2" charset="0"/>
              </a:rPr>
              <a:t>‡` </a:t>
            </a:r>
            <a:r>
              <a:rPr lang="en-US" sz="2800" dirty="0" err="1">
                <a:latin typeface="RinkiyMJ" pitchFamily="2" charset="0"/>
              </a:rPr>
              <a:t>wknve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AvjÑKvhvwq</a:t>
            </a:r>
            <a:r>
              <a:rPr lang="en-US" sz="2800" dirty="0">
                <a:latin typeface="RinkiyMJ" pitchFamily="2" charset="0"/>
              </a:rPr>
              <a:t>) </a:t>
            </a:r>
            <a:r>
              <a:rPr lang="en-US" sz="2800" dirty="0" err="1">
                <a:latin typeface="RinkiyMJ" pitchFamily="2" charset="0"/>
              </a:rPr>
              <a:t>wLqvbZKvix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gvby‡li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Av¯’v</a:t>
            </a:r>
            <a:r>
              <a:rPr lang="en-US" sz="2800" dirty="0">
                <a:latin typeface="RinkiyMJ" pitchFamily="2" charset="0"/>
              </a:rPr>
              <a:t> I </a:t>
            </a:r>
            <a:r>
              <a:rPr lang="en-US" sz="2800" dirty="0" err="1">
                <a:latin typeface="RinkiyMJ" pitchFamily="2" charset="0"/>
              </a:rPr>
              <a:t>wek¦vm</a:t>
            </a:r>
            <a:r>
              <a:rPr lang="en-US" sz="2800" dirty="0">
                <a:latin typeface="RinkiyMJ" pitchFamily="2" charset="0"/>
              </a:rPr>
              <a:t> f½ </a:t>
            </a:r>
            <a:r>
              <a:rPr lang="en-US" sz="2800" dirty="0" err="1">
                <a:latin typeface="RinkiyMJ" pitchFamily="2" charset="0"/>
              </a:rPr>
              <a:t>K‡i</a:t>
            </a:r>
            <a:r>
              <a:rPr lang="en-US" sz="2800" dirty="0">
                <a:latin typeface="RinkiyMJ" pitchFamily="2" charset="0"/>
              </a:rPr>
              <a:t>|‡</a:t>
            </a:r>
            <a:r>
              <a:rPr lang="en-US" sz="2800" dirty="0" err="1">
                <a:latin typeface="RinkiyMJ" pitchFamily="2" charset="0"/>
              </a:rPr>
              <a:t>jv‡Kiv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Zv‡K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N„Yv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K‡i|Gwo‡q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P‡j</a:t>
            </a:r>
            <a:r>
              <a:rPr lang="en-US" sz="2800" dirty="0">
                <a:latin typeface="RinkiyMJ" pitchFamily="2" charset="0"/>
              </a:rPr>
              <a:t> | </a:t>
            </a:r>
            <a:r>
              <a:rPr lang="en-US" sz="2800" dirty="0" err="1">
                <a:latin typeface="RinkiyMJ" pitchFamily="2" charset="0"/>
              </a:rPr>
              <a:t>Zvi</a:t>
            </a:r>
            <a:r>
              <a:rPr lang="en-US" sz="2800" dirty="0">
                <a:latin typeface="RinkiyMJ" pitchFamily="2" charset="0"/>
              </a:rPr>
              <a:t> mv‡_ </a:t>
            </a:r>
            <a:r>
              <a:rPr lang="en-US" sz="2800" dirty="0" err="1">
                <a:latin typeface="RinkiyMJ" pitchFamily="2" charset="0"/>
              </a:rPr>
              <a:t>e¨emvqÑevwYR</a:t>
            </a:r>
            <a:r>
              <a:rPr lang="en-US" sz="2800" dirty="0">
                <a:latin typeface="RinkiyMJ" pitchFamily="2" charset="0"/>
              </a:rPr>
              <a:t>¨ , †</a:t>
            </a:r>
            <a:r>
              <a:rPr lang="en-US" sz="2800" dirty="0" err="1">
                <a:latin typeface="RinkiyMJ" pitchFamily="2" charset="0"/>
              </a:rPr>
              <a:t>jb</a:t>
            </a:r>
            <a:r>
              <a:rPr lang="en-US" sz="2800" dirty="0">
                <a:latin typeface="RinkiyMJ" pitchFamily="2" charset="0"/>
              </a:rPr>
              <a:t>‡`b </a:t>
            </a:r>
            <a:r>
              <a:rPr lang="en-US" sz="2800" dirty="0" err="1">
                <a:latin typeface="RinkiyMJ" pitchFamily="2" charset="0"/>
              </a:rPr>
              <a:t>Ki‡Z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AvMÖnx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nq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bv</a:t>
            </a:r>
            <a:r>
              <a:rPr lang="en-US" sz="2800" dirty="0">
                <a:latin typeface="RinkiyMJ" pitchFamily="2" charset="0"/>
              </a:rPr>
              <a:t>| </a:t>
            </a:r>
            <a:r>
              <a:rPr lang="en-US" sz="2800" dirty="0" err="1">
                <a:latin typeface="RinkiyMJ" pitchFamily="2" charset="0"/>
              </a:rPr>
              <a:t>d‡j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wLqbZKvix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Avw</a:t>
            </a:r>
            <a:r>
              <a:rPr lang="en-US" sz="2800" dirty="0">
                <a:latin typeface="RinkiyMJ" pitchFamily="2" charset="0"/>
              </a:rPr>
              <a:t>_©</a:t>
            </a:r>
            <a:r>
              <a:rPr lang="en-US" sz="2800" dirty="0" err="1">
                <a:latin typeface="RinkiyMJ" pitchFamily="2" charset="0"/>
              </a:rPr>
              <a:t>Kfv‡eI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wech</a:t>
            </a:r>
            <a:r>
              <a:rPr lang="en-US" sz="2800" dirty="0">
                <a:latin typeface="RinkiyMJ" pitchFamily="2" charset="0"/>
              </a:rPr>
              <a:t>©¯Í </a:t>
            </a:r>
            <a:r>
              <a:rPr lang="en-US" sz="2800" dirty="0" err="1">
                <a:latin typeface="RinkiyMJ" pitchFamily="2" charset="0"/>
              </a:rPr>
              <a:t>n‡q</a:t>
            </a:r>
            <a:r>
              <a:rPr lang="en-US" sz="2800" dirty="0">
                <a:latin typeface="RinkiyMJ" pitchFamily="2" charset="0"/>
              </a:rPr>
              <a:t> </a:t>
            </a:r>
            <a:r>
              <a:rPr lang="en-US" sz="2800" dirty="0" err="1">
                <a:latin typeface="RinkiyMJ" pitchFamily="2" charset="0"/>
              </a:rPr>
              <a:t>c‡o</a:t>
            </a:r>
            <a:r>
              <a:rPr lang="en-US" sz="2800" dirty="0">
                <a:latin typeface="RinkiyMJ" pitchFamily="2" charset="0"/>
              </a:rPr>
              <a:t>|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5727240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6766" y="381000"/>
            <a:ext cx="7467600" cy="372409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600" b="1" u="sng" dirty="0" err="1">
                <a:solidFill>
                  <a:schemeClr val="accent5">
                    <a:lumMod val="75000"/>
                  </a:schemeClr>
                </a:solidFill>
                <a:latin typeface="RinkiyMJ" pitchFamily="2" charset="0"/>
              </a:rPr>
              <a:t>Avgvb‡Zi</a:t>
            </a:r>
            <a:r>
              <a:rPr lang="en-US" sz="3600" b="1" u="sng" dirty="0">
                <a:solidFill>
                  <a:schemeClr val="accent5">
                    <a:lumMod val="75000"/>
                  </a:schemeClr>
                </a:solidFill>
                <a:latin typeface="RinkiyMJ" pitchFamily="2" charset="0"/>
              </a:rPr>
              <a:t> †</a:t>
            </a:r>
            <a:r>
              <a:rPr lang="en-US" sz="3600" b="1" u="sng" dirty="0" err="1">
                <a:solidFill>
                  <a:schemeClr val="accent5">
                    <a:lumMod val="75000"/>
                  </a:schemeClr>
                </a:solidFill>
                <a:latin typeface="RinkiyMJ" pitchFamily="2" charset="0"/>
              </a:rPr>
              <a:t>ÿÎ</a:t>
            </a:r>
            <a:r>
              <a:rPr lang="en-US" sz="3600" b="1" u="sng" dirty="0">
                <a:solidFill>
                  <a:schemeClr val="accent5">
                    <a:lumMod val="75000"/>
                  </a:schemeClr>
                </a:solidFill>
                <a:latin typeface="RinkiyMJ" pitchFamily="2" charset="0"/>
              </a:rPr>
              <a:t>: </a:t>
            </a:r>
          </a:p>
          <a:p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KviI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wbKU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‡</a:t>
            </a:r>
            <a:r>
              <a:rPr lang="en-US" sz="2500" dirty="0" err="1" smtClean="0">
                <a:solidFill>
                  <a:srgbClr val="002060"/>
                </a:solidFill>
                <a:latin typeface="RinkiyMJ" pitchFamily="2" charset="0"/>
              </a:rPr>
              <a:t>Kvb</a:t>
            </a:r>
            <a:r>
              <a:rPr lang="en-US" sz="2500" dirty="0" smtClean="0">
                <a:solidFill>
                  <a:srgbClr val="002060"/>
                </a:solidFill>
                <a:latin typeface="RinkiyMJ" pitchFamily="2" charset="0"/>
              </a:rPr>
              <a:t> `ªe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ev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wRwbm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Mw”PZ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ivLv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n‡j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Zv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Aek¨B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h_vh_fv‡e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msiÿY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Ki‡Z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 smtClean="0">
                <a:solidFill>
                  <a:srgbClr val="002060"/>
                </a:solidFill>
                <a:latin typeface="RinkiyMJ" pitchFamily="2" charset="0"/>
              </a:rPr>
              <a:t>n‡e</a:t>
            </a:r>
            <a:r>
              <a:rPr lang="en-US" sz="2500" dirty="0" smtClean="0">
                <a:solidFill>
                  <a:srgbClr val="002060"/>
                </a:solidFill>
                <a:latin typeface="RinkiyMJ" pitchFamily="2" charset="0"/>
              </a:rPr>
              <a:t>,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MwPQZ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`ª‡e¨ †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Kv‡bviƒc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cwieZ©b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Kiv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hv‡e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bv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|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Zv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wbR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Kv‡R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e¨envi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Kiv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hv‡e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bv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|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eis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cÖK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…Z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gvwjK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hLb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PvB‡e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ZLbB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Zv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wdwi‡q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w`‡Z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n‡e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smtClean="0">
                <a:solidFill>
                  <a:srgbClr val="002060"/>
                </a:solidFill>
                <a:latin typeface="RinkiyMJ" pitchFamily="2" charset="0"/>
              </a:rPr>
              <a:t>,</a:t>
            </a:r>
            <a:r>
              <a:rPr lang="en-US" sz="2500" dirty="0" err="1" smtClean="0">
                <a:solidFill>
                  <a:srgbClr val="002060"/>
                </a:solidFill>
                <a:latin typeface="RinkiyMJ" pitchFamily="2" charset="0"/>
              </a:rPr>
              <a:t>GUvB</a:t>
            </a:r>
            <a:r>
              <a:rPr lang="en-US" sz="25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Avgvb‡Zi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Bmjvwg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bxwZ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I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c×wZ|Avgvb‡Zi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†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ÿÎ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AZ¨šÍ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e¨vcK|ïay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ab¯ú`B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AvgvbZ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bq,eis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K_v,KvR,gvb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Ñm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¤§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vbI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AvgvbZ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n‡Z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cv‡i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|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gnvbwe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(m.)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e‡j‡Qb,ÒhLb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†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Kv‡bv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‡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jvK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K_v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e‡j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cª¯’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vb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K‡i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ZLb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‡m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K_vI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GK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cÖKvi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AvgvbZ</a:t>
            </a:r>
            <a:r>
              <a:rPr lang="en-US" sz="2500" dirty="0">
                <a:solidFill>
                  <a:srgbClr val="002060"/>
                </a:solidFill>
                <a:latin typeface="RinkiyMJ" pitchFamily="2" charset="0"/>
              </a:rPr>
              <a:t> ¯^</a:t>
            </a:r>
            <a:r>
              <a:rPr lang="en-US" sz="2500" dirty="0" err="1">
                <a:solidFill>
                  <a:srgbClr val="002060"/>
                </a:solidFill>
                <a:latin typeface="RinkiyMJ" pitchFamily="2" charset="0"/>
              </a:rPr>
              <a:t>iƒc|Ó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(Ave </a:t>
            </a:r>
            <a:r>
              <a:rPr lang="en-US" sz="2000" dirty="0" err="1">
                <a:solidFill>
                  <a:srgbClr val="002060"/>
                </a:solidFill>
                <a:latin typeface="RinkiyMJ" pitchFamily="2" charset="0"/>
              </a:rPr>
              <a:t>y`vD</a:t>
            </a:r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`)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7475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914400"/>
            <a:ext cx="8001000" cy="403187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A_©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vr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†KD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wek^vm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RinkiyMJ" pitchFamily="2" charset="0"/>
              </a:rPr>
              <a:t>K‡i</a:t>
            </a:r>
            <a:r>
              <a:rPr lang="en-US" sz="3200" dirty="0" smtClean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†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Kv‡bv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K_v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ej‡j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Ges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Zv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†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Mvcb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ivL‡Z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ej‡j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†m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K_vI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AvgvbZ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¯^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iƒc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| †m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K_v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A‡b¨i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wbKU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e‡j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†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dj‡j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Avgvb‡Zi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wLqvbZ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Kiv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nq|Bmjv‡g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gvby‡li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cÖwZwU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`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vwqZ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¡ I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KZ©e¨B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AvgvbZ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¯^iƒc|e¨w³MZ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Kv‡Ri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cvkvcvwk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gvbyl‡K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AviI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eû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`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vwqZ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¡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cvjb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Ki‡Z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nq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gvby‡li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Gme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cvwievwiK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mvgvwRK,ivR‰bwZK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,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RvZxq,AvšÍRv©wZK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`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vwqZ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¡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AvgvbZ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RinkiyMJ" pitchFamily="2" charset="0"/>
              </a:rPr>
              <a:t>wnmv‡e</a:t>
            </a:r>
            <a:r>
              <a:rPr lang="en-US" sz="3200" dirty="0">
                <a:solidFill>
                  <a:srgbClr val="002060"/>
                </a:solidFill>
                <a:latin typeface="RinkiyMJ" pitchFamily="2" charset="0"/>
              </a:rPr>
              <a:t> MY¨|</a:t>
            </a:r>
            <a:r>
              <a:rPr lang="en-US" sz="3200" dirty="0">
                <a:latin typeface="RinkiyMJ" pitchFamily="2" charset="0"/>
              </a:rPr>
              <a:t/>
            </a:r>
            <a:br>
              <a:rPr lang="en-US" sz="3200" dirty="0">
                <a:latin typeface="RinkiyMJ" pitchFamily="2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60898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09600"/>
            <a:ext cx="7696200" cy="517064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en-US" sz="3200" b="1" dirty="0" err="1">
                <a:solidFill>
                  <a:srgbClr val="7030A0"/>
                </a:solidFill>
                <a:latin typeface="RinkiyMJ" pitchFamily="2" charset="0"/>
              </a:rPr>
              <a:t>Avgvb‡Zi</a:t>
            </a:r>
            <a:r>
              <a:rPr lang="en-US" sz="32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RinkiyMJ" pitchFamily="2" charset="0"/>
              </a:rPr>
              <a:t>KwZcq</a:t>
            </a:r>
            <a:r>
              <a:rPr lang="en-US" sz="3200" b="1" dirty="0">
                <a:solidFill>
                  <a:srgbClr val="7030A0"/>
                </a:solidFill>
                <a:latin typeface="RinkiyMJ" pitchFamily="2" charset="0"/>
              </a:rPr>
              <a:t> †</a:t>
            </a:r>
            <a:r>
              <a:rPr lang="en-US" sz="3200" b="1" dirty="0" err="1">
                <a:solidFill>
                  <a:srgbClr val="7030A0"/>
                </a:solidFill>
                <a:latin typeface="RinkiyMJ" pitchFamily="2" charset="0"/>
              </a:rPr>
              <a:t>ÿÎ</a:t>
            </a:r>
            <a:r>
              <a:rPr lang="en-US" sz="32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RinkiyMJ" pitchFamily="2" charset="0"/>
              </a:rPr>
              <a:t>D‡jøL</a:t>
            </a:r>
            <a:r>
              <a:rPr lang="en-US" sz="32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RinkiyMJ" pitchFamily="2" charset="0"/>
              </a:rPr>
              <a:t>Kiv</a:t>
            </a:r>
            <a:r>
              <a:rPr lang="en-US" sz="3200" b="1" dirty="0">
                <a:solidFill>
                  <a:srgbClr val="7030A0"/>
                </a:solidFill>
                <a:latin typeface="RinkiyMJ" pitchFamily="2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RinkiyMJ" pitchFamily="2" charset="0"/>
              </a:rPr>
              <a:t>n‡jvÑ</a:t>
            </a:r>
            <a:endParaRPr lang="en-US" sz="1200" b="1" dirty="0">
              <a:solidFill>
                <a:srgbClr val="7030A0"/>
              </a:solidFill>
              <a:latin typeface="RinkiyMJ" pitchFamily="2" charset="0"/>
            </a:endParaRPr>
          </a:p>
          <a:p>
            <a:r>
              <a:rPr lang="en-US" b="1" dirty="0">
                <a:solidFill>
                  <a:srgbClr val="002060"/>
                </a:solidFill>
                <a:latin typeface="RinkiyMJ" pitchFamily="2" charset="0"/>
              </a:rPr>
              <a:t/>
            </a:r>
            <a:br>
              <a:rPr lang="en-US" b="1" dirty="0">
                <a:solidFill>
                  <a:srgbClr val="002060"/>
                </a:solidFill>
                <a:latin typeface="RinkiyMJ" pitchFamily="2" charset="0"/>
              </a:rPr>
            </a:b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1.gvZvwcZvi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wbKU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mšÍvb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¯^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iƒc|mšÍvb‡K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myôzfv‡e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cÖwZcvjb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Kiv,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Zv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‡`i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mywkÿv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w`‡q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eo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K‡i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†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Zvjv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Zv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‡`i  `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vwqZ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¡|</a:t>
            </a:r>
          </a:p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2.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mšÍv‡bi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wbKU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gvZvwcZv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|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gvZvwcZvi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AvbyMZ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¨ Kiv,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Zvu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‡`i †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mev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Kiv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mšÍv‡bi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KZ©e¨I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|</a:t>
            </a:r>
          </a:p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3.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wkÿ‡Ki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wbKU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QvÎÑQvÎx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|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Zv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‡`i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mywkÿv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†`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Iqv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¯^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iƒc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&amp;|</a:t>
            </a:r>
          </a:p>
          <a:p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4.QvÎQvÎx‡`i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wbKU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we`¨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vj‡qi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me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AvmevecÎ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AvgvbZ|G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¸‡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jvi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h_vh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_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iÿYv‡eÿY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Kiv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Zv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‡`i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KZ©e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¨|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wkÿK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‡`i m¤§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vb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Kiv,my›`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ifv‡e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covïbv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Kiv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BZ¨vw`I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wkÿv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_©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x‡`i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wbKU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 ¯^</a:t>
            </a:r>
            <a:r>
              <a:rPr lang="en-US" sz="2800" b="1" dirty="0" err="1">
                <a:solidFill>
                  <a:schemeClr val="accent3">
                    <a:lumMod val="50000"/>
                  </a:schemeClr>
                </a:solidFill>
                <a:latin typeface="RinkiyMJ" pitchFamily="2" charset="0"/>
              </a:rPr>
              <a:t>iƒc</a:t>
            </a:r>
            <a:r>
              <a:rPr lang="en-US" sz="2800" dirty="0">
                <a:solidFill>
                  <a:srgbClr val="002060"/>
                </a:solidFill>
                <a:latin typeface="RinkiyMJ" pitchFamily="2" charset="0"/>
              </a:rPr>
              <a:t>|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90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914400"/>
            <a:ext cx="8229600" cy="36009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2060"/>
                </a:solidFill>
                <a:latin typeface="RinkiyMJ" pitchFamily="2" charset="0"/>
              </a:rPr>
              <a:t>5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.‡Kv‡bv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cÖwZôv‡bi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Kg©KZ©v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Kg©Pvix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‡`i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wbKU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H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cÖwZôvb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AvgvbZ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¯^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iƒc|H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cÖwZôv‡bi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mewKQz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iÿYv‡eÿY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Zv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‡`I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KZ©e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¨|</a:t>
            </a:r>
            <a:endParaRPr lang="en-US" sz="700" b="1" dirty="0">
              <a:solidFill>
                <a:schemeClr val="tx1">
                  <a:lumMod val="85000"/>
                  <a:lumOff val="15000"/>
                </a:schemeClr>
              </a:solidFill>
              <a:latin typeface="RinkiyMJ" pitchFamily="2" charset="0"/>
            </a:endParaRPr>
          </a:p>
          <a:p>
            <a:pPr algn="ctr"/>
            <a:r>
              <a:rPr lang="en-US" sz="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/>
            </a:r>
            <a:br>
              <a:rPr lang="en-US" sz="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</a:b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6.miKv‡ii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wbKU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iv‡óªi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mKj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m¤ú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` 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RbM‡bi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AwaKvi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AvgvbZ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¯^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iƒc|G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¸‡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jvi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myôz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e¨envi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bv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wLqvbZ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wn‡m‡e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MY¨|</a:t>
            </a:r>
          </a:p>
          <a:p>
            <a:pPr algn="ctr"/>
            <a:r>
              <a:rPr lang="en-US" sz="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/>
            </a:r>
            <a:br>
              <a:rPr lang="en-US" sz="6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</a:b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7.RbM‡YiwbKU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ivó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ª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AvgvbZ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m¦iƒc|iv‡óªi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¯^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vaxbZv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iÿv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,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RvZxq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Dbœq‡bi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†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Póv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RbM‡Yi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KZ©e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¨|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ivóªxq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m¤ú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‡`i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AcPq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wLqvbZ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wn‡m‡e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MY¨|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AvgvbZ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GKwU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gnr¸Y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|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wbR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wbR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`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vwqZ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¡ 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KZ©e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¨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h_vh_fv‡e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cvjb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Kivi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gva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¨‡g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gvbyl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AvgvbZ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iÿv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Ki‡Z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cv‡i|Avgiv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Avgv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‡`I `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vwqZ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¡ 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KZ©e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¨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cvjb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K‡I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AvgvbZ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iÿv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Ki‡Z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</a:t>
            </a:r>
            <a:r>
              <a:rPr lang="en-US" sz="2400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m‡Pó</a:t>
            </a:r>
            <a:r>
              <a:rPr 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RinkiyMJ" pitchFamily="2" charset="0"/>
              </a:rPr>
              <a:t> ne| </a:t>
            </a:r>
            <a:endParaRPr lang="en-US" sz="24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757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14400" y="838200"/>
            <a:ext cx="7391400" cy="28931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5400" b="1" u="sng" dirty="0" err="1">
                <a:latin typeface="RinkiyMJ" pitchFamily="2" charset="0"/>
              </a:rPr>
              <a:t>evoxi</a:t>
            </a:r>
            <a:r>
              <a:rPr lang="en-US" sz="5400" b="1" u="sng" dirty="0">
                <a:latin typeface="RinkiyMJ" pitchFamily="2" charset="0"/>
              </a:rPr>
              <a:t> </a:t>
            </a:r>
            <a:r>
              <a:rPr lang="en-US" sz="5400" b="1" u="sng" dirty="0" err="1">
                <a:latin typeface="RinkiyMJ" pitchFamily="2" charset="0"/>
              </a:rPr>
              <a:t>KvR</a:t>
            </a:r>
            <a:r>
              <a:rPr lang="en-US" sz="5400" b="1" u="sng" dirty="0">
                <a:latin typeface="RinkiyMJ" pitchFamily="2" charset="0"/>
              </a:rPr>
              <a:t>: </a:t>
            </a:r>
          </a:p>
          <a:p>
            <a:pPr algn="ctr"/>
            <a:r>
              <a:rPr lang="en-US" sz="4800" dirty="0" err="1">
                <a:latin typeface="RinkiyMJ" pitchFamily="2" charset="0"/>
              </a:rPr>
              <a:t>AvgvbZ</a:t>
            </a:r>
            <a:r>
              <a:rPr lang="en-US" sz="4800" dirty="0">
                <a:latin typeface="RinkiyMJ" pitchFamily="2" charset="0"/>
              </a:rPr>
              <a:t> </a:t>
            </a:r>
            <a:r>
              <a:rPr lang="en-US" sz="4800" dirty="0" err="1">
                <a:latin typeface="RinkiyMJ" pitchFamily="2" charset="0"/>
              </a:rPr>
              <a:t>iÿvi</a:t>
            </a:r>
            <a:r>
              <a:rPr lang="en-US" sz="4800" dirty="0">
                <a:latin typeface="RinkiyMJ" pitchFamily="2" charset="0"/>
              </a:rPr>
              <a:t> ¸</a:t>
            </a:r>
            <a:r>
              <a:rPr lang="en-US" sz="4800" dirty="0" err="1">
                <a:latin typeface="RinkiyMJ" pitchFamily="2" charset="0"/>
              </a:rPr>
              <a:t>iæZ</a:t>
            </a:r>
            <a:r>
              <a:rPr lang="en-US" sz="4800" dirty="0">
                <a:latin typeface="RinkiyMJ" pitchFamily="2" charset="0"/>
              </a:rPr>
              <a:t>¦ </a:t>
            </a:r>
            <a:r>
              <a:rPr lang="en-US" sz="4800" dirty="0" err="1">
                <a:latin typeface="RinkiyMJ" pitchFamily="2" charset="0"/>
              </a:rPr>
              <a:t>m¤ú‡K</a:t>
            </a:r>
            <a:r>
              <a:rPr lang="en-US" sz="4800" dirty="0">
                <a:latin typeface="RinkiyMJ" pitchFamily="2" charset="0"/>
              </a:rPr>
              <a:t>© 10wU </a:t>
            </a:r>
            <a:r>
              <a:rPr lang="en-US" sz="4800" dirty="0" err="1">
                <a:latin typeface="RinkiyMJ" pitchFamily="2" charset="0"/>
              </a:rPr>
              <a:t>evK</a:t>
            </a:r>
            <a:r>
              <a:rPr lang="en-US" sz="4800" dirty="0">
                <a:latin typeface="RinkiyMJ" pitchFamily="2" charset="0"/>
              </a:rPr>
              <a:t>¨ </a:t>
            </a:r>
            <a:r>
              <a:rPr lang="en-US" sz="4800" dirty="0" err="1">
                <a:latin typeface="RinkiyMJ" pitchFamily="2" charset="0"/>
              </a:rPr>
              <a:t>LvZvq</a:t>
            </a:r>
            <a:r>
              <a:rPr lang="en-US" sz="4800" dirty="0">
                <a:latin typeface="RinkiyMJ" pitchFamily="2" charset="0"/>
              </a:rPr>
              <a:t> </a:t>
            </a:r>
            <a:r>
              <a:rPr lang="en-US" sz="4800" dirty="0" err="1">
                <a:latin typeface="RinkiyMJ" pitchFamily="2" charset="0"/>
              </a:rPr>
              <a:t>wjL‡e</a:t>
            </a:r>
            <a:r>
              <a:rPr lang="en-US" sz="4800" dirty="0">
                <a:latin typeface="RinkiyMJ" pitchFamily="2" charset="0"/>
              </a:rPr>
              <a:t> |</a:t>
            </a:r>
            <a:r>
              <a:rPr lang="en-US" sz="3200" dirty="0">
                <a:latin typeface="RinkiyMJ" pitchFamily="2" charset="0"/>
              </a:rPr>
              <a:t/>
            </a:r>
            <a:br>
              <a:rPr lang="en-US" sz="3200" dirty="0">
                <a:latin typeface="RinkiyMJ" pitchFamily="2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1928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1295400"/>
            <a:ext cx="5029200" cy="1446550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chemeClr val="tx1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8800" b="1" dirty="0" err="1">
                <a:solidFill>
                  <a:schemeClr val="accent2">
                    <a:lumMod val="75000"/>
                  </a:schemeClr>
                </a:solidFill>
                <a:latin typeface="RinkiyMJ" pitchFamily="2" charset="0"/>
              </a:rPr>
              <a:t>ab¨ev</a:t>
            </a:r>
            <a:r>
              <a:rPr lang="en-US" sz="8800" b="1" dirty="0">
                <a:solidFill>
                  <a:schemeClr val="accent2">
                    <a:lumMod val="75000"/>
                  </a:schemeClr>
                </a:solidFill>
                <a:latin typeface="RinkiyMJ" pitchFamily="2" charset="0"/>
              </a:rPr>
              <a:t>`</a:t>
            </a:r>
            <a:endParaRPr lang="en-US" sz="88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7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xmlns="" id="{F3C54C94-864A-42DA-9B52-0B34D3B1B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6200" y="457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" name="Picture 3">
            <a:extLst>
              <a:ext uri="{FF2B5EF4-FFF2-40B4-BE49-F238E27FC236}">
                <a16:creationId xmlns:a16="http://schemas.microsoft.com/office/drawing/2014/main" xmlns="" id="{CF05F26C-459F-4B60-BD71-DB1BC03BD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241579"/>
            <a:ext cx="1768475" cy="2354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BEB16F06-7D71-4F89-A84A-EFABE07928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0" y="3897599"/>
            <a:ext cx="35052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Gm,Gg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igRvb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Avjx</a:t>
            </a:r>
            <a:endParaRPr kumimoji="0" lang="en-US" altLang="en-US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inkiySreeMJ" pitchFamily="2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mnKvix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wkÿK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inkiySreeMJ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>
                <a:latin typeface="RinkiyMJ" pitchFamily="2" charset="0"/>
              </a:rPr>
              <a:t>‡K,wR,</a:t>
            </a:r>
            <a:r>
              <a:rPr lang="en-US" sz="1400" dirty="0" err="1">
                <a:latin typeface="RinkiyMJ" pitchFamily="2" charset="0"/>
              </a:rPr>
              <a:t>wf</a:t>
            </a:r>
            <a:r>
              <a:rPr lang="en-US" sz="1400" dirty="0">
                <a:latin typeface="RinkiyMJ" pitchFamily="2" charset="0"/>
              </a:rPr>
              <a:t>,‡R mw¤§</a:t>
            </a:r>
            <a:r>
              <a:rPr lang="en-US" sz="1400" dirty="0" err="1">
                <a:latin typeface="RinkiyMJ" pitchFamily="2" charset="0"/>
              </a:rPr>
              <a:t>jbx</a:t>
            </a:r>
            <a:r>
              <a:rPr lang="en-US" sz="1400" dirty="0">
                <a:latin typeface="RinkiyMJ" pitchFamily="2" charset="0"/>
              </a:rPr>
              <a:t> </a:t>
            </a:r>
            <a:r>
              <a:rPr lang="en-US" sz="1400" dirty="0" err="1">
                <a:latin typeface="RinkiyMJ" pitchFamily="2" charset="0"/>
              </a:rPr>
              <a:t>evwjKv</a:t>
            </a:r>
            <a:r>
              <a:rPr lang="en-US" sz="1400" dirty="0">
                <a:latin typeface="RinkiyMJ" pitchFamily="2" charset="0"/>
              </a:rPr>
              <a:t> </a:t>
            </a:r>
            <a:r>
              <a:rPr lang="en-US" sz="1400" dirty="0" err="1">
                <a:latin typeface="RinkiyMJ" pitchFamily="2" charset="0"/>
              </a:rPr>
              <a:t>gva¨wgK</a:t>
            </a:r>
            <a:r>
              <a:rPr lang="en-US" sz="1400" dirty="0">
                <a:latin typeface="RinkiyMJ" pitchFamily="2" charset="0"/>
              </a:rPr>
              <a:t> we`¨</a:t>
            </a:r>
            <a:r>
              <a:rPr lang="en-US" sz="1400" dirty="0" err="1">
                <a:latin typeface="RinkiyMJ" pitchFamily="2" charset="0"/>
              </a:rPr>
              <a:t>vjq</a:t>
            </a:r>
            <a:r>
              <a:rPr lang="en-US" sz="1400" dirty="0">
                <a:latin typeface="RinkiyMJ" pitchFamily="2" charset="0"/>
              </a:rPr>
              <a:t>, `</a:t>
            </a:r>
            <a:r>
              <a:rPr lang="en-US" sz="1400" dirty="0" err="1">
                <a:latin typeface="RinkiyMJ" pitchFamily="2" charset="0"/>
              </a:rPr>
              <a:t>v‡Kvc</a:t>
            </a:r>
            <a:r>
              <a:rPr lang="en-US" sz="1400" dirty="0">
                <a:latin typeface="RinkiyMJ" pitchFamily="2" charset="0"/>
              </a:rPr>
              <a:t>, </a:t>
            </a:r>
            <a:r>
              <a:rPr lang="en-US" sz="1400" dirty="0" err="1">
                <a:latin typeface="RinkiyMJ" pitchFamily="2" charset="0"/>
              </a:rPr>
              <a:t>Lyjbv</a:t>
            </a:r>
            <a:r>
              <a:rPr lang="en-US" sz="1600" dirty="0">
                <a:latin typeface="RinkiyMJ" pitchFamily="2" charset="0"/>
              </a:rPr>
              <a:t>|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RinkiySreeMJ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7756B2E0-9821-4531-BCAD-B54D18EA8463}"/>
              </a:ext>
            </a:extLst>
          </p:cNvPr>
          <p:cNvSpPr txBox="1"/>
          <p:nvPr/>
        </p:nvSpPr>
        <p:spPr>
          <a:xfrm>
            <a:off x="2971800" y="381000"/>
            <a:ext cx="2667000" cy="5170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dirty="0" err="1">
                <a:solidFill>
                  <a:srgbClr val="0070C0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wkÿK</a:t>
            </a:r>
            <a:r>
              <a:rPr lang="en-US" sz="2400" b="1" dirty="0">
                <a:solidFill>
                  <a:srgbClr val="0070C0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effectLst/>
                <a:latin typeface="RinkiySreeMJ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cwiwPwZ</a:t>
            </a:r>
            <a:endParaRPr lang="en-US" sz="1050" b="1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76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565928"/>
            <a:ext cx="6553200" cy="335476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lvl="1" algn="ctr"/>
            <a:r>
              <a:rPr lang="en-US" sz="4000" b="1" u="sng" dirty="0" err="1">
                <a:latin typeface="RinkiyMJ" pitchFamily="2" charset="0"/>
              </a:rPr>
              <a:t>cvV</a:t>
            </a:r>
            <a:r>
              <a:rPr lang="en-US" sz="4000" b="1" u="sng" dirty="0">
                <a:latin typeface="RinkiyMJ" pitchFamily="2" charset="0"/>
              </a:rPr>
              <a:t> </a:t>
            </a:r>
            <a:r>
              <a:rPr lang="en-US" sz="4000" b="1" u="sng" dirty="0" err="1">
                <a:latin typeface="RinkiyMJ" pitchFamily="2" charset="0"/>
              </a:rPr>
              <a:t>cwiwPwZ</a:t>
            </a:r>
            <a:endParaRPr lang="en-US" sz="4000" b="1" u="sng" dirty="0">
              <a:latin typeface="RinkiyMJ" pitchFamily="2" charset="0"/>
            </a:endParaRPr>
          </a:p>
          <a:p>
            <a:pPr lvl="1" algn="ctr"/>
            <a:endParaRPr lang="en-US" sz="4000" b="1" u="sng" dirty="0">
              <a:latin typeface="RinkiyMJ" pitchFamily="2" charset="0"/>
            </a:endParaRPr>
          </a:p>
          <a:p>
            <a:pPr lvl="1" algn="ctr"/>
            <a:r>
              <a:rPr lang="en-US" sz="3200" b="1" dirty="0" err="1">
                <a:latin typeface="RinkiyMJ" pitchFamily="2" charset="0"/>
              </a:rPr>
              <a:t>welq</a:t>
            </a:r>
            <a:r>
              <a:rPr lang="en-US" sz="3200" b="1" dirty="0">
                <a:latin typeface="RinkiyMJ" pitchFamily="2" charset="0"/>
              </a:rPr>
              <a:t>: </a:t>
            </a:r>
            <a:r>
              <a:rPr lang="en-US" sz="3200" b="1" dirty="0" err="1">
                <a:latin typeface="RinkiyMJ" pitchFamily="2" charset="0"/>
              </a:rPr>
              <a:t>Bmjvg</a:t>
            </a:r>
            <a:r>
              <a:rPr lang="en-US" sz="3200" b="1" dirty="0">
                <a:latin typeface="RinkiyMJ" pitchFamily="2" charset="0"/>
              </a:rPr>
              <a:t> I ˆ</a:t>
            </a:r>
            <a:r>
              <a:rPr lang="en-US" sz="3200" b="1" dirty="0" err="1">
                <a:latin typeface="RinkiyMJ" pitchFamily="2" charset="0"/>
              </a:rPr>
              <a:t>bwZK</a:t>
            </a:r>
            <a:r>
              <a:rPr lang="en-US" sz="3200" b="1" dirty="0">
                <a:latin typeface="RinkiyMJ" pitchFamily="2" charset="0"/>
              </a:rPr>
              <a:t> </a:t>
            </a:r>
            <a:r>
              <a:rPr lang="en-US" sz="3200" b="1" dirty="0" err="1">
                <a:latin typeface="RinkiyMJ" pitchFamily="2" charset="0"/>
              </a:rPr>
              <a:t>wk&amp;ÿv</a:t>
            </a:r>
            <a:endParaRPr lang="en-US" sz="3200" b="1" dirty="0">
              <a:latin typeface="RinkiyMJ" pitchFamily="2" charset="0"/>
            </a:endParaRPr>
          </a:p>
          <a:p>
            <a:pPr lvl="1" algn="ctr"/>
            <a:r>
              <a:rPr lang="en-US" sz="3200" b="1" dirty="0" smtClean="0">
                <a:latin typeface="RinkiyMJ" pitchFamily="2" charset="0"/>
              </a:rPr>
              <a:t>beg </a:t>
            </a:r>
            <a:r>
              <a:rPr lang="en-US" sz="3200" b="1" dirty="0">
                <a:latin typeface="RinkiyMJ" pitchFamily="2" charset="0"/>
              </a:rPr>
              <a:t>‡</a:t>
            </a:r>
            <a:r>
              <a:rPr lang="en-US" sz="3200" b="1" dirty="0" err="1">
                <a:latin typeface="RinkiyMJ" pitchFamily="2" charset="0"/>
              </a:rPr>
              <a:t>kÖwY</a:t>
            </a:r>
            <a:r>
              <a:rPr lang="en-US" sz="3200" b="1" dirty="0">
                <a:latin typeface="RinkiyMJ" pitchFamily="2" charset="0"/>
              </a:rPr>
              <a:t>  </a:t>
            </a:r>
          </a:p>
          <a:p>
            <a:pPr lvl="1" algn="ctr"/>
            <a:r>
              <a:rPr lang="en-US" sz="3200" b="1" dirty="0" err="1">
                <a:latin typeface="RinkiyMJ" pitchFamily="2" charset="0"/>
              </a:rPr>
              <a:t>Aa¨vq:PZz</a:t>
            </a:r>
            <a:r>
              <a:rPr lang="en-US" sz="3200" b="1" dirty="0">
                <a:latin typeface="RinkiyMJ" pitchFamily="2" charset="0"/>
              </a:rPr>
              <a:t>_© </a:t>
            </a:r>
            <a:r>
              <a:rPr lang="en-US" sz="3200" b="1" dirty="0" err="1">
                <a:latin typeface="RinkiyMJ" pitchFamily="2" charset="0"/>
              </a:rPr>
              <a:t>AvLjvK</a:t>
            </a:r>
            <a:r>
              <a:rPr lang="en-US" sz="3200" b="1" dirty="0">
                <a:latin typeface="RinkiyMJ" pitchFamily="2" charset="0"/>
              </a:rPr>
              <a:t> </a:t>
            </a:r>
            <a:r>
              <a:rPr lang="en-US" sz="4000" b="1" dirty="0">
                <a:latin typeface="RinkiyMJ" pitchFamily="2" charset="0"/>
              </a:rPr>
              <a:t> </a:t>
            </a:r>
          </a:p>
          <a:p>
            <a:pPr lvl="1" algn="ctr"/>
            <a:r>
              <a:rPr lang="en-US" sz="2800" b="1" dirty="0">
                <a:latin typeface="RinkiyMJ" pitchFamily="2" charset="0"/>
              </a:rPr>
              <a:t>cvVÑ6 </a:t>
            </a:r>
            <a:r>
              <a:rPr lang="en-US" sz="2800" b="1" dirty="0" err="1">
                <a:latin typeface="RinkiyMJ" pitchFamily="2" charset="0"/>
              </a:rPr>
              <a:t>AvgvbZ</a:t>
            </a:r>
            <a:r>
              <a:rPr lang="en-US" sz="2800" b="1" dirty="0">
                <a:latin typeface="Rinkiy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7229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304800"/>
            <a:ext cx="3962400" cy="609600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RinkiySreeMJ" pitchFamily="2" charset="0"/>
              </a:rPr>
              <a:t/>
            </a:r>
            <a:br>
              <a:rPr lang="en-US" dirty="0">
                <a:latin typeface="RinkiySreeMJ" pitchFamily="2" charset="0"/>
              </a:rPr>
            </a:br>
            <a:r>
              <a:rPr lang="en-US" dirty="0" smtClean="0">
                <a:latin typeface="RinkiySreeMJ" pitchFamily="2" charset="0"/>
              </a:rPr>
              <a:t/>
            </a:r>
            <a:br>
              <a:rPr lang="en-US" dirty="0" smtClean="0">
                <a:latin typeface="RinkiySreeMJ" pitchFamily="2" charset="0"/>
              </a:rPr>
            </a:br>
            <a:r>
              <a:rPr lang="en-US" dirty="0">
                <a:latin typeface="RinkiySreeMJ" pitchFamily="2" charset="0"/>
              </a:rPr>
              <a:t/>
            </a:r>
            <a:br>
              <a:rPr lang="en-US" dirty="0">
                <a:latin typeface="RinkiySreeMJ" pitchFamily="2" charset="0"/>
              </a:rPr>
            </a:br>
            <a:r>
              <a:rPr lang="en-US" dirty="0" smtClean="0">
                <a:latin typeface="RinkiySreeMJ" pitchFamily="2" charset="0"/>
              </a:rPr>
              <a:t/>
            </a:r>
            <a:br>
              <a:rPr lang="en-US" dirty="0" smtClean="0">
                <a:latin typeface="RinkiySreeMJ" pitchFamily="2" charset="0"/>
              </a:rPr>
            </a:br>
            <a:endParaRPr lang="en-US" dirty="0">
              <a:latin typeface="RinkiySree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0200" y="533400"/>
            <a:ext cx="5638800" cy="2438399"/>
          </a:xfrm>
        </p:spPr>
        <p:txBody>
          <a:bodyPr>
            <a:normAutofit fontScale="25000" lnSpcReduction="20000"/>
          </a:bodyPr>
          <a:lstStyle/>
          <a:p>
            <a:r>
              <a:rPr lang="en-US" sz="2000" dirty="0" smtClean="0">
                <a:latin typeface="RinkiySreeMJ" pitchFamily="2" charset="0"/>
              </a:rPr>
              <a:t>                              </a:t>
            </a:r>
          </a:p>
          <a:p>
            <a:r>
              <a:rPr lang="en-US" sz="2000" dirty="0" smtClean="0">
                <a:latin typeface="RinkiySreeMJ" pitchFamily="2" charset="0"/>
              </a:rPr>
              <a:t>                                            </a:t>
            </a:r>
          </a:p>
          <a:p>
            <a:pPr algn="ctr"/>
            <a:r>
              <a:rPr lang="en-US" sz="11200" dirty="0" err="1" smtClean="0">
                <a:latin typeface="RinkiySreeMJ" pitchFamily="2" charset="0"/>
              </a:rPr>
              <a:t>AvR‡Ki</a:t>
            </a:r>
            <a:r>
              <a:rPr lang="en-US" sz="11200" dirty="0" smtClean="0">
                <a:latin typeface="RinkiySreeMJ" pitchFamily="2" charset="0"/>
              </a:rPr>
              <a:t> </a:t>
            </a:r>
            <a:r>
              <a:rPr lang="en-US" sz="11200" dirty="0" err="1" smtClean="0">
                <a:latin typeface="RinkiySreeMJ" pitchFamily="2" charset="0"/>
              </a:rPr>
              <a:t>cv‡Vi</a:t>
            </a:r>
            <a:r>
              <a:rPr lang="en-US" sz="11200" dirty="0" smtClean="0">
                <a:latin typeface="RinkiySreeMJ" pitchFamily="2" charset="0"/>
              </a:rPr>
              <a:t> </a:t>
            </a:r>
            <a:r>
              <a:rPr lang="en-US" sz="11200" dirty="0" err="1" smtClean="0">
                <a:latin typeface="RinkiySreeMJ" pitchFamily="2" charset="0"/>
              </a:rPr>
              <a:t>wkLb</a:t>
            </a:r>
            <a:r>
              <a:rPr lang="en-US" sz="11200" dirty="0" smtClean="0">
                <a:latin typeface="RinkiySreeMJ" pitchFamily="2" charset="0"/>
              </a:rPr>
              <a:t> </a:t>
            </a:r>
            <a:r>
              <a:rPr lang="en-US" sz="11200" dirty="0" err="1" smtClean="0">
                <a:latin typeface="RinkiySreeMJ" pitchFamily="2" charset="0"/>
              </a:rPr>
              <a:t>dj</a:t>
            </a:r>
            <a:r>
              <a:rPr lang="en-US" sz="11200" dirty="0" smtClean="0">
                <a:latin typeface="RinkiySreeMJ" pitchFamily="2" charset="0"/>
              </a:rPr>
              <a:t>:</a:t>
            </a:r>
            <a:endParaRPr lang="en-US" sz="11200" dirty="0">
              <a:latin typeface="RinkiySreeMJ" pitchFamily="2" charset="0"/>
            </a:endParaRPr>
          </a:p>
          <a:p>
            <a:endParaRPr lang="en-US" sz="5600" dirty="0" smtClean="0">
              <a:latin typeface="RinkiySreeMJ" pitchFamily="2" charset="0"/>
            </a:endParaRPr>
          </a:p>
          <a:p>
            <a:r>
              <a:rPr lang="en-US" sz="4300" dirty="0" smtClean="0">
                <a:latin typeface="RinkiySreeMJ" pitchFamily="2" charset="0"/>
              </a:rPr>
              <a:t>                                         </a:t>
            </a:r>
          </a:p>
          <a:p>
            <a:r>
              <a:rPr lang="en-US" sz="4300" dirty="0">
                <a:latin typeface="RinkiySreeMJ" pitchFamily="2" charset="0"/>
              </a:rPr>
              <a:t> </a:t>
            </a:r>
            <a:r>
              <a:rPr lang="en-US" sz="4300" dirty="0" smtClean="0">
                <a:latin typeface="RinkiySreeMJ" pitchFamily="2" charset="0"/>
              </a:rPr>
              <a:t>                       </a:t>
            </a:r>
            <a:r>
              <a:rPr lang="en-US" sz="7400" dirty="0" err="1" smtClean="0">
                <a:latin typeface="RinkiySreeMJ" pitchFamily="2" charset="0"/>
              </a:rPr>
              <a:t>AvgvbZ`vwii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cwiPq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eY©bv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Ki‡Z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cvi‡e</a:t>
            </a:r>
            <a:r>
              <a:rPr lang="en-US" sz="7400" dirty="0" smtClean="0">
                <a:latin typeface="RinkiySreeMJ" pitchFamily="2" charset="0"/>
              </a:rPr>
              <a:t>|      </a:t>
            </a:r>
          </a:p>
          <a:p>
            <a:r>
              <a:rPr lang="en-US" sz="7400" dirty="0">
                <a:latin typeface="RinkiySreeMJ" pitchFamily="2" charset="0"/>
              </a:rPr>
              <a:t> </a:t>
            </a:r>
            <a:r>
              <a:rPr lang="en-US" sz="7400" dirty="0" smtClean="0">
                <a:latin typeface="RinkiySreeMJ" pitchFamily="2" charset="0"/>
              </a:rPr>
              <a:t>                  </a:t>
            </a:r>
            <a:r>
              <a:rPr lang="en-US" sz="7400" dirty="0" err="1" smtClean="0">
                <a:latin typeface="RinkiySreeMJ" pitchFamily="2" charset="0"/>
              </a:rPr>
              <a:t>Avgvb‡Zi</a:t>
            </a:r>
            <a:r>
              <a:rPr lang="en-US" sz="7400" dirty="0" smtClean="0">
                <a:latin typeface="RinkiySreeMJ" pitchFamily="2" charset="0"/>
              </a:rPr>
              <a:t> ¸</a:t>
            </a:r>
            <a:r>
              <a:rPr lang="en-US" sz="7400" dirty="0" err="1" smtClean="0">
                <a:latin typeface="RinkiySreeMJ" pitchFamily="2" charset="0"/>
              </a:rPr>
              <a:t>iæZ</a:t>
            </a:r>
            <a:r>
              <a:rPr lang="en-US" sz="7400" dirty="0" smtClean="0">
                <a:latin typeface="RinkiySreeMJ" pitchFamily="2" charset="0"/>
              </a:rPr>
              <a:t>¡ </a:t>
            </a:r>
            <a:r>
              <a:rPr lang="en-US" sz="7400" dirty="0" err="1" smtClean="0">
                <a:latin typeface="RinkiySreeMJ" pitchFamily="2" charset="0"/>
              </a:rPr>
              <a:t>e¨vL¨v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Ki‡Z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cvi‡e</a:t>
            </a:r>
            <a:endParaRPr lang="en-US" sz="7400" dirty="0">
              <a:latin typeface="RinkiySreeMJ" pitchFamily="2" charset="0"/>
            </a:endParaRPr>
          </a:p>
          <a:p>
            <a:r>
              <a:rPr lang="en-US" sz="7400" dirty="0" smtClean="0">
                <a:latin typeface="RinkiySreeMJ" pitchFamily="2" charset="0"/>
              </a:rPr>
              <a:t>                         </a:t>
            </a:r>
            <a:r>
              <a:rPr lang="en-US" sz="7400" dirty="0" err="1" smtClean="0">
                <a:latin typeface="RinkiySreeMJ" pitchFamily="2" charset="0"/>
              </a:rPr>
              <a:t>AvgvbZ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iÿvi</a:t>
            </a:r>
            <a:r>
              <a:rPr lang="en-US" sz="7400" dirty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Dcvq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eY©bv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Ki‡Z</a:t>
            </a:r>
            <a:r>
              <a:rPr lang="en-US" sz="7400" dirty="0" smtClean="0">
                <a:latin typeface="RinkiySreeMJ" pitchFamily="2" charset="0"/>
              </a:rPr>
              <a:t> </a:t>
            </a:r>
            <a:r>
              <a:rPr lang="en-US" sz="7400" dirty="0" err="1" smtClean="0">
                <a:latin typeface="RinkiySreeMJ" pitchFamily="2" charset="0"/>
              </a:rPr>
              <a:t>cvi‡e</a:t>
            </a:r>
            <a:r>
              <a:rPr lang="en-US" sz="7400" dirty="0" smtClean="0">
                <a:latin typeface="RinkiySreeMJ" pitchFamily="2" charset="0"/>
              </a:rPr>
              <a:t>| </a:t>
            </a:r>
            <a:endParaRPr lang="en-US" sz="7400" dirty="0">
              <a:latin typeface="RinkiySree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549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838200"/>
            <a:ext cx="6858000" cy="5201424"/>
          </a:xfrm>
          <a:prstGeom prst="rect">
            <a:avLst/>
          </a:prstGeom>
          <a:blipFill dpi="0" rotWithShape="1">
            <a:blip r:embed="rId2"/>
            <a:srcRect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4000" b="1" u="sng" dirty="0" err="1">
                <a:solidFill>
                  <a:schemeClr val="accent2">
                    <a:lumMod val="50000"/>
                  </a:schemeClr>
                </a:solidFill>
                <a:latin typeface="RinkiyMJ" pitchFamily="2" charset="0"/>
              </a:rPr>
              <a:t>Avgvb‡Zi</a:t>
            </a:r>
            <a:r>
              <a:rPr lang="en-US" sz="4000" b="1" u="sng" dirty="0">
                <a:solidFill>
                  <a:schemeClr val="accent2">
                    <a:lumMod val="50000"/>
                  </a:schemeClr>
                </a:solidFill>
                <a:latin typeface="RinkiyMJ" pitchFamily="2" charset="0"/>
              </a:rPr>
              <a:t> </a:t>
            </a:r>
            <a:r>
              <a:rPr lang="en-US" sz="4000" b="1" u="sng" dirty="0" err="1">
                <a:solidFill>
                  <a:schemeClr val="accent2">
                    <a:lumMod val="50000"/>
                  </a:schemeClr>
                </a:solidFill>
                <a:latin typeface="RinkiyMJ" pitchFamily="2" charset="0"/>
              </a:rPr>
              <a:t>cwiPq</a:t>
            </a:r>
            <a:r>
              <a:rPr lang="en-US" sz="4000" b="1" u="sng" dirty="0">
                <a:solidFill>
                  <a:schemeClr val="accent2">
                    <a:lumMod val="50000"/>
                  </a:schemeClr>
                </a:solidFill>
                <a:latin typeface="RinkiyMJ" pitchFamily="2" charset="0"/>
              </a:rPr>
              <a:t>:</a:t>
            </a: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Aviwe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kã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|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Gi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Av_©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Mw”QZ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ivLv,wbivc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`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ivLv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|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mvaviYZ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KviI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wbKU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‡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Kvb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A_©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Ñm¤ú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`,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K_v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Mw”QZ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ivLv‡K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ejv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nq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|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Z‡e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e¨vcKv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‡_©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ïay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abÑm¤ú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`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bq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eis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†</a:t>
            </a:r>
            <a:r>
              <a:rPr lang="en-US" sz="2800" b="1" dirty="0" smtClean="0">
                <a:solidFill>
                  <a:srgbClr val="FFFF00"/>
                </a:solidFill>
                <a:latin typeface="RinkiyMJ" pitchFamily="2" charset="0"/>
              </a:rPr>
              <a:t>h ‡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Kv‡bv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wRwbm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Mw”QZ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ivLv‡K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e‡j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|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GKR‡bi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Rvb,gvj,m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¤§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vb,K_vÑcÖwZÁv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mewKQzB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A‡b¨i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wbKU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AvgvbZ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 ¯^</a:t>
            </a:r>
            <a:r>
              <a:rPr lang="en-US" sz="2800" b="1" dirty="0" err="1">
                <a:solidFill>
                  <a:srgbClr val="FFFF00"/>
                </a:solidFill>
                <a:latin typeface="RinkiyMJ" pitchFamily="2" charset="0"/>
              </a:rPr>
              <a:t>ic</a:t>
            </a:r>
            <a:r>
              <a:rPr lang="en-US" sz="2800" b="1" dirty="0">
                <a:solidFill>
                  <a:srgbClr val="FFFF00"/>
                </a:solidFill>
                <a:latin typeface="RinkiyMJ" pitchFamily="2" charset="0"/>
              </a:rPr>
              <a:t>| </a:t>
            </a:r>
            <a:endParaRPr lang="en-US" sz="28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64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8725" y="533399"/>
            <a:ext cx="6934200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 err="1">
                <a:latin typeface="RinkiyMJ" pitchFamily="2" charset="0"/>
              </a:rPr>
              <a:t>whwb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Mw”QZ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m¤ú</a:t>
            </a:r>
            <a:r>
              <a:rPr lang="en-US" sz="2800" b="1" dirty="0">
                <a:latin typeface="RinkiyMJ" pitchFamily="2" charset="0"/>
              </a:rPr>
              <a:t>` </a:t>
            </a:r>
            <a:r>
              <a:rPr lang="en-US" sz="2800" b="1" dirty="0" err="1">
                <a:latin typeface="RinkiyMJ" pitchFamily="2" charset="0"/>
              </a:rPr>
              <a:t>h_vh_fv‡e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msiÿY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K‡ib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Ges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Zv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cªK</a:t>
            </a:r>
            <a:r>
              <a:rPr lang="en-US" sz="2800" b="1" dirty="0">
                <a:latin typeface="RinkiyMJ" pitchFamily="2" charset="0"/>
              </a:rPr>
              <a:t>…Z </a:t>
            </a:r>
            <a:r>
              <a:rPr lang="en-US" sz="2800" b="1" dirty="0" err="1">
                <a:latin typeface="RinkiyMJ" pitchFamily="2" charset="0"/>
              </a:rPr>
              <a:t>gvwj‡Ki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wbKU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wdwi‡q</a:t>
            </a:r>
            <a:r>
              <a:rPr lang="en-US" sz="2800" b="1" dirty="0">
                <a:latin typeface="RinkiyMJ" pitchFamily="2" charset="0"/>
              </a:rPr>
              <a:t> †`b </a:t>
            </a:r>
            <a:r>
              <a:rPr lang="en-US" sz="2800" b="1" dirty="0" err="1">
                <a:latin typeface="RinkiyMJ" pitchFamily="2" charset="0"/>
              </a:rPr>
              <a:t>Zv‡K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ejv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nq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Avwgb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ev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AvgvbvZ`vi</a:t>
            </a:r>
            <a:r>
              <a:rPr lang="en-US" sz="2800" b="1" dirty="0">
                <a:latin typeface="RinkiyMJ" pitchFamily="2" charset="0"/>
              </a:rPr>
              <a:t>| </a:t>
            </a:r>
          </a:p>
          <a:p>
            <a:pPr algn="just">
              <a:lnSpc>
                <a:spcPct val="150000"/>
              </a:lnSpc>
            </a:pPr>
            <a:r>
              <a:rPr lang="en-US" sz="2800" b="1" dirty="0" err="1">
                <a:latin typeface="RinkiyMJ" pitchFamily="2" charset="0"/>
              </a:rPr>
              <a:t>Avgvbv‡Zi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wecixZ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n‡jv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wLqvbZ</a:t>
            </a:r>
            <a:r>
              <a:rPr lang="en-US" sz="2800" b="1" dirty="0">
                <a:latin typeface="RinkiyMJ" pitchFamily="2" charset="0"/>
              </a:rPr>
              <a:t>| </a:t>
            </a:r>
            <a:r>
              <a:rPr lang="en-US" sz="2800" b="1" dirty="0" err="1">
                <a:latin typeface="RinkiyMJ" pitchFamily="2" charset="0"/>
              </a:rPr>
              <a:t>wLqvbZ</a:t>
            </a:r>
            <a:r>
              <a:rPr lang="en-US" sz="2800" b="1" dirty="0">
                <a:latin typeface="RinkiyMJ" pitchFamily="2" charset="0"/>
              </a:rPr>
              <a:t> A_© </a:t>
            </a:r>
            <a:r>
              <a:rPr lang="en-US" sz="2800" b="1" dirty="0" err="1">
                <a:latin typeface="RinkiyMJ" pitchFamily="2" charset="0"/>
              </a:rPr>
              <a:t>AvZœmvr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Kiv</a:t>
            </a:r>
            <a:r>
              <a:rPr lang="en-US" sz="2800" b="1" dirty="0">
                <a:latin typeface="RinkiyMJ" pitchFamily="2" charset="0"/>
              </a:rPr>
              <a:t>| </a:t>
            </a:r>
            <a:r>
              <a:rPr lang="en-US" sz="2800" b="1" dirty="0" err="1">
                <a:latin typeface="RinkiyMJ" pitchFamily="2" charset="0"/>
              </a:rPr>
              <a:t>ÿwZmvab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smtClean="0">
                <a:latin typeface="RinkiyMJ" pitchFamily="2" charset="0"/>
              </a:rPr>
              <a:t>Kiv,f½ </a:t>
            </a:r>
            <a:r>
              <a:rPr lang="en-US" sz="2800" b="1" dirty="0" err="1">
                <a:latin typeface="RinkiyMJ" pitchFamily="2" charset="0"/>
              </a:rPr>
              <a:t>Kiv</a:t>
            </a:r>
            <a:r>
              <a:rPr lang="en-US" sz="2800" b="1" dirty="0">
                <a:latin typeface="RinkiyMJ" pitchFamily="2" charset="0"/>
              </a:rPr>
              <a:t>| </a:t>
            </a:r>
            <a:r>
              <a:rPr lang="en-US" sz="2800" b="1" dirty="0" err="1">
                <a:latin typeface="RinkiyMJ" pitchFamily="2" charset="0"/>
              </a:rPr>
              <a:t>AvgvbZK</a:t>
            </a:r>
            <a:r>
              <a:rPr lang="en-US" sz="2800" b="1" dirty="0">
                <a:latin typeface="RinkiyMJ" pitchFamily="2" charset="0"/>
              </a:rPr>
              <a:t>…Z `ªe¨ </a:t>
            </a:r>
            <a:r>
              <a:rPr lang="en-US" sz="2800" b="1" dirty="0" err="1">
                <a:latin typeface="RinkiyMJ" pitchFamily="2" charset="0"/>
              </a:rPr>
              <a:t>ev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welq</a:t>
            </a:r>
            <a:r>
              <a:rPr lang="en-US" sz="2800" b="1" dirty="0">
                <a:latin typeface="RinkiyMJ" pitchFamily="2" charset="0"/>
              </a:rPr>
              <a:t>  </a:t>
            </a:r>
            <a:r>
              <a:rPr lang="en-US" sz="2800" b="1" dirty="0" err="1">
                <a:latin typeface="RinkiyMJ" pitchFamily="2" charset="0"/>
              </a:rPr>
              <a:t>h_vh_fv‡e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cÖK</a:t>
            </a:r>
            <a:r>
              <a:rPr lang="en-US" sz="2800" b="1" dirty="0">
                <a:latin typeface="RinkiyMJ" pitchFamily="2" charset="0"/>
              </a:rPr>
              <a:t>…Z </a:t>
            </a:r>
            <a:r>
              <a:rPr lang="en-US" sz="2800" b="1" dirty="0" err="1">
                <a:latin typeface="RinkiyMJ" pitchFamily="2" charset="0"/>
              </a:rPr>
              <a:t>gvwj‡Ki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wbKU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wdwi‡q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bv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w`‡q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AvZœmvr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Kiv‡K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wLqbvZ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e‡j</a:t>
            </a:r>
            <a:r>
              <a:rPr lang="en-US" sz="2800" b="1" dirty="0">
                <a:latin typeface="RinkiyMJ" pitchFamily="2" charset="0"/>
              </a:rPr>
              <a:t>| ‡h e¨w³ </a:t>
            </a:r>
            <a:r>
              <a:rPr lang="en-US" sz="2800" b="1" dirty="0" err="1">
                <a:latin typeface="RinkiyMJ" pitchFamily="2" charset="0"/>
              </a:rPr>
              <a:t>Mw”QZ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wRwb‡mi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wLqvbZ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K‡i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Zv‡K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Lvwqb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ejv</a:t>
            </a:r>
            <a:r>
              <a:rPr lang="en-US" sz="2800" b="1" dirty="0">
                <a:latin typeface="RinkiyMJ" pitchFamily="2" charset="0"/>
              </a:rPr>
              <a:t> nq|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038867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685800"/>
            <a:ext cx="7255563" cy="49244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en-US" sz="3600" b="1" u="sng" dirty="0" err="1">
                <a:solidFill>
                  <a:srgbClr val="0070C0"/>
                </a:solidFill>
                <a:latin typeface="RinkiyMJ" pitchFamily="2" charset="0"/>
              </a:rPr>
              <a:t>AvgvbZ</a:t>
            </a:r>
            <a:r>
              <a:rPr lang="en-US" sz="3600" b="1" u="sng" dirty="0">
                <a:solidFill>
                  <a:srgbClr val="0070C0"/>
                </a:solidFill>
                <a:latin typeface="RinkiyMJ" pitchFamily="2" charset="0"/>
              </a:rPr>
              <a:t> </a:t>
            </a:r>
            <a:r>
              <a:rPr lang="en-US" sz="3600" b="1" u="sng" dirty="0" err="1">
                <a:solidFill>
                  <a:srgbClr val="0070C0"/>
                </a:solidFill>
                <a:latin typeface="RinkiyMJ" pitchFamily="2" charset="0"/>
              </a:rPr>
              <a:t>iÿvi</a:t>
            </a:r>
            <a:r>
              <a:rPr lang="en-US" sz="3600" b="1" u="sng" dirty="0">
                <a:solidFill>
                  <a:srgbClr val="0070C0"/>
                </a:solidFill>
                <a:latin typeface="RinkiyMJ" pitchFamily="2" charset="0"/>
              </a:rPr>
              <a:t> ¸</a:t>
            </a:r>
            <a:r>
              <a:rPr lang="en-US" sz="3600" b="1" u="sng" dirty="0" err="1">
                <a:solidFill>
                  <a:srgbClr val="0070C0"/>
                </a:solidFill>
                <a:latin typeface="RinkiyMJ" pitchFamily="2" charset="0"/>
              </a:rPr>
              <a:t>iƒZ</a:t>
            </a:r>
            <a:r>
              <a:rPr lang="en-US" sz="3600" b="1" u="sng" dirty="0">
                <a:solidFill>
                  <a:srgbClr val="0070C0"/>
                </a:solidFill>
                <a:latin typeface="RinkiyMJ" pitchFamily="2" charset="0"/>
              </a:rPr>
              <a:t>¡: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latin typeface="RinkiyMJ" pitchFamily="2" charset="0"/>
              </a:rPr>
              <a:t>AvgvbZ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iÿv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Kiv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AvLjv‡K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ngw`vnÑi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Ab¨Zg</a:t>
            </a:r>
            <a:r>
              <a:rPr lang="en-US" sz="2000" b="1" dirty="0">
                <a:latin typeface="RinkiyMJ" pitchFamily="2" charset="0"/>
              </a:rPr>
              <a:t> ¸</a:t>
            </a:r>
            <a:r>
              <a:rPr lang="en-US" sz="2000" b="1" dirty="0" err="1">
                <a:latin typeface="RinkiyMJ" pitchFamily="2" charset="0"/>
              </a:rPr>
              <a:t>Z¡c~Y</a:t>
            </a:r>
            <a:r>
              <a:rPr lang="en-US" sz="2000" b="1" dirty="0">
                <a:latin typeface="RinkiyMJ" pitchFamily="2" charset="0"/>
              </a:rPr>
              <a:t>© </a:t>
            </a:r>
            <a:r>
              <a:rPr lang="en-US" sz="2000" b="1" dirty="0" err="1">
                <a:latin typeface="RinkiyMJ" pitchFamily="2" charset="0"/>
              </a:rPr>
              <a:t>w`K</a:t>
            </a:r>
            <a:r>
              <a:rPr lang="en-US" sz="2000" b="1" dirty="0">
                <a:latin typeface="RinkiyMJ" pitchFamily="2" charset="0"/>
              </a:rPr>
              <a:t>| </a:t>
            </a:r>
            <a:r>
              <a:rPr lang="en-US" sz="2000" b="1" dirty="0" err="1">
                <a:latin typeface="RinkiyMJ" pitchFamily="2" charset="0"/>
              </a:rPr>
              <a:t>m”PwiÎ</a:t>
            </a:r>
            <a:r>
              <a:rPr lang="en-US" sz="2000" b="1" dirty="0">
                <a:latin typeface="RinkiyMJ" pitchFamily="2" charset="0"/>
              </a:rPr>
              <a:t> e¨w³i </a:t>
            </a:r>
            <a:r>
              <a:rPr lang="en-US" sz="2000" b="1" dirty="0" err="1">
                <a:latin typeface="RinkiyMJ" pitchFamily="2" charset="0"/>
              </a:rPr>
              <a:t>g‡a</a:t>
            </a:r>
            <a:r>
              <a:rPr lang="en-US" sz="2000" b="1" dirty="0">
                <a:latin typeface="RinkiyMJ" pitchFamily="2" charset="0"/>
              </a:rPr>
              <a:t>¨ </a:t>
            </a:r>
            <a:r>
              <a:rPr lang="en-US" sz="2000" b="1" dirty="0" err="1">
                <a:latin typeface="RinkiyMJ" pitchFamily="2" charset="0"/>
              </a:rPr>
              <a:t>AvgvbvZ`vwi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we‡klfv‡e</a:t>
            </a:r>
            <a:r>
              <a:rPr lang="en-US" sz="2000" b="1" dirty="0">
                <a:latin typeface="RinkiyMJ" pitchFamily="2" charset="0"/>
              </a:rPr>
              <a:t> we`¨</a:t>
            </a:r>
            <a:r>
              <a:rPr lang="en-US" sz="2000" b="1" dirty="0" err="1">
                <a:latin typeface="RinkiyMJ" pitchFamily="2" charset="0"/>
              </a:rPr>
              <a:t>gb</a:t>
            </a:r>
            <a:r>
              <a:rPr lang="en-US" sz="2000" b="1" dirty="0">
                <a:latin typeface="RinkiyMJ" pitchFamily="2" charset="0"/>
              </a:rPr>
              <a:t> _</a:t>
            </a:r>
            <a:r>
              <a:rPr lang="en-US" sz="2000" b="1" dirty="0" err="1">
                <a:latin typeface="RinkiyMJ" pitchFamily="2" charset="0"/>
              </a:rPr>
              <a:t>v‡K</a:t>
            </a:r>
            <a:r>
              <a:rPr lang="en-US" sz="2000" b="1" dirty="0">
                <a:latin typeface="RinkiyMJ" pitchFamily="2" charset="0"/>
              </a:rPr>
              <a:t> | </a:t>
            </a:r>
            <a:r>
              <a:rPr lang="en-US" sz="2000" b="1" dirty="0" err="1">
                <a:latin typeface="RinkiyMJ" pitchFamily="2" charset="0"/>
              </a:rPr>
              <a:t>AvgvbZ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iÿv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Kiv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Avjøvn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Zvqvjvi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wb</a:t>
            </a:r>
            <a:r>
              <a:rPr lang="en-US" sz="2000" b="1" dirty="0">
                <a:latin typeface="RinkiyMJ" pitchFamily="2" charset="0"/>
              </a:rPr>
              <a:t>‡`©k | </a:t>
            </a:r>
            <a:r>
              <a:rPr lang="en-US" sz="2000" b="1" dirty="0" err="1">
                <a:latin typeface="RinkiyMJ" pitchFamily="2" charset="0"/>
              </a:rPr>
              <a:t>AvjÑKziAv‡b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Avjøvn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Zvqvjv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e‡j‡Qb</a:t>
            </a:r>
            <a:r>
              <a:rPr lang="en-US" sz="2000" b="1" dirty="0">
                <a:latin typeface="RinkiyMJ" pitchFamily="2" charset="0"/>
              </a:rPr>
              <a:t>, </a:t>
            </a:r>
            <a:r>
              <a:rPr lang="en-US" sz="2000" b="1" dirty="0" err="1">
                <a:latin typeface="RinkiyMJ" pitchFamily="2" charset="0"/>
              </a:rPr>
              <a:t>wbðqB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Avjøvn</a:t>
            </a:r>
            <a:r>
              <a:rPr lang="en-US" sz="2000" b="1" dirty="0">
                <a:latin typeface="RinkiyMJ" pitchFamily="2" charset="0"/>
              </a:rPr>
              <a:t> †</a:t>
            </a:r>
            <a:r>
              <a:rPr lang="en-US" sz="2000" b="1" dirty="0" err="1">
                <a:latin typeface="RinkiyMJ" pitchFamily="2" charset="0"/>
              </a:rPr>
              <a:t>Zvgv</a:t>
            </a:r>
            <a:r>
              <a:rPr lang="en-US" sz="2000" b="1" dirty="0">
                <a:latin typeface="RinkiyMJ" pitchFamily="2" charset="0"/>
              </a:rPr>
              <a:t>‡`i </a:t>
            </a:r>
            <a:r>
              <a:rPr lang="en-US" sz="2000" b="1" dirty="0" err="1">
                <a:latin typeface="RinkiyMJ" pitchFamily="2" charset="0"/>
              </a:rPr>
              <a:t>Av‡`k</a:t>
            </a:r>
            <a:r>
              <a:rPr lang="en-US" sz="2000" b="1" dirty="0">
                <a:latin typeface="RinkiyMJ" pitchFamily="2" charset="0"/>
              </a:rPr>
              <a:t> w`‡”</a:t>
            </a:r>
            <a:r>
              <a:rPr lang="en-US" sz="2000" b="1" dirty="0" err="1">
                <a:latin typeface="RinkiyMJ" pitchFamily="2" charset="0"/>
              </a:rPr>
              <a:t>Pb</a:t>
            </a:r>
            <a:r>
              <a:rPr lang="en-US" sz="2000" b="1" dirty="0">
                <a:latin typeface="RinkiyMJ" pitchFamily="2" charset="0"/>
              </a:rPr>
              <a:t>  </a:t>
            </a:r>
            <a:r>
              <a:rPr lang="en-US" sz="2000" b="1" dirty="0" err="1">
                <a:latin typeface="RinkiyMJ" pitchFamily="2" charset="0"/>
              </a:rPr>
              <a:t>AvgvbZmg~n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Zvi</a:t>
            </a:r>
            <a:r>
              <a:rPr lang="en-US" sz="2000" b="1" dirty="0">
                <a:latin typeface="RinkiyMJ" pitchFamily="2" charset="0"/>
              </a:rPr>
              <a:t>  </a:t>
            </a:r>
            <a:r>
              <a:rPr lang="en-US" sz="2000" b="1" dirty="0" err="1">
                <a:latin typeface="RinkiyMJ" pitchFamily="2" charset="0"/>
              </a:rPr>
              <a:t>gvwj‡Ki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wbKU</a:t>
            </a:r>
            <a:r>
              <a:rPr lang="en-US" sz="2000" b="1" dirty="0">
                <a:latin typeface="RinkiyMJ" pitchFamily="2" charset="0"/>
              </a:rPr>
              <a:t>  </a:t>
            </a:r>
            <a:r>
              <a:rPr lang="en-US" sz="2000" b="1" dirty="0" err="1">
                <a:latin typeface="RinkiyMJ" pitchFamily="2" charset="0"/>
              </a:rPr>
              <a:t>cÖZ¨c©Y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Ki‡ZÓ</a:t>
            </a:r>
            <a:r>
              <a:rPr lang="en-US" sz="2000" b="1" dirty="0">
                <a:latin typeface="RinkiyMJ" pitchFamily="2" charset="0"/>
              </a:rPr>
              <a:t>(</a:t>
            </a:r>
            <a:r>
              <a:rPr lang="en-US" sz="2000" b="1" dirty="0" err="1">
                <a:latin typeface="RinkiyMJ" pitchFamily="2" charset="0"/>
              </a:rPr>
              <a:t>m~iv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AvbÑwbmv</a:t>
            </a:r>
            <a:r>
              <a:rPr lang="en-US" sz="2000" b="1" dirty="0">
                <a:latin typeface="RinkiyMJ" pitchFamily="2" charset="0"/>
              </a:rPr>
              <a:t>, </a:t>
            </a:r>
            <a:r>
              <a:rPr lang="en-US" sz="2000" b="1" dirty="0" err="1">
                <a:latin typeface="RinkiyMJ" pitchFamily="2" charset="0"/>
              </a:rPr>
              <a:t>AvqvZ</a:t>
            </a:r>
            <a:r>
              <a:rPr lang="en-US" sz="2000" b="1" dirty="0">
                <a:latin typeface="RinkiyMJ" pitchFamily="2" charset="0"/>
              </a:rPr>
              <a:t>- 58)</a:t>
            </a:r>
          </a:p>
          <a:p>
            <a:pPr algn="ctr">
              <a:lnSpc>
                <a:spcPct val="150000"/>
              </a:lnSpc>
            </a:pPr>
            <a:r>
              <a:rPr lang="en-US" sz="2000" b="1" dirty="0" err="1">
                <a:latin typeface="RinkiyMJ" pitchFamily="2" charset="0"/>
              </a:rPr>
              <a:t>AvgvbZ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iÿv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Kiv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gywg‡bi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Rb¨Avek¨K|cÖK</a:t>
            </a:r>
            <a:r>
              <a:rPr lang="en-US" sz="2000" b="1" dirty="0">
                <a:latin typeface="RinkiyMJ" pitchFamily="2" charset="0"/>
              </a:rPr>
              <a:t>…Z </a:t>
            </a:r>
            <a:r>
              <a:rPr lang="en-US" sz="2000" b="1" dirty="0" err="1">
                <a:latin typeface="RinkiyMJ" pitchFamily="2" charset="0"/>
              </a:rPr>
              <a:t>gygwb</a:t>
            </a:r>
            <a:r>
              <a:rPr lang="en-US" sz="2000" b="1" dirty="0">
                <a:latin typeface="RinkiyMJ" pitchFamily="2" charset="0"/>
              </a:rPr>
              <a:t> e¨w³ ‡</a:t>
            </a:r>
            <a:r>
              <a:rPr lang="en-US" sz="2000" b="1" dirty="0" err="1">
                <a:latin typeface="RinkiyMJ" pitchFamily="2" charset="0"/>
              </a:rPr>
              <a:t>Kvb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Ae</a:t>
            </a:r>
            <a:r>
              <a:rPr lang="en-US" sz="2000" b="1" dirty="0">
                <a:latin typeface="RinkiyMJ" pitchFamily="2" charset="0"/>
              </a:rPr>
              <a:t>¯’</a:t>
            </a:r>
            <a:r>
              <a:rPr lang="en-US" sz="2000" b="1" dirty="0" err="1">
                <a:latin typeface="RinkiyMJ" pitchFamily="2" charset="0"/>
              </a:rPr>
              <a:t>v‡ZB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Avgvb‡Zi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wLqvbZ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K‡i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bv</a:t>
            </a:r>
            <a:r>
              <a:rPr lang="en-US" sz="2000" b="1" dirty="0">
                <a:latin typeface="RinkiyMJ" pitchFamily="2" charset="0"/>
              </a:rPr>
              <a:t> |</a:t>
            </a:r>
            <a:r>
              <a:rPr lang="en-US" sz="2000" b="1" dirty="0" err="1">
                <a:latin typeface="RinkiyMJ" pitchFamily="2" charset="0"/>
              </a:rPr>
              <a:t>gnvbwe</a:t>
            </a:r>
            <a:r>
              <a:rPr lang="en-US" sz="2000" b="1" dirty="0">
                <a:latin typeface="RinkiyMJ" pitchFamily="2" charset="0"/>
              </a:rPr>
              <a:t> m.) </a:t>
            </a:r>
            <a:r>
              <a:rPr lang="en-US" sz="2000" b="1" dirty="0" err="1">
                <a:latin typeface="RinkiyMJ" pitchFamily="2" charset="0"/>
              </a:rPr>
              <a:t>e‡j‡Qb</a:t>
            </a:r>
            <a:r>
              <a:rPr lang="en-US" sz="2000" b="1" dirty="0">
                <a:latin typeface="Rinki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2800" dirty="0">
                <a:latin typeface="RinkiyMJ" pitchFamily="2" charset="0"/>
              </a:rPr>
              <a:t>Ò </a:t>
            </a:r>
            <a:r>
              <a:rPr lang="en-US" sz="2800" b="1" dirty="0" err="1">
                <a:latin typeface="RinkiyMJ" pitchFamily="2" charset="0"/>
              </a:rPr>
              <a:t>jv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Bgvbv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wjgvb</a:t>
            </a:r>
            <a:r>
              <a:rPr lang="en-US" sz="2800" b="1" dirty="0">
                <a:latin typeface="RinkiyMJ" pitchFamily="2" charset="0"/>
              </a:rPr>
              <a:t> </a:t>
            </a:r>
            <a:r>
              <a:rPr lang="en-US" sz="2800" b="1" dirty="0" err="1">
                <a:latin typeface="RinkiyMJ" pitchFamily="2" charset="0"/>
              </a:rPr>
              <a:t>AvgvbvZvjvû|Ó</a:t>
            </a:r>
            <a:endParaRPr lang="en-US" sz="2800" b="1" dirty="0">
              <a:latin typeface="RinkiyMJ" pitchFamily="2" charset="0"/>
            </a:endParaRPr>
          </a:p>
          <a:p>
            <a:pPr algn="ctr"/>
            <a:r>
              <a:rPr lang="en-US" sz="2000" b="1" dirty="0">
                <a:latin typeface="RinkiyMJ" pitchFamily="2" charset="0"/>
              </a:rPr>
              <a:t>A_©:</a:t>
            </a:r>
            <a:r>
              <a:rPr lang="en-US" sz="2000" b="1" dirty="0" err="1">
                <a:latin typeface="RinkiyMJ" pitchFamily="2" charset="0"/>
              </a:rPr>
              <a:t>Òhvi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g‡a</a:t>
            </a:r>
            <a:r>
              <a:rPr lang="en-US" sz="2000" b="1" dirty="0">
                <a:latin typeface="RinkiyMJ" pitchFamily="2" charset="0"/>
              </a:rPr>
              <a:t>¨ </a:t>
            </a:r>
            <a:r>
              <a:rPr lang="en-US" sz="2000" b="1" dirty="0" err="1">
                <a:latin typeface="RinkiyMJ" pitchFamily="2" charset="0"/>
              </a:rPr>
              <a:t>AgvbvZ`vwi</a:t>
            </a:r>
            <a:r>
              <a:rPr lang="en-US" sz="2000" b="1" dirty="0">
                <a:latin typeface="RinkiyMJ" pitchFamily="2" charset="0"/>
              </a:rPr>
              <a:t> †</a:t>
            </a:r>
            <a:r>
              <a:rPr lang="en-US" sz="2000" b="1" dirty="0" err="1">
                <a:latin typeface="RinkiyMJ" pitchFamily="2" charset="0"/>
              </a:rPr>
              <a:t>bB</a:t>
            </a:r>
            <a:r>
              <a:rPr lang="en-US" sz="2000" b="1" dirty="0">
                <a:latin typeface="RinkiyMJ" pitchFamily="2" charset="0"/>
              </a:rPr>
              <a:t>, </a:t>
            </a:r>
            <a:r>
              <a:rPr lang="en-US" sz="2000" b="1" dirty="0" err="1">
                <a:latin typeface="RinkiyMJ" pitchFamily="2" charset="0"/>
              </a:rPr>
              <a:t>Zv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Bgvb</a:t>
            </a:r>
            <a:r>
              <a:rPr lang="en-US" sz="2000" b="1" dirty="0">
                <a:latin typeface="RinkiyMJ" pitchFamily="2" charset="0"/>
              </a:rPr>
              <a:t> †</a:t>
            </a:r>
            <a:r>
              <a:rPr lang="en-US" sz="2000" b="1" dirty="0" err="1">
                <a:latin typeface="RinkiyMJ" pitchFamily="2" charset="0"/>
              </a:rPr>
              <a:t>bB|Ó</a:t>
            </a:r>
            <a:r>
              <a:rPr lang="en-US" sz="2000" b="1" dirty="0">
                <a:latin typeface="RinkiyMJ" pitchFamily="2" charset="0"/>
              </a:rPr>
              <a:t> (</a:t>
            </a:r>
            <a:r>
              <a:rPr lang="en-US" sz="2000" b="1" dirty="0" err="1">
                <a:latin typeface="RinkiyMJ" pitchFamily="2" charset="0"/>
              </a:rPr>
              <a:t>gymbv</a:t>
            </a:r>
            <a:r>
              <a:rPr lang="en-US" sz="2000" b="1" dirty="0">
                <a:latin typeface="RinkiyMJ" pitchFamily="2" charset="0"/>
              </a:rPr>
              <a:t>‡` </a:t>
            </a:r>
            <a:r>
              <a:rPr lang="en-US" sz="2000" b="1" dirty="0" err="1">
                <a:latin typeface="RinkiyMJ" pitchFamily="2" charset="0"/>
              </a:rPr>
              <a:t>Avngv</a:t>
            </a:r>
            <a:r>
              <a:rPr lang="en-US" sz="2000" b="1" dirty="0">
                <a:latin typeface="RinkiyMJ" pitchFamily="2" charset="0"/>
              </a:rPr>
              <a:t>`)</a:t>
            </a:r>
          </a:p>
        </p:txBody>
      </p:sp>
    </p:spTree>
    <p:extLst>
      <p:ext uri="{BB962C8B-B14F-4D97-AF65-F5344CB8AC3E}">
        <p14:creationId xmlns:p14="http://schemas.microsoft.com/office/powerpoint/2010/main" val="34930933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914400"/>
            <a:ext cx="6934200" cy="34163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>
                <a:latin typeface="RinkiyMJ" pitchFamily="2" charset="0"/>
              </a:rPr>
              <a:t>AvgvbZ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iÿv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Kiv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Bgv‡bi</a:t>
            </a:r>
            <a:r>
              <a:rPr lang="en-US" sz="2400" dirty="0">
                <a:latin typeface="RinkiyMJ" pitchFamily="2" charset="0"/>
              </a:rPr>
              <a:t> A½ ¯^</a:t>
            </a:r>
            <a:r>
              <a:rPr lang="en-US" sz="2400" dirty="0" err="1">
                <a:latin typeface="RinkiyMJ" pitchFamily="2" charset="0"/>
              </a:rPr>
              <a:t>iæc|Avgvb‡Zi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wLqvbZ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Kiv</a:t>
            </a:r>
            <a:r>
              <a:rPr lang="en-US" sz="2400" dirty="0">
                <a:latin typeface="RinkiyMJ" pitchFamily="2" charset="0"/>
              </a:rPr>
              <a:t>  </a:t>
            </a:r>
            <a:r>
              <a:rPr lang="en-US" sz="2400" dirty="0" err="1">
                <a:latin typeface="RinkiyMJ" pitchFamily="2" charset="0"/>
              </a:rPr>
              <a:t>Bgvb`v‡ii</a:t>
            </a:r>
            <a:r>
              <a:rPr lang="en-US" sz="2400" dirty="0">
                <a:latin typeface="RinkiyMJ" pitchFamily="2" charset="0"/>
              </a:rPr>
              <a:t> ‰</a:t>
            </a:r>
            <a:r>
              <a:rPr lang="en-US" sz="2400" dirty="0" err="1">
                <a:latin typeface="RinkiyMJ" pitchFamily="2" charset="0"/>
              </a:rPr>
              <a:t>ewkó</a:t>
            </a:r>
            <a:r>
              <a:rPr lang="en-US" sz="2400" dirty="0">
                <a:latin typeface="RinkiyMJ" pitchFamily="2" charset="0"/>
              </a:rPr>
              <a:t>¨ </a:t>
            </a:r>
            <a:r>
              <a:rPr lang="en-US" sz="2400" dirty="0" err="1">
                <a:latin typeface="RinkiyMJ" pitchFamily="2" charset="0"/>
              </a:rPr>
              <a:t>bq</a:t>
            </a:r>
            <a:r>
              <a:rPr lang="en-US" sz="2400" dirty="0">
                <a:latin typeface="RinkiyMJ" pitchFamily="2" charset="0"/>
              </a:rPr>
              <a:t>| </a:t>
            </a:r>
            <a:r>
              <a:rPr lang="en-US" sz="2400" dirty="0" err="1">
                <a:latin typeface="RinkiyMJ" pitchFamily="2" charset="0"/>
              </a:rPr>
              <a:t>eis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GwU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gybvwd‡Ki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wPý</a:t>
            </a:r>
            <a:r>
              <a:rPr lang="en-US" sz="2400" dirty="0">
                <a:latin typeface="RinkiyMJ" pitchFamily="2" charset="0"/>
              </a:rPr>
              <a:t> |</a:t>
            </a:r>
            <a:r>
              <a:rPr lang="en-US" sz="2400" dirty="0" err="1">
                <a:latin typeface="RinkiyMJ" pitchFamily="2" charset="0"/>
              </a:rPr>
              <a:t>Avgv</a:t>
            </a:r>
            <a:r>
              <a:rPr lang="en-US" sz="2400" dirty="0">
                <a:latin typeface="RinkiyMJ" pitchFamily="2" charset="0"/>
              </a:rPr>
              <a:t>‡`i </a:t>
            </a:r>
            <a:r>
              <a:rPr lang="en-US" sz="2400" dirty="0" err="1">
                <a:latin typeface="RinkiyMJ" pitchFamily="2" charset="0"/>
              </a:rPr>
              <a:t>wcÖqbwe</a:t>
            </a:r>
            <a:r>
              <a:rPr lang="en-US" sz="2400" dirty="0">
                <a:latin typeface="RinkiyMJ" pitchFamily="2" charset="0"/>
              </a:rPr>
              <a:t> (m.) </a:t>
            </a:r>
            <a:r>
              <a:rPr lang="en-US" sz="2400" dirty="0" err="1">
                <a:latin typeface="RinkiyMJ" pitchFamily="2" charset="0"/>
              </a:rPr>
              <a:t>wQ‡jb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AvgvbZ`vwii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g~Z</a:t>
            </a:r>
            <a:r>
              <a:rPr lang="en-US" sz="2400" dirty="0">
                <a:latin typeface="RinkiyMJ" pitchFamily="2" charset="0"/>
              </a:rPr>
              <a:t> ©</a:t>
            </a:r>
            <a:r>
              <a:rPr lang="en-US" sz="2400" dirty="0" err="1">
                <a:latin typeface="RinkiyMJ" pitchFamily="2" charset="0"/>
              </a:rPr>
              <a:t>cÖZxK</a:t>
            </a:r>
            <a:r>
              <a:rPr lang="en-US" sz="2400" dirty="0">
                <a:latin typeface="RinkiyMJ" pitchFamily="2" charset="0"/>
              </a:rPr>
              <a:t>| ‡</a:t>
            </a:r>
            <a:r>
              <a:rPr lang="en-US" sz="2400" dirty="0" err="1">
                <a:latin typeface="RinkiyMJ" pitchFamily="2" charset="0"/>
              </a:rPr>
              <a:t>Nvi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kµivI</a:t>
            </a:r>
            <a:r>
              <a:rPr lang="en-US" sz="2400" dirty="0">
                <a:latin typeface="RinkiyMJ" pitchFamily="2" charset="0"/>
              </a:rPr>
              <a:t>  </a:t>
            </a:r>
            <a:r>
              <a:rPr lang="en-US" sz="2400" dirty="0" err="1">
                <a:latin typeface="RinkiyMJ" pitchFamily="2" charset="0"/>
              </a:rPr>
              <a:t>Zvu‡K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AvgvbvZ`vi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wn‡m‡e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RvbZ</a:t>
            </a:r>
            <a:r>
              <a:rPr lang="en-US" sz="2400" dirty="0">
                <a:latin typeface="RinkiyMJ" pitchFamily="2" charset="0"/>
              </a:rPr>
              <a:t>, </a:t>
            </a:r>
            <a:r>
              <a:rPr lang="en-US" sz="2400" dirty="0" err="1">
                <a:latin typeface="RinkiyMJ" pitchFamily="2" charset="0"/>
              </a:rPr>
              <a:t>Zvui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wbKU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Zv</a:t>
            </a:r>
            <a:r>
              <a:rPr lang="en-US" sz="2400" dirty="0">
                <a:latin typeface="RinkiyMJ" pitchFamily="2" charset="0"/>
              </a:rPr>
              <a:t>‡`i </a:t>
            </a:r>
            <a:r>
              <a:rPr lang="en-US" sz="2400" dirty="0" err="1">
                <a:latin typeface="RinkiyMJ" pitchFamily="2" charset="0"/>
              </a:rPr>
              <a:t>g~j¨evb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abÑm¤ú</a:t>
            </a:r>
            <a:r>
              <a:rPr lang="en-US" sz="2400" dirty="0">
                <a:latin typeface="RinkiyMJ" pitchFamily="2" charset="0"/>
              </a:rPr>
              <a:t>` </a:t>
            </a:r>
            <a:r>
              <a:rPr lang="en-US" sz="2400" dirty="0" err="1">
                <a:latin typeface="RinkiyMJ" pitchFamily="2" charset="0"/>
              </a:rPr>
              <a:t>AvgvbZ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ivLZ|Zvu‡K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Zviv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Avj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Avwgb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ev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wek¦vmx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Z_v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AvgvbZ`vi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bv‡g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WvKZ</a:t>
            </a:r>
            <a:r>
              <a:rPr lang="en-US" sz="2400" dirty="0">
                <a:latin typeface="RinkiyMJ" pitchFamily="2" charset="0"/>
              </a:rPr>
              <a:t>| </a:t>
            </a:r>
            <a:r>
              <a:rPr lang="en-US" sz="2400" dirty="0" err="1">
                <a:latin typeface="RinkiyMJ" pitchFamily="2" charset="0"/>
              </a:rPr>
              <a:t>ivmyjyjøvn</a:t>
            </a:r>
            <a:r>
              <a:rPr lang="en-US" sz="2400" dirty="0">
                <a:latin typeface="RinkiyMJ" pitchFamily="2" charset="0"/>
              </a:rPr>
              <a:t>(m.)I </a:t>
            </a:r>
            <a:r>
              <a:rPr lang="en-US" sz="2400" dirty="0" err="1">
                <a:latin typeface="RinkiyMJ" pitchFamily="2" charset="0"/>
              </a:rPr>
              <a:t>mvivRxeb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AvgvbZ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iÿv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K‡i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P‡j‡Qb</a:t>
            </a:r>
            <a:r>
              <a:rPr lang="en-US" sz="2400" dirty="0">
                <a:latin typeface="RinkiyMJ" pitchFamily="2" charset="0"/>
              </a:rPr>
              <a:t>| </a:t>
            </a:r>
            <a:r>
              <a:rPr lang="en-US" sz="2400" dirty="0" err="1">
                <a:latin typeface="RinkiyMJ" pitchFamily="2" charset="0"/>
              </a:rPr>
              <a:t>GgbwK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wnRi‡Zi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mgq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g°vi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Kvwdiiv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hLb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Zvu‡K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nZ¨v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Ki‡Z</a:t>
            </a:r>
            <a:r>
              <a:rPr lang="en-US" sz="2400" dirty="0">
                <a:latin typeface="RinkiyMJ" pitchFamily="2" charset="0"/>
              </a:rPr>
              <a:t> †</a:t>
            </a:r>
            <a:r>
              <a:rPr lang="en-US" sz="2400" dirty="0" err="1">
                <a:latin typeface="RinkiyMJ" pitchFamily="2" charset="0"/>
              </a:rPr>
              <a:t>ei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nq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ZLbI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wZwb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Avgvb‡Zi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K_v</a:t>
            </a:r>
            <a:r>
              <a:rPr lang="en-US" sz="2400" dirty="0">
                <a:latin typeface="RinkiyMJ" pitchFamily="2" charset="0"/>
              </a:rPr>
              <a:t> †</a:t>
            </a:r>
            <a:r>
              <a:rPr lang="en-US" sz="2400" dirty="0" err="1">
                <a:latin typeface="RinkiyMJ" pitchFamily="2" charset="0"/>
              </a:rPr>
              <a:t>fv‡jbwb|wZwb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Zv</a:t>
            </a:r>
            <a:r>
              <a:rPr lang="en-US" sz="2400" dirty="0">
                <a:latin typeface="RinkiyMJ" pitchFamily="2" charset="0"/>
              </a:rPr>
              <a:t>‡`I </a:t>
            </a:r>
            <a:r>
              <a:rPr lang="en-US" sz="2400" dirty="0" err="1">
                <a:latin typeface="RinkiyMJ" pitchFamily="2" charset="0"/>
              </a:rPr>
              <a:t>Mw”PZ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m¤ú</a:t>
            </a:r>
            <a:r>
              <a:rPr lang="en-US" sz="2400" dirty="0">
                <a:latin typeface="RinkiyMJ" pitchFamily="2" charset="0"/>
              </a:rPr>
              <a:t>` </a:t>
            </a:r>
            <a:r>
              <a:rPr lang="en-US" sz="2400" dirty="0" err="1">
                <a:latin typeface="RinkiyMJ" pitchFamily="2" charset="0"/>
              </a:rPr>
              <a:t>cÖK</a:t>
            </a:r>
            <a:r>
              <a:rPr lang="en-US" sz="2400" dirty="0">
                <a:latin typeface="RinkiyMJ" pitchFamily="2" charset="0"/>
              </a:rPr>
              <a:t>…Z </a:t>
            </a:r>
            <a:r>
              <a:rPr lang="en-US" sz="2400" dirty="0" err="1">
                <a:latin typeface="RinkiyMJ" pitchFamily="2" charset="0"/>
              </a:rPr>
              <a:t>gvwj‡Ki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wbKU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wdwi‡q</a:t>
            </a:r>
            <a:r>
              <a:rPr lang="en-US" sz="2400" dirty="0">
                <a:latin typeface="RinkiyMJ" pitchFamily="2" charset="0"/>
              </a:rPr>
              <a:t> †`</a:t>
            </a:r>
            <a:r>
              <a:rPr lang="en-US" sz="2400" dirty="0" err="1">
                <a:latin typeface="RinkiyMJ" pitchFamily="2" charset="0"/>
              </a:rPr>
              <a:t>Iqvi</a:t>
            </a:r>
            <a:r>
              <a:rPr lang="en-US" sz="2400" dirty="0">
                <a:latin typeface="RinkiyMJ" pitchFamily="2" charset="0"/>
              </a:rPr>
              <a:t> </a:t>
            </a:r>
            <a:r>
              <a:rPr lang="en-US" sz="2400" dirty="0" err="1">
                <a:latin typeface="RinkiyMJ" pitchFamily="2" charset="0"/>
              </a:rPr>
              <a:t>e¨e</a:t>
            </a:r>
            <a:r>
              <a:rPr lang="en-US" sz="2400" dirty="0">
                <a:latin typeface="RinkiyMJ" pitchFamily="2" charset="0"/>
              </a:rPr>
              <a:t>¯’v </a:t>
            </a:r>
            <a:r>
              <a:rPr lang="en-US" sz="2400" dirty="0" err="1">
                <a:latin typeface="RinkiyMJ" pitchFamily="2" charset="0"/>
              </a:rPr>
              <a:t>K‡iwQ‡ib</a:t>
            </a:r>
            <a:r>
              <a:rPr lang="en-US" sz="2400" dirty="0">
                <a:latin typeface="RinkiyMJ" pitchFamily="2" charset="0"/>
              </a:rPr>
              <a:t> |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2982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295400"/>
            <a:ext cx="6324600" cy="203132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000" dirty="0" err="1">
                <a:latin typeface="RinkiyMJ" pitchFamily="2" charset="0"/>
              </a:rPr>
              <a:t>Bmjvwg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Rxeb</a:t>
            </a:r>
            <a:r>
              <a:rPr lang="en-US" sz="2000" dirty="0">
                <a:latin typeface="RinkiyMJ" pitchFamily="2" charset="0"/>
              </a:rPr>
              <a:t> `k©‡b </a:t>
            </a:r>
            <a:r>
              <a:rPr lang="en-US" sz="2000" dirty="0" err="1">
                <a:latin typeface="RinkiyMJ" pitchFamily="2" charset="0"/>
              </a:rPr>
              <a:t>AvgvbZ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iÿv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AZ¨šÍ</a:t>
            </a:r>
            <a:r>
              <a:rPr lang="en-US" sz="2000" dirty="0">
                <a:latin typeface="RinkiyMJ" pitchFamily="2" charset="0"/>
              </a:rPr>
              <a:t> ¸</a:t>
            </a:r>
            <a:r>
              <a:rPr lang="en-US" sz="2000" dirty="0" err="1">
                <a:latin typeface="RinkiyMJ" pitchFamily="2" charset="0"/>
              </a:rPr>
              <a:t>iæZ¡c~Y</a:t>
            </a:r>
            <a:r>
              <a:rPr lang="en-US" sz="2000" dirty="0">
                <a:latin typeface="RinkiyMJ" pitchFamily="2" charset="0"/>
              </a:rPr>
              <a:t>©|</a:t>
            </a:r>
            <a:r>
              <a:rPr lang="en-US" sz="2000" dirty="0" err="1">
                <a:latin typeface="RinkiyMJ" pitchFamily="2" charset="0"/>
              </a:rPr>
              <a:t>Avgvb‡Zi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wLqvbZ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Kiv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m¤ú~Y©iƒ‡c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wbwl</a:t>
            </a:r>
            <a:r>
              <a:rPr lang="en-US" sz="2000" dirty="0">
                <a:latin typeface="RinkiyMJ" pitchFamily="2" charset="0"/>
              </a:rPr>
              <a:t>×,</a:t>
            </a:r>
            <a:r>
              <a:rPr lang="en-US" sz="2000" dirty="0" err="1" smtClean="0">
                <a:latin typeface="RinkiyMJ" pitchFamily="2" charset="0"/>
              </a:rPr>
              <a:t>nvivg</a:t>
            </a:r>
            <a:r>
              <a:rPr lang="en-US" sz="2000" dirty="0" smtClean="0">
                <a:latin typeface="RinkiyMJ" pitchFamily="2" charset="0"/>
              </a:rPr>
              <a:t>| </a:t>
            </a:r>
            <a:r>
              <a:rPr lang="en-US" sz="2000" dirty="0" err="1">
                <a:latin typeface="RinkiyMJ" pitchFamily="2" charset="0"/>
              </a:rPr>
              <a:t>gnvbwe</a:t>
            </a:r>
            <a:r>
              <a:rPr lang="en-US" sz="2000" dirty="0">
                <a:latin typeface="RinkiyMJ" pitchFamily="2" charset="0"/>
              </a:rPr>
              <a:t> (m.)</a:t>
            </a:r>
            <a:r>
              <a:rPr lang="en-US" sz="2000" dirty="0" err="1">
                <a:latin typeface="RinkiyMJ" pitchFamily="2" charset="0"/>
              </a:rPr>
              <a:t>ÑGi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nvw</a:t>
            </a:r>
            <a:r>
              <a:rPr lang="en-US" sz="2000" dirty="0">
                <a:latin typeface="RinkiyMJ" pitchFamily="2" charset="0"/>
              </a:rPr>
              <a:t>`‡m </a:t>
            </a:r>
            <a:r>
              <a:rPr lang="en-US" sz="2000" dirty="0" err="1">
                <a:latin typeface="RinkiyMJ" pitchFamily="2" charset="0"/>
              </a:rPr>
              <a:t>G‡m‡Q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wLqvbZ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Kiv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gybvwdK</a:t>
            </a:r>
            <a:r>
              <a:rPr lang="en-US" sz="2000" dirty="0">
                <a:latin typeface="RinkiyMJ" pitchFamily="2" charset="0"/>
              </a:rPr>
              <a:t>‡`i </a:t>
            </a:r>
            <a:r>
              <a:rPr lang="en-US" sz="2000" dirty="0" err="1">
                <a:latin typeface="RinkiyMJ" pitchFamily="2" charset="0"/>
              </a:rPr>
              <a:t>Ab¨Zg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wb`k©b</a:t>
            </a:r>
            <a:r>
              <a:rPr lang="en-US" sz="2000" dirty="0">
                <a:latin typeface="RinkiyMJ" pitchFamily="2" charset="0"/>
              </a:rPr>
              <a:t> ¯^</a:t>
            </a:r>
            <a:r>
              <a:rPr lang="en-US" sz="2000" dirty="0" err="1">
                <a:latin typeface="RinkiyMJ" pitchFamily="2" charset="0"/>
              </a:rPr>
              <a:t>iƒc</a:t>
            </a:r>
            <a:r>
              <a:rPr lang="en-US" sz="2000" dirty="0">
                <a:latin typeface="RinkiyMJ" pitchFamily="2" charset="0"/>
              </a:rPr>
              <a:t>| </a:t>
            </a:r>
            <a:r>
              <a:rPr lang="en-US" sz="2000" dirty="0" err="1">
                <a:latin typeface="RinkiyMJ" pitchFamily="2" charset="0"/>
              </a:rPr>
              <a:t>Avjøvn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Zvqvjv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wLqvbZKvixi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cÖwZ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Amš‘ó</a:t>
            </a:r>
            <a:r>
              <a:rPr lang="en-US" sz="2000" dirty="0">
                <a:latin typeface="RinkiyMJ" pitchFamily="2" charset="0"/>
              </a:rPr>
              <a:t>| </a:t>
            </a:r>
            <a:r>
              <a:rPr lang="en-US" sz="2000" dirty="0" err="1">
                <a:latin typeface="RinkiyMJ" pitchFamily="2" charset="0"/>
              </a:rPr>
              <a:t>gnvb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Avjøn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dirty="0" err="1">
                <a:latin typeface="RinkiyMJ" pitchFamily="2" charset="0"/>
              </a:rPr>
              <a:t>e‡jb</a:t>
            </a:r>
            <a:r>
              <a:rPr lang="en-US" sz="2000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ÑBbœvjøvnv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jv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BwneŸyj</a:t>
            </a:r>
            <a:r>
              <a:rPr lang="en-US" sz="2000" b="1" dirty="0">
                <a:latin typeface="RinkiyMJ" pitchFamily="2" charset="0"/>
              </a:rPr>
              <a:t> </a:t>
            </a:r>
            <a:r>
              <a:rPr lang="en-US" sz="2000" b="1" dirty="0" err="1">
                <a:latin typeface="RinkiyMJ" pitchFamily="2" charset="0"/>
              </a:rPr>
              <a:t>LvBwbb</a:t>
            </a:r>
            <a:r>
              <a:rPr lang="en-US" sz="2000" b="1" dirty="0">
                <a:latin typeface="RinkiyMJ" pitchFamily="2" charset="0"/>
              </a:rPr>
              <a:t>|</a:t>
            </a:r>
            <a:br>
              <a:rPr lang="en-US" sz="2000" b="1" dirty="0">
                <a:latin typeface="RinkiyMJ" pitchFamily="2" charset="0"/>
              </a:rPr>
            </a:br>
            <a:r>
              <a:rPr lang="en-US" b="1" i="1" dirty="0">
                <a:latin typeface="RinkiyMJ" pitchFamily="2" charset="0"/>
              </a:rPr>
              <a:t>A_©:</a:t>
            </a:r>
            <a:r>
              <a:rPr lang="en-US" b="1" i="1" dirty="0" err="1">
                <a:latin typeface="RinkiyMJ" pitchFamily="2" charset="0"/>
              </a:rPr>
              <a:t>ÒwbðqB</a:t>
            </a:r>
            <a:r>
              <a:rPr lang="en-US" b="1" i="1" dirty="0">
                <a:latin typeface="RinkiyMJ" pitchFamily="2" charset="0"/>
              </a:rPr>
              <a:t> </a:t>
            </a:r>
            <a:r>
              <a:rPr lang="en-US" b="1" i="1" dirty="0" err="1">
                <a:latin typeface="RinkiyMJ" pitchFamily="2" charset="0"/>
              </a:rPr>
              <a:t>Avjøvn</a:t>
            </a:r>
            <a:r>
              <a:rPr lang="en-US" b="1" i="1" dirty="0">
                <a:latin typeface="RinkiyMJ" pitchFamily="2" charset="0"/>
              </a:rPr>
              <a:t> </a:t>
            </a:r>
            <a:r>
              <a:rPr lang="en-US" b="1" i="1" dirty="0" err="1">
                <a:latin typeface="RinkiyMJ" pitchFamily="2" charset="0"/>
              </a:rPr>
              <a:t>Zvqvjv</a:t>
            </a:r>
            <a:r>
              <a:rPr lang="en-US" b="1" i="1" dirty="0">
                <a:latin typeface="RinkiyMJ" pitchFamily="2" charset="0"/>
              </a:rPr>
              <a:t> </a:t>
            </a:r>
            <a:r>
              <a:rPr lang="en-US" b="1" i="1" dirty="0" err="1">
                <a:latin typeface="RinkiyMJ" pitchFamily="2" charset="0"/>
              </a:rPr>
              <a:t>wLqvbZKvix</a:t>
            </a:r>
            <a:r>
              <a:rPr lang="en-US" b="1" i="1" dirty="0">
                <a:latin typeface="RinkiyMJ" pitchFamily="2" charset="0"/>
              </a:rPr>
              <a:t>‡`i </a:t>
            </a:r>
            <a:r>
              <a:rPr lang="en-US" b="1" i="1" dirty="0" err="1">
                <a:latin typeface="RinkiyMJ" pitchFamily="2" charset="0"/>
              </a:rPr>
              <a:t>cQ</a:t>
            </a:r>
            <a:r>
              <a:rPr lang="en-US" b="1" i="1" dirty="0">
                <a:latin typeface="RinkiyMJ" pitchFamily="2" charset="0"/>
              </a:rPr>
              <a:t>›` </a:t>
            </a:r>
            <a:r>
              <a:rPr lang="en-US" b="1" i="1" dirty="0" err="1">
                <a:latin typeface="RinkiyMJ" pitchFamily="2" charset="0"/>
              </a:rPr>
              <a:t>K‡ib</a:t>
            </a:r>
            <a:r>
              <a:rPr lang="en-US" b="1" i="1" dirty="0">
                <a:latin typeface="RinkiyMJ" pitchFamily="2" charset="0"/>
              </a:rPr>
              <a:t> </a:t>
            </a:r>
            <a:r>
              <a:rPr lang="en-US" b="1" i="1" dirty="0" err="1">
                <a:latin typeface="RinkiyMJ" pitchFamily="2" charset="0"/>
              </a:rPr>
              <a:t>bv|Ó</a:t>
            </a:r>
            <a:r>
              <a:rPr lang="en-US" b="1" i="1" dirty="0">
                <a:latin typeface="RinkiyMJ" pitchFamily="2" charset="0"/>
              </a:rPr>
              <a:t> </a:t>
            </a:r>
            <a:r>
              <a:rPr lang="en-US" dirty="0">
                <a:latin typeface="RinkiyMJ" pitchFamily="2" charset="0"/>
              </a:rPr>
              <a:t>(</a:t>
            </a:r>
            <a:r>
              <a:rPr lang="en-US" dirty="0" err="1">
                <a:latin typeface="RinkiyMJ" pitchFamily="2" charset="0"/>
              </a:rPr>
              <a:t>m~iv</a:t>
            </a:r>
            <a:r>
              <a:rPr lang="en-US" dirty="0">
                <a:latin typeface="RinkiyMJ" pitchFamily="2" charset="0"/>
              </a:rPr>
              <a:t> AvjÑAvbdvj,AvqvZ58</a:t>
            </a:r>
            <a:r>
              <a:rPr lang="en-US" sz="2800" dirty="0">
                <a:latin typeface="RinkiyMJ" pitchFamily="2" charset="0"/>
              </a:rPr>
              <a:t>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53296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1892</TotalTime>
  <Words>767</Words>
  <Application>Microsoft Office PowerPoint</Application>
  <PresentationFormat>On-screen Show (4:3)</PresentationFormat>
  <Paragraphs>48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Apothecary</vt:lpstr>
      <vt:lpstr>Angles</vt:lpstr>
      <vt:lpstr>PowerPoint Presentation</vt:lpstr>
      <vt:lpstr>PowerPoint Presentation</vt:lpstr>
      <vt:lpstr>PowerPoint Presentation</vt:lpstr>
      <vt:lpstr>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wkÿK cwiwPwZ</dc:title>
  <dc:creator>Lenovo</dc:creator>
  <cp:lastModifiedBy>Lenovo</cp:lastModifiedBy>
  <cp:revision>283</cp:revision>
  <dcterms:created xsi:type="dcterms:W3CDTF">2020-08-29T04:27:31Z</dcterms:created>
  <dcterms:modified xsi:type="dcterms:W3CDTF">2020-09-19T05:11:23Z</dcterms:modified>
</cp:coreProperties>
</file>