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C5182-A5AC-4F91-BE61-4063608CD19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D5221-2D64-45FD-9CA6-529A4CC8D812}" type="pres">
      <dgm:prSet presAssocID="{A1BC5182-A5AC-4F91-BE61-4063608CD19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50F1F367-D37B-457C-9A46-90B836DBECA2}" type="presOf" srcId="{A1BC5182-A5AC-4F91-BE61-4063608CD198}" destId="{9FBD5221-2D64-45FD-9CA6-529A4CC8D812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BA79-BC11-4799-B81E-347102F0E94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DE14F-ED55-48FD-8DE3-98DE4D552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9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8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13DC-237B-4D9A-A536-63583161626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0699-36E7-4150-832A-E4091E2D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7415" y="1569492"/>
            <a:ext cx="7670042" cy="377026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9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952" y="5305866"/>
            <a:ext cx="10822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যারা মৌচাক থেকে মধু সংগ্রহ করেন,তাদের বলে মৌয়াল।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75" y="182880"/>
            <a:ext cx="7226206" cy="484155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3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7" y="536651"/>
            <a:ext cx="8404411" cy="516076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84242" y="5697415"/>
            <a:ext cx="7938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সুন্দরবন থেকে গোলপাতা সংগ্রহ করা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487" y="5306291"/>
            <a:ext cx="91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এ কাজ করেন তাদেরকে বলা হয় বাওয়ালী।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14" y="193964"/>
            <a:ext cx="9088582" cy="511232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830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536" y="5233597"/>
            <a:ext cx="707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বাওয়ালিদের কাজ খুব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কষ্টের।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1784223" y="389966"/>
            <a:ext cx="8791781" cy="4572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53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0"/>
          <a:stretch/>
        </p:blipFill>
        <p:spPr>
          <a:xfrm>
            <a:off x="1978926" y="491319"/>
            <a:ext cx="8641942" cy="497374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3583" y="5571650"/>
            <a:ext cx="11688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এই বনে আছে অনেক ভয়ঙ্কর প্রাণী,যেমন বাঘ।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4" r="19592"/>
          <a:stretch/>
        </p:blipFill>
        <p:spPr>
          <a:xfrm>
            <a:off x="125895" y="1550504"/>
            <a:ext cx="3644348" cy="38100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3" y="1550504"/>
            <a:ext cx="3710609" cy="3810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52" y="1550504"/>
            <a:ext cx="4169052" cy="381000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9270" y="5547474"/>
            <a:ext cx="270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বনবিড়াল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2643" y="5547474"/>
            <a:ext cx="3101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121" y="5547474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78" y="331304"/>
            <a:ext cx="11477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6033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930" y="-50112"/>
            <a:ext cx="8945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আর পানিতে আছে।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6" r="5478" b="12279"/>
          <a:stretch/>
        </p:blipFill>
        <p:spPr>
          <a:xfrm>
            <a:off x="6155635" y="1085828"/>
            <a:ext cx="5852077" cy="216010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16619" r="6717" b="20343"/>
          <a:stretch/>
        </p:blipFill>
        <p:spPr>
          <a:xfrm>
            <a:off x="2893325" y="3843130"/>
            <a:ext cx="7403614" cy="2650435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73687" y="3056036"/>
            <a:ext cx="395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কুমির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3356" y="5674015"/>
            <a:ext cx="5605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হাঙ্গর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3" y="1318520"/>
            <a:ext cx="3203074" cy="173751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31233" y="3056036"/>
            <a:ext cx="975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537" r="2549" b="7773"/>
          <a:stretch/>
        </p:blipFill>
        <p:spPr>
          <a:xfrm>
            <a:off x="5809129" y="1075764"/>
            <a:ext cx="5728447" cy="1954576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927652" y="962222"/>
            <a:ext cx="4456239" cy="5164793"/>
            <a:chOff x="927652" y="962222"/>
            <a:chExt cx="4456239" cy="5164793"/>
          </a:xfrm>
        </p:grpSpPr>
        <p:sp>
          <p:nvSpPr>
            <p:cNvPr id="2" name="Vertical Scroll 1"/>
            <p:cNvSpPr/>
            <p:nvPr/>
          </p:nvSpPr>
          <p:spPr>
            <a:xfrm>
              <a:off x="927652" y="962222"/>
              <a:ext cx="4456239" cy="5164793"/>
            </a:xfrm>
            <a:prstGeom prst="verticalScrol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2199" y="2591400"/>
              <a:ext cx="267918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সরব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29" y="3441885"/>
            <a:ext cx="5728447" cy="20445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7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3925" y="2336141"/>
            <a:ext cx="6524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নিচু স্বরে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2362259"/>
              </p:ext>
            </p:extLst>
          </p:nvPr>
        </p:nvGraphicFramePr>
        <p:xfrm>
          <a:off x="443752" y="0"/>
          <a:ext cx="11524129" cy="604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9809" y="410818"/>
            <a:ext cx="3313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দল নং 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5166" y="1097331"/>
            <a:ext cx="455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বাওয়ালি সম্পর্কে আলোচনা।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2905" y="2169443"/>
            <a:ext cx="1643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412" y="4293101"/>
            <a:ext cx="2501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 নং৩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5918" y="4384720"/>
            <a:ext cx="286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দল নং২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7353" y="5021554"/>
            <a:ext cx="4773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মৌওয়ালি সম্পর্কে আলোচনা।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752" y="4954107"/>
            <a:ext cx="571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জীবজন্তু নিয়ে আলোচনা।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69" y="509892"/>
            <a:ext cx="8882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শিক্ষক পরিচিতি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1882" y="2362673"/>
            <a:ext cx="8629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আশরাফুল আলম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সহকারী শিক্ষক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চরঝিকড়ী সরকারি প্রাথমিক বিদ্যালয়</a:t>
            </a:r>
          </a:p>
          <a:p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পাংশা-রাজবাড়ী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624" y="509892"/>
            <a:ext cx="8377088" cy="540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7812" y="806824"/>
            <a:ext cx="25818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160" y="1908730"/>
            <a:ext cx="2584928" cy="8352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4422" y="1210042"/>
            <a:ext cx="2353235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422" y="2540354"/>
            <a:ext cx="2353235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423" y="3913094"/>
            <a:ext cx="2353235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/>
              <a:t>ন্দ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654423" y="5335450"/>
            <a:ext cx="2353235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4388" y="1210042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303" y="2540354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4388" y="3912148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4388" y="5335450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31624" y="1197079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31624" y="2540354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1965" y="3912148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71965" y="5335450"/>
            <a:ext cx="2205318" cy="10212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659" y="64691"/>
            <a:ext cx="5951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যুক্তবর্ণ খুজে বের করি।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087" y="344557"/>
            <a:ext cx="1113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দেখি তো এই যুক্তবর্ণ গুলো যুক্ত কী কী শব্দ আছে?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653" y="1484242"/>
            <a:ext cx="2062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478" y="2499905"/>
            <a:ext cx="4280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478" y="3515568"/>
            <a:ext cx="347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106" y="4531231"/>
            <a:ext cx="412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31" y="757318"/>
            <a:ext cx="875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709530"/>
            <a:ext cx="927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1.আমাদের জন্মভূমি বাংলাদেশ।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782957"/>
            <a:ext cx="65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2.বঙ্গোপসাগরের তীরে সুন্দরবন।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165" y="3882887"/>
            <a:ext cx="1015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3.সুন্দরবনের তিনপাশে ছড়িয়ে আছে অনেক গ্রাম।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165" y="4982817"/>
            <a:ext cx="8971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4.এই বনে আছে অনেক ভয়ঙ্কর প্রাণী।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697941" y="1506071"/>
            <a:ext cx="45719" cy="45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8388" y="1089211"/>
            <a:ext cx="6575612" cy="4249269"/>
            <a:chOff x="2998694" y="1102659"/>
            <a:chExt cx="6575612" cy="4249269"/>
          </a:xfrm>
        </p:grpSpPr>
        <p:sp>
          <p:nvSpPr>
            <p:cNvPr id="3" name="Horizontal Scroll 2"/>
            <p:cNvSpPr/>
            <p:nvPr/>
          </p:nvSpPr>
          <p:spPr>
            <a:xfrm>
              <a:off x="2998694" y="1102659"/>
              <a:ext cx="6575612" cy="4249269"/>
            </a:xfrm>
            <a:prstGeom prst="horizontalScroll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21111" y="2565573"/>
              <a:ext cx="2719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68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252" y="861391"/>
            <a:ext cx="877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১।বাওয়ালিদের সম্পর্কে তিনটি বাক্য বলি।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7983" y="1692388"/>
            <a:ext cx="818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২।মৌয়ালিদের সম্পর্কে তিনটি বাক্য বলি।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7252" y="2523385"/>
            <a:ext cx="838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৩।সুন্দরবনে কী কী প্রাণী বাস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480" y="2205122"/>
            <a:ext cx="3956943" cy="186204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12011" r="34178" b="13278"/>
          <a:stretch/>
        </p:blipFill>
        <p:spPr>
          <a:xfrm>
            <a:off x="9561342" y="4522763"/>
            <a:ext cx="2630658" cy="233523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12011" r="34178" b="13278"/>
          <a:stretch/>
        </p:blipFill>
        <p:spPr>
          <a:xfrm>
            <a:off x="7351" y="4522763"/>
            <a:ext cx="2630658" cy="233523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12011" r="34178" b="13278"/>
          <a:stretch/>
        </p:blipFill>
        <p:spPr>
          <a:xfrm>
            <a:off x="725" y="-27752"/>
            <a:ext cx="2630658" cy="233523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12011" r="34178" b="13278"/>
          <a:stretch/>
        </p:blipFill>
        <p:spPr>
          <a:xfrm>
            <a:off x="9561342" y="-27752"/>
            <a:ext cx="2630658" cy="2335237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39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958" y="740229"/>
            <a:ext cx="8708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পাঠ পরিচিতি</a:t>
            </a:r>
            <a:endParaRPr lang="en-US" sz="8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3747" y="2186779"/>
            <a:ext cx="985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বিষয়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শ্রেণি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পাঠ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bn-IN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পাঠ্যা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ংশ:আমাদের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ঙ্গর।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সময়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</a:p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তারিখ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০৮/০২/২০১৮</a:t>
            </a:r>
          </a:p>
        </p:txBody>
      </p:sp>
    </p:spTree>
    <p:extLst>
      <p:ext uri="{BB962C8B-B14F-4D97-AF65-F5344CB8AC3E}">
        <p14:creationId xmlns:p14="http://schemas.microsoft.com/office/powerpoint/2010/main" val="27392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426" y="1143102"/>
            <a:ext cx="753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991" y="2343431"/>
            <a:ext cx="1009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1.1.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ঞ্জন সহযোগে তৈরী শব্দ স্পস্ট ও শুদ্ধভাবে বলতে পারবে।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91" y="2989762"/>
            <a:ext cx="990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.3.2.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990" y="3636093"/>
            <a:ext cx="990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3.4.2.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953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025" y="914400"/>
            <a:ext cx="3432517" cy="77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538"/>
            <a:ext cx="6354519" cy="373664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94733" y="5233323"/>
            <a:ext cx="6312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6" y="1205539"/>
            <a:ext cx="5431809" cy="373664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0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39788" y="1021976"/>
            <a:ext cx="7288306" cy="4424082"/>
            <a:chOff x="2299447" y="1129553"/>
            <a:chExt cx="7288306" cy="4424082"/>
          </a:xfrm>
        </p:grpSpPr>
        <p:sp>
          <p:nvSpPr>
            <p:cNvPr id="2" name="TextBox 1"/>
            <p:cNvSpPr txBox="1"/>
            <p:nvPr/>
          </p:nvSpPr>
          <p:spPr>
            <a:xfrm>
              <a:off x="3404614" y="2741429"/>
              <a:ext cx="5281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বাওয়ালিদের গল্প</a:t>
              </a:r>
              <a:endParaRPr lang="en-US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2299447" y="1129553"/>
              <a:ext cx="7288306" cy="4424082"/>
            </a:xfrm>
            <a:prstGeom prst="fram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96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05" y="406308"/>
            <a:ext cx="3810000" cy="512064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82018" y="5795889"/>
            <a:ext cx="90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বাংলাদেশ।এর প্রায় পুরোটাই সমতলভূমি।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5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3074" r="3268" b="38711"/>
          <a:stretch/>
        </p:blipFill>
        <p:spPr>
          <a:xfrm>
            <a:off x="3232260" y="632012"/>
            <a:ext cx="5010787" cy="4965950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5588" y="5838092"/>
            <a:ext cx="10761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দক্ষিণ-পশ্চিম কোণে,বঙ্গোপসাগরের তীরে সুন্দরবন।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790764" y="3845859"/>
            <a:ext cx="551330" cy="578223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5862918" y="2568388"/>
            <a:ext cx="322730" cy="443753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94 7.40741E-7 C 0.05195 7.40741E-7 0.10312 0.03704 0.10312 0.08264 C 0.10312 0.12824 0.05195 0.16551 -0.01094 0.16551 C -0.07396 0.16551 -0.125 0.12824 -0.125 0.08264 C -0.125 0.03704 -0.07396 7.40741E-7 -0.01094 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-2.96296E-6 C 0.08737 -2.96296E-6 0.15846 0.04329 0.15846 0.09653 C 0.15846 0.14977 0.08737 0.19329 -4.16667E-7 0.19329 C -0.0875 0.19329 -0.15846 0.14977 -0.15846 0.09653 C -0.15846 0.04329 -0.0875 -2.96296E-6 -4.16667E-7 -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2532366" y="538894"/>
            <a:ext cx="7044224" cy="399276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90340" y="5029200"/>
            <a:ext cx="9397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 মৌমাছিরা গাছে গাছে তাদের মৌচাক বানায়।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6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8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311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224</cp:revision>
  <dcterms:created xsi:type="dcterms:W3CDTF">2018-02-07T09:41:46Z</dcterms:created>
  <dcterms:modified xsi:type="dcterms:W3CDTF">2018-02-12T03:29:08Z</dcterms:modified>
</cp:coreProperties>
</file>