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85" r:id="rId4"/>
    <p:sldId id="281" r:id="rId5"/>
    <p:sldId id="278" r:id="rId6"/>
    <p:sldId id="258" r:id="rId7"/>
    <p:sldId id="259" r:id="rId8"/>
    <p:sldId id="261" r:id="rId9"/>
    <p:sldId id="269" r:id="rId10"/>
    <p:sldId id="270" r:id="rId11"/>
    <p:sldId id="271" r:id="rId12"/>
    <p:sldId id="272" r:id="rId13"/>
    <p:sldId id="273" r:id="rId14"/>
    <p:sldId id="274" r:id="rId15"/>
    <p:sldId id="286" r:id="rId16"/>
    <p:sldId id="275" r:id="rId17"/>
    <p:sldId id="276" r:id="rId18"/>
    <p:sldId id="277" r:id="rId19"/>
    <p:sldId id="260" r:id="rId20"/>
    <p:sldId id="268" r:id="rId21"/>
    <p:sldId id="262" r:id="rId22"/>
    <p:sldId id="26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6816D-4AF5-4AE4-ABEA-299DB94822D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13B24-A7CE-4A3E-BAA8-23106DF4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94DEC-A321-457D-BBAB-DA8D0E58A9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94DEC-A321-457D-BBAB-DA8D0E58A9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8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554992-9520-4588-92F8-B12953E7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1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800" y="1601933"/>
            <a:ext cx="4216600" cy="2667000"/>
          </a:xfrm>
          <a:prstGeom prst="rect">
            <a:avLst/>
          </a:prstGeom>
        </p:spPr>
      </p:pic>
      <p:pic>
        <p:nvPicPr>
          <p:cNvPr id="3" name="Picture 2" descr="images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42683"/>
            <a:ext cx="4205654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499719"/>
            <a:ext cx="7315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একেক ঋতুতে একের রকম পরিবেশ থাকে। কখনো ফসল বোনার সময়।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কখনো ফসল কাটার সময়।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D8814-F6DB-4F16-80B4-B4D19BC81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2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0928052.thumbnail.jpg"/>
          <p:cNvPicPr>
            <a:picLocks noChangeAspect="1"/>
          </p:cNvPicPr>
          <p:nvPr/>
        </p:nvPicPr>
        <p:blipFill>
          <a:blip r:embed="rId2" cstate="print"/>
          <a:srcRect l="18462" t="31683" r="16923"/>
          <a:stretch>
            <a:fillRect/>
          </a:stretch>
        </p:blipFill>
        <p:spPr>
          <a:xfrm>
            <a:off x="1066800" y="990600"/>
            <a:ext cx="3200400" cy="1971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slam_64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303" y="980213"/>
            <a:ext cx="3238500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wi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5203" y="4185225"/>
            <a:ext cx="32766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267200"/>
            <a:ext cx="31242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7400" y="3149025"/>
            <a:ext cx="548419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কখনো গরম । কখনো বর্ষা । কখনো শীত 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EB421-971E-46C8-BD03-3873B7C6B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690" y="1526941"/>
            <a:ext cx="3619500" cy="2382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602" y="5562600"/>
            <a:ext cx="523252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শীতকালে শুরু হয় পিঠাপুলি খাওয়ার ধুম।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705157"/>
            <a:ext cx="3946071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75B93-41C9-4C27-ABB2-C66C2B89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anno92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838200"/>
            <a:ext cx="3079123" cy="2186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124200"/>
            <a:ext cx="440537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সময় ঘরে ঘরে নতুন ধান ওঠে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82" y="5568133"/>
            <a:ext cx="441659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গ্রামে শুরু হয় ঢেঁকিতে ধান ভানা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han vana l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5486400" y="3784600"/>
            <a:ext cx="2329286" cy="1626803"/>
          </a:xfrm>
          <a:prstGeom prst="rect">
            <a:avLst/>
          </a:prstGeom>
        </p:spPr>
      </p:pic>
      <p:pic>
        <p:nvPicPr>
          <p:cNvPr id="7" name="Picture 6" descr="dhan vana l.jpg"/>
          <p:cNvPicPr>
            <a:picLocks noChangeAspect="1"/>
          </p:cNvPicPr>
          <p:nvPr/>
        </p:nvPicPr>
        <p:blipFill>
          <a:blip r:embed="rId3" cstate="print"/>
          <a:srcRect l="50000" b="3409"/>
          <a:stretch>
            <a:fillRect/>
          </a:stretch>
        </p:blipFill>
        <p:spPr>
          <a:xfrm>
            <a:off x="1143000" y="3760537"/>
            <a:ext cx="2514601" cy="1696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1189" y="5568134"/>
            <a:ext cx="379462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তারপর চাল গুড়ো করা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BC0E2-E010-488A-9795-28E9C14B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li_Pithad20131205154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99" y="3048000"/>
            <a:ext cx="2743200" cy="2184075"/>
          </a:xfrm>
          <a:prstGeom prst="rect">
            <a:avLst/>
          </a:prstGeom>
        </p:spPr>
      </p:pic>
      <p:pic>
        <p:nvPicPr>
          <p:cNvPr id="6" name="Picture 5" descr="l.jpg"/>
          <p:cNvPicPr>
            <a:picLocks noChangeAspect="1"/>
          </p:cNvPicPr>
          <p:nvPr/>
        </p:nvPicPr>
        <p:blipFill>
          <a:blip r:embed="rId3" cstate="print"/>
          <a:srcRect l="6126" t="4835"/>
          <a:stretch>
            <a:fillRect/>
          </a:stretch>
        </p:blipFill>
        <p:spPr>
          <a:xfrm>
            <a:off x="914400" y="818840"/>
            <a:ext cx="2809800" cy="2136339"/>
          </a:xfrm>
          <a:prstGeom prst="rect">
            <a:avLst/>
          </a:prstGeom>
        </p:spPr>
      </p:pic>
      <p:pic>
        <p:nvPicPr>
          <p:cNvPr id="7" name="Picture 6" descr="chitoi+pit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979740"/>
            <a:ext cx="2673007" cy="2007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664" y="5562600"/>
            <a:ext cx="48846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 দিয়ে তৈরি হয় নানা ধরণের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B3E2D-F4E8-4887-A1E3-435B6799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t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92426"/>
            <a:ext cx="3043519" cy="2874435"/>
          </a:xfrm>
          <a:prstGeom prst="rect">
            <a:avLst/>
          </a:prstGeom>
        </p:spPr>
      </p:pic>
      <p:pic>
        <p:nvPicPr>
          <p:cNvPr id="9" name="Picture 8" descr="khej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7830"/>
            <a:ext cx="2362200" cy="308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2065" y="717884"/>
            <a:ext cx="444063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সময় খেজুরের রস পাওয়া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9481" y="4540401"/>
            <a:ext cx="639631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রসে ভিজানো হয় পিঠা।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এসব পিঠার সুন্দর সুন্দর নাম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4C41A-8531-4AC0-9D6A-6D51EE1D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94224" y="0"/>
            <a:ext cx="9532448" cy="69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7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428" y="1191755"/>
            <a:ext cx="2100584" cy="1473544"/>
          </a:xfrm>
          <a:prstGeom prst="rect">
            <a:avLst/>
          </a:prstGeom>
        </p:spPr>
      </p:pic>
      <p:pic>
        <p:nvPicPr>
          <p:cNvPr id="3" name="Picture 2" descr="chus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846" y="1116039"/>
            <a:ext cx="2190141" cy="1584202"/>
          </a:xfrm>
          <a:prstGeom prst="rect">
            <a:avLst/>
          </a:prstGeom>
        </p:spPr>
      </p:pic>
      <p:pic>
        <p:nvPicPr>
          <p:cNvPr id="4" name="Picture 3" descr="chusi188685.jpg"/>
          <p:cNvPicPr>
            <a:picLocks noChangeAspect="1"/>
          </p:cNvPicPr>
          <p:nvPr/>
        </p:nvPicPr>
        <p:blipFill>
          <a:blip r:embed="rId4" cstate="print"/>
          <a:srcRect l="10063" t="5634"/>
          <a:stretch>
            <a:fillRect/>
          </a:stretch>
        </p:blipFill>
        <p:spPr>
          <a:xfrm>
            <a:off x="4022416" y="1073216"/>
            <a:ext cx="2100583" cy="1564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742" y="2660726"/>
            <a:ext cx="120079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খেজুর পিঠা।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622264"/>
            <a:ext cx="15424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চুষি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bikh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137" y="3582188"/>
            <a:ext cx="1472574" cy="1413672"/>
          </a:xfrm>
          <a:prstGeom prst="rect">
            <a:avLst/>
          </a:prstGeom>
        </p:spPr>
      </p:pic>
      <p:pic>
        <p:nvPicPr>
          <p:cNvPr id="8" name="Picture 7" descr="bibikhana1.jpg"/>
          <p:cNvPicPr>
            <a:picLocks noChangeAspect="1"/>
          </p:cNvPicPr>
          <p:nvPr/>
        </p:nvPicPr>
        <p:blipFill>
          <a:blip r:embed="rId6" cstate="print"/>
          <a:srcRect l="20363" t="2273" r="18992"/>
          <a:stretch>
            <a:fillRect/>
          </a:stretch>
        </p:blipFill>
        <p:spPr>
          <a:xfrm>
            <a:off x="685800" y="3567901"/>
            <a:ext cx="1472573" cy="1473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6259" y="5181600"/>
            <a:ext cx="16930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বিবিখানা পিঠা।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evakabir_1226818878_1-pi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9123" y="3481258"/>
            <a:ext cx="1664734" cy="16268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91005" y="5232481"/>
            <a:ext cx="12009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ছিট পিঠা।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hitoi+pit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8297" y="3509125"/>
            <a:ext cx="1600200" cy="1532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35905" y="5218674"/>
            <a:ext cx="13708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চিতই পিঠা।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764459-A9AF-4EE3-8FB5-4B3C71954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ipitha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684605"/>
            <a:ext cx="1832805" cy="1292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987" y="2209800"/>
            <a:ext cx="18774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সেমাই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858" y="2297672"/>
            <a:ext cx="16882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ভাপা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983" y="609600"/>
            <a:ext cx="2017059" cy="1510847"/>
          </a:xfrm>
          <a:prstGeom prst="rect">
            <a:avLst/>
          </a:prstGeom>
        </p:spPr>
      </p:pic>
      <p:pic>
        <p:nvPicPr>
          <p:cNvPr id="7" name="Picture 6" descr="chit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820" y="304800"/>
            <a:ext cx="2017059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9917" y="2209800"/>
            <a:ext cx="157286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দুধ চিতই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arkel8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5841" y="3077846"/>
            <a:ext cx="2119491" cy="1528481"/>
          </a:xfrm>
          <a:prstGeom prst="rect">
            <a:avLst/>
          </a:prstGeom>
        </p:spPr>
      </p:pic>
      <p:pic>
        <p:nvPicPr>
          <p:cNvPr id="10" name="Picture 9" descr="পুলিপিঠা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6528" y="3059672"/>
            <a:ext cx="1910942" cy="1494394"/>
          </a:xfrm>
          <a:prstGeom prst="rect">
            <a:avLst/>
          </a:prstGeom>
        </p:spPr>
      </p:pic>
      <p:pic>
        <p:nvPicPr>
          <p:cNvPr id="11" name="Picture 10" descr="Dinajpur-Pitha-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399" y="3077846"/>
            <a:ext cx="1784700" cy="1489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3292" y="4716267"/>
            <a:ext cx="211949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নারকেল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138" y="4654711"/>
            <a:ext cx="16017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পুলি পিঠা।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0530" y="4716267"/>
            <a:ext cx="18341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পাটিসাপটা পিঠা।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BFD964-49A1-4A80-B8E8-FCFFA01CD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c8fa6b2c629b8c8ec83c575501f9127-14.jpg"/>
          <p:cNvPicPr>
            <a:picLocks noChangeAspect="1"/>
          </p:cNvPicPr>
          <p:nvPr/>
        </p:nvPicPr>
        <p:blipFill>
          <a:blip r:embed="rId2" cstate="print"/>
          <a:srcRect l="7936" r="7937"/>
          <a:stretch>
            <a:fillRect/>
          </a:stretch>
        </p:blipFill>
        <p:spPr>
          <a:xfrm>
            <a:off x="304799" y="841142"/>
            <a:ext cx="4191001" cy="2968858"/>
          </a:xfrm>
          <a:prstGeom prst="rect">
            <a:avLst/>
          </a:prstGeom>
        </p:spPr>
      </p:pic>
      <p:pic>
        <p:nvPicPr>
          <p:cNvPr id="3" name="Picture 2" descr="dsc_5453-300x224.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838200"/>
            <a:ext cx="40386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038600"/>
            <a:ext cx="7239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এমনি নানা নামের পিঠা । শীতের সকালে ও রাতে গরম গরম পিঠা খাওয়ার মজাই আলাদা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46E4D-C076-448F-A883-3001AA4E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1295400"/>
            <a:ext cx="378630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ঠ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372004" y="1280754"/>
            <a:ext cx="410690" cy="646331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1428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33" y="3225225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700" y="1219200"/>
            <a:ext cx="877163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3288268"/>
            <a:ext cx="442750" cy="769441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3429000" y="3288268"/>
            <a:ext cx="439544" cy="769441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3269159"/>
            <a:ext cx="114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82700" y="3225225"/>
            <a:ext cx="788999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ছন্দ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989" y="4525595"/>
            <a:ext cx="7543800" cy="163121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অর্থ বলি ও শিখি 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অনুষ্ঠান =আয়োজন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সুন্দর=ভালো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2879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ষ্ঠ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276600"/>
            <a:ext cx="716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ন্দ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7E69E-9D49-44FF-959A-F183630B6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24" y="-24063"/>
            <a:ext cx="9532448" cy="69867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1928C7-CFA4-420B-95DC-33FA961AAECD}"/>
              </a:ext>
            </a:extLst>
          </p:cNvPr>
          <p:cNvGrpSpPr/>
          <p:nvPr/>
        </p:nvGrpSpPr>
        <p:grpSpPr>
          <a:xfrm>
            <a:off x="5788805" y="3492067"/>
            <a:ext cx="482136" cy="400062"/>
            <a:chOff x="5129463" y="2315644"/>
            <a:chExt cx="661737" cy="6561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2E90B4-3774-433D-B99E-26C7DDDFB34A}"/>
                </a:ext>
              </a:extLst>
            </p:cNvPr>
            <p:cNvSpPr/>
            <p:nvPr/>
          </p:nvSpPr>
          <p:spPr>
            <a:xfrm>
              <a:off x="5129463" y="2590800"/>
              <a:ext cx="661737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2E8A2B-F3C1-4248-A68D-6B55E5A73793}"/>
                </a:ext>
              </a:extLst>
            </p:cNvPr>
            <p:cNvSpPr/>
            <p:nvPr/>
          </p:nvSpPr>
          <p:spPr>
            <a:xfrm rot="16200000">
              <a:off x="5138772" y="2587074"/>
              <a:ext cx="656156" cy="1132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9CB788-9017-405A-8BFE-56BCFE89D8CF}"/>
              </a:ext>
            </a:extLst>
          </p:cNvPr>
          <p:cNvGrpSpPr/>
          <p:nvPr/>
        </p:nvGrpSpPr>
        <p:grpSpPr>
          <a:xfrm>
            <a:off x="5669776" y="1418534"/>
            <a:ext cx="482136" cy="400062"/>
            <a:chOff x="5129463" y="2315644"/>
            <a:chExt cx="661737" cy="6561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561076-CA20-40E7-B1BE-353BF0D1C949}"/>
                </a:ext>
              </a:extLst>
            </p:cNvPr>
            <p:cNvSpPr/>
            <p:nvPr/>
          </p:nvSpPr>
          <p:spPr>
            <a:xfrm>
              <a:off x="5129463" y="2590800"/>
              <a:ext cx="661737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827AF4-ABEF-4DBF-B1DB-A1686BA3CF56}"/>
                </a:ext>
              </a:extLst>
            </p:cNvPr>
            <p:cNvSpPr/>
            <p:nvPr/>
          </p:nvSpPr>
          <p:spPr>
            <a:xfrm rot="16200000">
              <a:off x="5138772" y="2587074"/>
              <a:ext cx="656156" cy="1132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026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27101 0.002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3526E-6 L 0.20225 -0.0020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86 L 0.27101 0.004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4" grpId="0"/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2" grpId="0"/>
      <p:bldP spid="12" grpId="1"/>
      <p:bldP spid="16" grpId="0" animBg="1"/>
      <p:bldP spid="14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t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380" y="465128"/>
            <a:ext cx="3657600" cy="3454400"/>
          </a:xfrm>
          <a:prstGeom prst="rect">
            <a:avLst/>
          </a:prstGeom>
        </p:spPr>
      </p:pic>
      <p:pic>
        <p:nvPicPr>
          <p:cNvPr id="5" name="Picture 4" descr="chus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380" y="3700565"/>
            <a:ext cx="4018700" cy="2906860"/>
          </a:xfrm>
          <a:prstGeom prst="rect">
            <a:avLst/>
          </a:prstGeom>
        </p:spPr>
      </p:pic>
      <p:pic>
        <p:nvPicPr>
          <p:cNvPr id="6" name="Picture 5" descr="chusi188685.jpg"/>
          <p:cNvPicPr>
            <a:picLocks noChangeAspect="1"/>
          </p:cNvPicPr>
          <p:nvPr/>
        </p:nvPicPr>
        <p:blipFill>
          <a:blip r:embed="rId4" cstate="print"/>
          <a:srcRect l="7607"/>
          <a:stretch>
            <a:fillRect/>
          </a:stretch>
        </p:blipFill>
        <p:spPr>
          <a:xfrm>
            <a:off x="600222" y="3549594"/>
            <a:ext cx="3962399" cy="3044936"/>
          </a:xfrm>
          <a:prstGeom prst="rect">
            <a:avLst/>
          </a:prstGeom>
        </p:spPr>
      </p:pic>
      <p:pic>
        <p:nvPicPr>
          <p:cNvPr id="7" name="Picture 6" descr="DSCN0885 -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222" y="461493"/>
            <a:ext cx="3962400" cy="321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020" y="2209800"/>
            <a:ext cx="6388572" cy="315471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59D6A-A6E3-4967-96FE-A7A487B64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92" y="1395663"/>
            <a:ext cx="4007787" cy="2667000"/>
          </a:xfrm>
          <a:prstGeom prst="rect">
            <a:avLst/>
          </a:prstGeom>
        </p:spPr>
      </p:pic>
      <p:pic>
        <p:nvPicPr>
          <p:cNvPr id="3" name="Picture 2" descr="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065" y="1395663"/>
            <a:ext cx="37338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2127" y="4520625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DB869-E641-4691-871B-32D44492E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126" y="1828800"/>
            <a:ext cx="92202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24" y="3886200"/>
            <a:ext cx="845819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দলঃ(১-৬)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থেকে শীতকালীন পিঠার নাম খুজে বের করএবং খাতায় লিখ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26054-8A57-4624-8B5C-9B877838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250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26629"/>
            <a:ext cx="9144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2971800"/>
            <a:ext cx="6781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শীতকালীন ৫ টি পিঠার নাম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বলি ও  লিখি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0F98E-15A2-455E-8269-D1CB243A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224" y="0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89892"/>
            <a:ext cx="3733800" cy="3772684"/>
          </a:xfrm>
          <a:prstGeom prst="rect">
            <a:avLst/>
          </a:prstGeom>
        </p:spPr>
      </p:pic>
      <p:pic>
        <p:nvPicPr>
          <p:cNvPr id="5" name="Picture 4" descr="aj_s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95424"/>
            <a:ext cx="3962400" cy="380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7" y="2438400"/>
            <a:ext cx="8382000" cy="11430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23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CD7E7-707A-48C5-AA29-A7902C8AE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844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9B146-E3E1-4C34-944D-2C27BE197777}"/>
              </a:ext>
            </a:extLst>
          </p:cNvPr>
          <p:cNvSpPr/>
          <p:nvPr/>
        </p:nvSpPr>
        <p:spPr>
          <a:xfrm>
            <a:off x="-76200" y="0"/>
            <a:ext cx="9492343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64526-2F9D-4973-85CB-173B5C554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" y="228599"/>
            <a:ext cx="8981902" cy="64008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2C53ED1-8721-4418-AFFD-F3C00D12B09B}"/>
              </a:ext>
            </a:extLst>
          </p:cNvPr>
          <p:cNvGrpSpPr/>
          <p:nvPr/>
        </p:nvGrpSpPr>
        <p:grpSpPr>
          <a:xfrm>
            <a:off x="-228149" y="936541"/>
            <a:ext cx="6981841" cy="1291530"/>
            <a:chOff x="-2257441" y="956351"/>
            <a:chExt cx="6981841" cy="12915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B63D61-A18B-428A-9A08-54E9C8AA4243}"/>
                </a:ext>
              </a:extLst>
            </p:cNvPr>
            <p:cNvSpPr/>
            <p:nvPr/>
          </p:nvSpPr>
          <p:spPr>
            <a:xfrm>
              <a:off x="-2257441" y="956351"/>
              <a:ext cx="6233878" cy="1283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6EFCC3-50D7-4392-A03B-743255341D15}"/>
                </a:ext>
              </a:extLst>
            </p:cNvPr>
            <p:cNvSpPr/>
            <p:nvPr/>
          </p:nvSpPr>
          <p:spPr>
            <a:xfrm>
              <a:off x="3228474" y="964615"/>
              <a:ext cx="1495926" cy="12832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032C1-301F-40E8-A5D0-1301CFE7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29" y="2430404"/>
            <a:ext cx="4210660" cy="3923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B3045-A4CC-4E00-AB0B-D2DDAD3A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964615"/>
            <a:ext cx="7162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আমার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পরিচয়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2C078D-8C51-43C1-8FF0-29E444AB2021}"/>
              </a:ext>
            </a:extLst>
          </p:cNvPr>
          <p:cNvCxnSpPr>
            <a:cxnSpLocks/>
          </p:cNvCxnSpPr>
          <p:nvPr/>
        </p:nvCxnSpPr>
        <p:spPr>
          <a:xfrm>
            <a:off x="-1143000" y="2209800"/>
            <a:ext cx="6372726" cy="0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9F14F-88EF-474D-869E-89677B65A332}"/>
              </a:ext>
            </a:extLst>
          </p:cNvPr>
          <p:cNvCxnSpPr>
            <a:cxnSpLocks/>
          </p:cNvCxnSpPr>
          <p:nvPr/>
        </p:nvCxnSpPr>
        <p:spPr>
          <a:xfrm>
            <a:off x="-76200" y="1981200"/>
            <a:ext cx="6400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83;p16">
            <a:extLst>
              <a:ext uri="{FF2B5EF4-FFF2-40B4-BE49-F238E27FC236}">
                <a16:creationId xmlns:a16="http://schemas.microsoft.com/office/drawing/2014/main" id="{0BC979E5-0A71-4058-9CCC-867771C84426}"/>
              </a:ext>
            </a:extLst>
          </p:cNvPr>
          <p:cNvSpPr txBox="1">
            <a:spLocks/>
          </p:cNvSpPr>
          <p:nvPr/>
        </p:nvSpPr>
        <p:spPr>
          <a:xfrm>
            <a:off x="511509" y="2438400"/>
            <a:ext cx="3635422" cy="783409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ওয়াজেদ </a:t>
            </a:r>
          </a:p>
        </p:txBody>
      </p:sp>
      <p:sp>
        <p:nvSpPr>
          <p:cNvPr id="31" name="Google Shape;83;p16">
            <a:extLst>
              <a:ext uri="{FF2B5EF4-FFF2-40B4-BE49-F238E27FC236}">
                <a16:creationId xmlns:a16="http://schemas.microsoft.com/office/drawing/2014/main" id="{9F6EA6E1-602A-42B5-B1FA-86435824E919}"/>
              </a:ext>
            </a:extLst>
          </p:cNvPr>
          <p:cNvSpPr txBox="1">
            <a:spLocks/>
          </p:cNvSpPr>
          <p:nvPr/>
        </p:nvSpPr>
        <p:spPr>
          <a:xfrm>
            <a:off x="511509" y="3208396"/>
            <a:ext cx="3548042" cy="441208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Google Shape;83;p16">
            <a:extLst>
              <a:ext uri="{FF2B5EF4-FFF2-40B4-BE49-F238E27FC236}">
                <a16:creationId xmlns:a16="http://schemas.microsoft.com/office/drawing/2014/main" id="{58603990-C89D-4F33-813F-7281AD91A673}"/>
              </a:ext>
            </a:extLst>
          </p:cNvPr>
          <p:cNvSpPr txBox="1">
            <a:spLocks/>
          </p:cNvSpPr>
          <p:nvPr/>
        </p:nvSpPr>
        <p:spPr>
          <a:xfrm>
            <a:off x="162098" y="3713690"/>
            <a:ext cx="4375813" cy="441208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Google Shape;83;p16">
            <a:extLst>
              <a:ext uri="{FF2B5EF4-FFF2-40B4-BE49-F238E27FC236}">
                <a16:creationId xmlns:a16="http://schemas.microsoft.com/office/drawing/2014/main" id="{3CC0D94F-964A-4C1F-9E32-86F13D36EB3C}"/>
              </a:ext>
            </a:extLst>
          </p:cNvPr>
          <p:cNvSpPr txBox="1">
            <a:spLocks/>
          </p:cNvSpPr>
          <p:nvPr/>
        </p:nvSpPr>
        <p:spPr>
          <a:xfrm>
            <a:off x="599795" y="4318300"/>
            <a:ext cx="3848784" cy="441208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Google Shape;83;p16">
            <a:extLst>
              <a:ext uri="{FF2B5EF4-FFF2-40B4-BE49-F238E27FC236}">
                <a16:creationId xmlns:a16="http://schemas.microsoft.com/office/drawing/2014/main" id="{C6D8E1E5-FAAB-4AF7-A40F-6EAF26839276}"/>
              </a:ext>
            </a:extLst>
          </p:cNvPr>
          <p:cNvSpPr txBox="1">
            <a:spLocks/>
          </p:cNvSpPr>
          <p:nvPr/>
        </p:nvSpPr>
        <p:spPr>
          <a:xfrm>
            <a:off x="511509" y="4922910"/>
            <a:ext cx="3848784" cy="441208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wazeddp@gmail.com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F721A-56C5-44C9-B5FF-68A46B7F4307}"/>
              </a:ext>
            </a:extLst>
          </p:cNvPr>
          <p:cNvSpPr/>
          <p:nvPr/>
        </p:nvSpPr>
        <p:spPr>
          <a:xfrm>
            <a:off x="162098" y="228601"/>
            <a:ext cx="8981902" cy="640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9C58D-D091-418E-9F63-57FA99ECD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199" y="-128748"/>
            <a:ext cx="9532448" cy="69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2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2E1C0-0FA4-4386-9E90-7A69DF9A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27" y="-128748"/>
            <a:ext cx="9180095" cy="6986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3256" y="1159807"/>
            <a:ext cx="4602080" cy="114300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2450772"/>
            <a:ext cx="5068096" cy="3687763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শ্রেণিঃ ২য় ,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lvl="0">
              <a:spcBef>
                <a:spcPct val="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পাঠঃ দাদি বাড়ির মজার পিঠা </a:t>
            </a:r>
          </a:p>
          <a:p>
            <a:pPr lvl="0">
              <a:spcBef>
                <a:spcPct val="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পাঠ্যাংশঃ ছয়...মজাই আলাদা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6438E-DAD8-46F0-9E0B-CDF93A42A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3334" r="15814" b="1527"/>
          <a:stretch/>
        </p:blipFill>
        <p:spPr>
          <a:xfrm>
            <a:off x="577816" y="2450772"/>
            <a:ext cx="3003584" cy="30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91600" cy="1143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8821"/>
            <a:ext cx="9144000" cy="3352800"/>
          </a:xfrm>
          <a:solidFill>
            <a:schemeClr val="bg2">
              <a:lumMod val="90000"/>
            </a:schemeClr>
          </a:solidFill>
          <a:ln w="63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914400" lvl="2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৩.১.২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শুনে বুঝতে পারবে ।</a:t>
            </a:r>
          </a:p>
          <a:p>
            <a:pPr marL="914400" lvl="2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 marL="914400" lvl="2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১.৫.২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2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২.৩.৫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বিচিন্ন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B6EB8-2C6B-450E-83B4-AC7CEFDE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424" y="-381000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ol-chitoi-pit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972" y="3808899"/>
            <a:ext cx="3103197" cy="2065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husi188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400" y="637959"/>
            <a:ext cx="2590800" cy="1839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kuli_Pithad20131205154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75" y="3573742"/>
            <a:ext cx="3385849" cy="2284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arkel8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800" y="457200"/>
            <a:ext cx="3251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PTI_DNJ\Desktop\Shahid 2nd batch\Picture\Pitha\COXSBAZAR-PITA-NEWS-PIC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1594" y="2069084"/>
            <a:ext cx="3251200" cy="1960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38400" y="585789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দাদি বাড়ির মজার পিঠা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8FAB7-4EC6-4306-855B-3869204A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7447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6043" y="525780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imthumb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0" y="1857375"/>
            <a:ext cx="6286500" cy="3143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53FC8-17C8-41D2-A4BD-9E3FC79B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748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1572" y="109715"/>
            <a:ext cx="2891790" cy="2448188"/>
          </a:xfrm>
          <a:prstGeom prst="rect">
            <a:avLst/>
          </a:prstGeom>
        </p:spPr>
      </p:pic>
      <p:pic>
        <p:nvPicPr>
          <p:cNvPr id="5" name="Picture 4" descr="images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3362" y="281802"/>
            <a:ext cx="2733883" cy="1981200"/>
          </a:xfrm>
          <a:prstGeom prst="rect">
            <a:avLst/>
          </a:prstGeom>
        </p:spPr>
      </p:pic>
      <p:pic>
        <p:nvPicPr>
          <p:cNvPr id="6" name="Picture 5" descr="sum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747" y="339095"/>
            <a:ext cx="2790825" cy="1972401"/>
          </a:xfrm>
          <a:prstGeom prst="rect">
            <a:avLst/>
          </a:prstGeom>
        </p:spPr>
      </p:pic>
      <p:pic>
        <p:nvPicPr>
          <p:cNvPr id="7" name="Picture 6" descr="wi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6740" y="2820647"/>
            <a:ext cx="2450520" cy="1914469"/>
          </a:xfrm>
          <a:prstGeom prst="rect">
            <a:avLst/>
          </a:prstGeom>
        </p:spPr>
      </p:pic>
      <p:pic>
        <p:nvPicPr>
          <p:cNvPr id="8" name="Picture 7" descr="n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214" y="2787283"/>
            <a:ext cx="2853890" cy="1981199"/>
          </a:xfrm>
          <a:prstGeom prst="rect">
            <a:avLst/>
          </a:prstGeom>
        </p:spPr>
      </p:pic>
      <p:pic>
        <p:nvPicPr>
          <p:cNvPr id="9" name="Picture 8" descr="12-02-12-feature-photo-3.jpg"/>
          <p:cNvPicPr>
            <a:picLocks noChangeAspect="1"/>
          </p:cNvPicPr>
          <p:nvPr/>
        </p:nvPicPr>
        <p:blipFill>
          <a:blip r:embed="rId7" cstate="print"/>
          <a:srcRect b="7603"/>
          <a:stretch>
            <a:fillRect/>
          </a:stretch>
        </p:blipFill>
        <p:spPr>
          <a:xfrm>
            <a:off x="5981369" y="2741035"/>
            <a:ext cx="28194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3727" y="2311496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912" y="2326361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071" y="2297749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শরৎ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7279" y="4737991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43" y="4762277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শীত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923" y="4677979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বসন্ত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1246" y="5234799"/>
            <a:ext cx="35044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ছয় ঋতুর দেশ বাংলাদেশ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C1C70-C694-4042-9517-380956C38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-388448" y="36095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khataBIG_635651519321572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69430"/>
            <a:ext cx="3098189" cy="1917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mage_168_31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696006"/>
            <a:ext cx="2667000" cy="2064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mel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4406" y="2840325"/>
            <a:ext cx="5410200" cy="2518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255" y="5803612"/>
            <a:ext cx="61686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ছয় ঋতুতে আমাদের দেশে নানা অনুষ্ঠান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2A9BA-283D-4E6F-9C9F-ADD5BB651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4224" y="-203422"/>
            <a:ext cx="9532448" cy="69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293</Words>
  <Application>Microsoft Office PowerPoint</Application>
  <PresentationFormat>On-screen Show (4:3)</PresentationFormat>
  <Paragraphs>71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আমার পরিচয়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Md. Abdul Wazed</cp:lastModifiedBy>
  <cp:revision>142</cp:revision>
  <dcterms:created xsi:type="dcterms:W3CDTF">2006-08-16T00:00:00Z</dcterms:created>
  <dcterms:modified xsi:type="dcterms:W3CDTF">2020-11-22T19:01:06Z</dcterms:modified>
</cp:coreProperties>
</file>