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78" r:id="rId4"/>
    <p:sldId id="279" r:id="rId5"/>
    <p:sldId id="280" r:id="rId6"/>
    <p:sldId id="258" r:id="rId7"/>
    <p:sldId id="285" r:id="rId8"/>
    <p:sldId id="288" r:id="rId9"/>
    <p:sldId id="289" r:id="rId10"/>
    <p:sldId id="271" r:id="rId11"/>
    <p:sldId id="281" r:id="rId12"/>
    <p:sldId id="261" r:id="rId13"/>
    <p:sldId id="293" r:id="rId14"/>
    <p:sldId id="294" r:id="rId15"/>
    <p:sldId id="295" r:id="rId16"/>
    <p:sldId id="296" r:id="rId17"/>
    <p:sldId id="297" r:id="rId18"/>
    <p:sldId id="269" r:id="rId19"/>
    <p:sldId id="274" r:id="rId20"/>
    <p:sldId id="276" r:id="rId21"/>
    <p:sldId id="27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101C2A"/>
    <a:srgbClr val="182A40"/>
    <a:srgbClr val="3607BB"/>
    <a:srgbClr val="0033CC"/>
    <a:srgbClr val="A50021"/>
    <a:srgbClr val="FF0000"/>
    <a:srgbClr val="CC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 varScale="1">
        <p:scale>
          <a:sx n="90" d="100"/>
          <a:sy n="90" d="100"/>
        </p:scale>
        <p:origin x="816" y="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22C8-1643-48EC-AFB4-8F23293F134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80965-182C-45C7-B518-A314C3ED9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5143500"/>
          </a:xfrm>
          <a:prstGeom prst="bevel">
            <a:avLst>
              <a:gd name="adj" fmla="val 21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33750"/>
            <a:ext cx="3275254" cy="12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2384E1-89F7-46E8-91E0-ECB9511CA53B}"/>
              </a:ext>
            </a:extLst>
          </p:cNvPr>
          <p:cNvSpPr txBox="1"/>
          <p:nvPr/>
        </p:nvSpPr>
        <p:spPr>
          <a:xfrm>
            <a:off x="918410" y="129184"/>
            <a:ext cx="730717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শুভেচ্ছা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3BE3E-92AE-4351-A2EA-7BD4794CF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4727"/>
            <a:ext cx="2215514" cy="355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361949"/>
            <a:ext cx="2514600" cy="584775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r>
              <a:rPr lang="bn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23950"/>
            <a:ext cx="5029200" cy="2611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4149665"/>
            <a:ext cx="51816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92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খোল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9550"/>
            <a:ext cx="80772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92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4E6D45-1184-4A3D-9B49-34F04448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11" y="1352550"/>
            <a:ext cx="811277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8538" y="208119"/>
            <a:ext cx="5246915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2নং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196D94-94C4-45E8-B8DF-00F38777A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7" y="704594"/>
            <a:ext cx="5964603" cy="1028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BA15D2-D3A4-441C-9C7A-A1079F474C5E}"/>
              </a:ext>
            </a:extLst>
          </p:cNvPr>
          <p:cNvSpPr txBox="1"/>
          <p:nvPr/>
        </p:nvSpPr>
        <p:spPr>
          <a:xfrm>
            <a:off x="1959767" y="1679744"/>
            <a:ext cx="801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A83AF0-34C5-41DF-833E-764289F6B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1" y="2228373"/>
            <a:ext cx="3814216" cy="2246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A13AAC-343D-4EDC-A528-80FE6153ED22}"/>
              </a:ext>
            </a:extLst>
          </p:cNvPr>
          <p:cNvSpPr txBox="1"/>
          <p:nvPr/>
        </p:nvSpPr>
        <p:spPr>
          <a:xfrm>
            <a:off x="1181314" y="446840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জনশূণ্য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F3ADBA-F0E9-4320-AF40-6E826657802D}"/>
              </a:ext>
            </a:extLst>
          </p:cNvPr>
          <p:cNvSpPr txBox="1"/>
          <p:nvPr/>
        </p:nvSpPr>
        <p:spPr>
          <a:xfrm>
            <a:off x="6248400" y="1709425"/>
            <a:ext cx="106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চকাচকি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BEE67-EC58-4BA5-97DC-B4D3AD861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38" y="2231159"/>
            <a:ext cx="3814216" cy="22885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BB7312-0BEC-4D8F-A0C4-635CDD46BA01}"/>
              </a:ext>
            </a:extLst>
          </p:cNvPr>
          <p:cNvSpPr txBox="1"/>
          <p:nvPr/>
        </p:nvSpPr>
        <p:spPr>
          <a:xfrm>
            <a:off x="5465320" y="4555633"/>
            <a:ext cx="232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BD35AF-FBF2-4794-9443-1C6FBEB293A1}"/>
              </a:ext>
            </a:extLst>
          </p:cNvPr>
          <p:cNvSpPr txBox="1"/>
          <p:nvPr/>
        </p:nvSpPr>
        <p:spPr>
          <a:xfrm>
            <a:off x="1729373" y="1278361"/>
            <a:ext cx="74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2F0E5-9AE5-4C58-BCF0-5BD38A894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7" y="1752787"/>
            <a:ext cx="3602448" cy="2419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BDC65-9BE0-49CC-9AEF-BB8F014C85DA}"/>
              </a:ext>
            </a:extLst>
          </p:cNvPr>
          <p:cNvSpPr txBox="1"/>
          <p:nvPr/>
        </p:nvSpPr>
        <p:spPr>
          <a:xfrm>
            <a:off x="1147227" y="447451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তীরে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E6E27-D835-43BE-8480-2249851F4220}"/>
              </a:ext>
            </a:extLst>
          </p:cNvPr>
          <p:cNvSpPr txBox="1"/>
          <p:nvPr/>
        </p:nvSpPr>
        <p:spPr>
          <a:xfrm>
            <a:off x="6135018" y="3977040"/>
            <a:ext cx="1599164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নৌকা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518AC3-A914-40E8-A39C-082232F69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114" y="1509193"/>
            <a:ext cx="3840972" cy="24191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572D60-849A-458C-BAE7-97F1641107D4}"/>
              </a:ext>
            </a:extLst>
          </p:cNvPr>
          <p:cNvSpPr txBox="1"/>
          <p:nvPr/>
        </p:nvSpPr>
        <p:spPr>
          <a:xfrm>
            <a:off x="6135018" y="952109"/>
            <a:ext cx="1297330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ডিঙি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4ED9C1-3E08-490D-9D01-9D2998C87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4" y="104635"/>
            <a:ext cx="4912597" cy="8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5EA8A-761C-4BAF-BECB-24AC0E297D77}"/>
              </a:ext>
            </a:extLst>
          </p:cNvPr>
          <p:cNvSpPr txBox="1"/>
          <p:nvPr/>
        </p:nvSpPr>
        <p:spPr>
          <a:xfrm>
            <a:off x="6485233" y="888148"/>
            <a:ext cx="83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বেণুবন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58700-28D7-4F8F-A5C7-D8DC84575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57350"/>
            <a:ext cx="4040531" cy="2517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C098B3-9761-4252-B96B-2F5759E96345}"/>
              </a:ext>
            </a:extLst>
          </p:cNvPr>
          <p:cNvSpPr txBox="1"/>
          <p:nvPr/>
        </p:nvSpPr>
        <p:spPr>
          <a:xfrm>
            <a:off x="6545337" y="4422224"/>
            <a:ext cx="1218571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বাগান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D23A3-78F6-4BB6-B038-9C120C33148B}"/>
              </a:ext>
            </a:extLst>
          </p:cNvPr>
          <p:cNvSpPr txBox="1"/>
          <p:nvPr/>
        </p:nvSpPr>
        <p:spPr>
          <a:xfrm>
            <a:off x="1824599" y="1334573"/>
            <a:ext cx="1240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আচ্ছাদন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F2B86-F198-4750-822A-9A2244ACE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9" y="1868092"/>
            <a:ext cx="3929366" cy="2517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3F2B55-3AA7-44D7-8E81-0EA6E214E183}"/>
              </a:ext>
            </a:extLst>
          </p:cNvPr>
          <p:cNvSpPr txBox="1"/>
          <p:nvPr/>
        </p:nvSpPr>
        <p:spPr>
          <a:xfrm>
            <a:off x="1219200" y="451123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ছাউনি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10C57E-3E7C-4EC6-94AB-541A25726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4" y="104635"/>
            <a:ext cx="4912597" cy="84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3C6EBDE-3A08-4359-B3E3-C83BF8100C5F}"/>
              </a:ext>
            </a:extLst>
          </p:cNvPr>
          <p:cNvSpPr txBox="1"/>
          <p:nvPr/>
        </p:nvSpPr>
        <p:spPr>
          <a:xfrm>
            <a:off x="4932677" y="498241"/>
            <a:ext cx="207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06ED40-31B2-4138-948C-A5B39387719E}"/>
              </a:ext>
            </a:extLst>
          </p:cNvPr>
          <p:cNvSpPr txBox="1"/>
          <p:nvPr/>
        </p:nvSpPr>
        <p:spPr>
          <a:xfrm>
            <a:off x="1839544" y="514255"/>
            <a:ext cx="183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69E336-A371-4323-AF8B-DF235F2F1F03}"/>
              </a:ext>
            </a:extLst>
          </p:cNvPr>
          <p:cNvSpPr txBox="1"/>
          <p:nvPr/>
        </p:nvSpPr>
        <p:spPr>
          <a:xfrm>
            <a:off x="198308" y="58193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4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atin typeface="NikoshBAN" pitchFamily="2" charset="0"/>
                <a:cs typeface="NikoshBAN" pitchFamily="2" charset="0"/>
              </a:rPr>
              <a:t>শব্দ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C90713-C85A-4243-B053-C46B8941F87C}"/>
              </a:ext>
            </a:extLst>
          </p:cNvPr>
          <p:cNvSpPr txBox="1"/>
          <p:nvPr/>
        </p:nvSpPr>
        <p:spPr>
          <a:xfrm>
            <a:off x="203916" y="1108007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বেণুবন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C69539-D4A0-41F8-A468-9F2683B84EBF}"/>
              </a:ext>
            </a:extLst>
          </p:cNvPr>
          <p:cNvSpPr txBox="1"/>
          <p:nvPr/>
        </p:nvSpPr>
        <p:spPr>
          <a:xfrm>
            <a:off x="4346950" y="1120409"/>
            <a:ext cx="461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বেণুবনের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গলাগলি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38005D-A9D1-423D-BB90-3DF7F8D71CF7}"/>
              </a:ext>
            </a:extLst>
          </p:cNvPr>
          <p:cNvGrpSpPr/>
          <p:nvPr/>
        </p:nvGrpSpPr>
        <p:grpSpPr>
          <a:xfrm>
            <a:off x="1651716" y="1129272"/>
            <a:ext cx="2466634" cy="523220"/>
            <a:chOff x="457200" y="2647950"/>
            <a:chExt cx="1371600" cy="6045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9A1759-E8E2-41EB-8E0D-430AB24E8B6D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60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বাঁশ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বাগান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Pentagon 13">
              <a:extLst>
                <a:ext uri="{FF2B5EF4-FFF2-40B4-BE49-F238E27FC236}">
                  <a16:creationId xmlns:a16="http://schemas.microsoft.com/office/drawing/2014/main" id="{C85FCD4D-E562-4531-B140-5B9DAC1EDFF7}"/>
                </a:ext>
              </a:extLst>
            </p:cNvPr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C723F65-011C-4451-BA15-1779BF944ADB}"/>
              </a:ext>
            </a:extLst>
          </p:cNvPr>
          <p:cNvSpPr txBox="1"/>
          <p:nvPr/>
        </p:nvSpPr>
        <p:spPr>
          <a:xfrm>
            <a:off x="1757916" y="-1905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5FF225-6EF6-486E-8596-F70D2378DB34}"/>
              </a:ext>
            </a:extLst>
          </p:cNvPr>
          <p:cNvSpPr txBox="1"/>
          <p:nvPr/>
        </p:nvSpPr>
        <p:spPr>
          <a:xfrm>
            <a:off x="167340" y="2310140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69BB0A-411A-4D93-A7CB-6D5719E9A33A}"/>
              </a:ext>
            </a:extLst>
          </p:cNvPr>
          <p:cNvSpPr txBox="1"/>
          <p:nvPr/>
        </p:nvSpPr>
        <p:spPr>
          <a:xfrm>
            <a:off x="152400" y="3512273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ডিঙি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F8308B-A6AB-4C5A-868D-CF9C6C415605}"/>
              </a:ext>
            </a:extLst>
          </p:cNvPr>
          <p:cNvSpPr txBox="1"/>
          <p:nvPr/>
        </p:nvSpPr>
        <p:spPr>
          <a:xfrm>
            <a:off x="4349964" y="4476750"/>
            <a:ext cx="4423064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B17FE6-87A7-4014-9BD0-1E1DAFCC4E9B}"/>
              </a:ext>
            </a:extLst>
          </p:cNvPr>
          <p:cNvSpPr txBox="1"/>
          <p:nvPr/>
        </p:nvSpPr>
        <p:spPr>
          <a:xfrm>
            <a:off x="4237564" y="2310140"/>
            <a:ext cx="442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BFD621-E368-4C8F-AC6E-5F2A1727358F}"/>
              </a:ext>
            </a:extLst>
          </p:cNvPr>
          <p:cNvSpPr txBox="1"/>
          <p:nvPr/>
        </p:nvSpPr>
        <p:spPr>
          <a:xfrm>
            <a:off x="4357584" y="3499871"/>
            <a:ext cx="461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ভিড়ানো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জেলেদের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ডিঙ্গি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F85468-82FC-4FA5-9E0E-B29E6E6C8EC9}"/>
              </a:ext>
            </a:extLst>
          </p:cNvPr>
          <p:cNvGrpSpPr/>
          <p:nvPr/>
        </p:nvGrpSpPr>
        <p:grpSpPr>
          <a:xfrm>
            <a:off x="1567748" y="2241376"/>
            <a:ext cx="2642825" cy="660748"/>
            <a:chOff x="457200" y="2647950"/>
            <a:chExt cx="1126925" cy="20486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D14C196-0099-4E20-AA21-D2A9D9466E19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150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তীরে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Pentagon 13">
              <a:extLst>
                <a:ext uri="{FF2B5EF4-FFF2-40B4-BE49-F238E27FC236}">
                  <a16:creationId xmlns:a16="http://schemas.microsoft.com/office/drawing/2014/main" id="{A4AF85E3-3859-4F3B-A6D6-9E684A33BB2D}"/>
                </a:ext>
              </a:extLst>
            </p:cNvPr>
            <p:cNvSpPr/>
            <p:nvPr/>
          </p:nvSpPr>
          <p:spPr>
            <a:xfrm>
              <a:off x="495392" y="2647950"/>
              <a:ext cx="1088733" cy="2048699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D1C4D2-5939-4522-902C-FDDD2F87899F}"/>
              </a:ext>
            </a:extLst>
          </p:cNvPr>
          <p:cNvGrpSpPr/>
          <p:nvPr/>
        </p:nvGrpSpPr>
        <p:grpSpPr>
          <a:xfrm>
            <a:off x="1709263" y="3408956"/>
            <a:ext cx="2642821" cy="660749"/>
            <a:chOff x="457200" y="2647950"/>
            <a:chExt cx="1293792" cy="7634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0B151C-7F2E-42C2-AA55-FE2BA1849C90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60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নৌকা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Pentagon 13">
              <a:extLst>
                <a:ext uri="{FF2B5EF4-FFF2-40B4-BE49-F238E27FC236}">
                  <a16:creationId xmlns:a16="http://schemas.microsoft.com/office/drawing/2014/main" id="{D039A3AF-8B81-41B4-8557-8F2B834C3138}"/>
                </a:ext>
              </a:extLst>
            </p:cNvPr>
            <p:cNvSpPr/>
            <p:nvPr/>
          </p:nvSpPr>
          <p:spPr>
            <a:xfrm>
              <a:off x="457200" y="2647951"/>
              <a:ext cx="1293792" cy="763417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68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 animBg="1"/>
      <p:bldP spid="19" grpId="0"/>
      <p:bldP spid="40" grpId="0"/>
      <p:bldP spid="41" grpId="0" animBg="1"/>
      <p:bldP spid="42" grpId="0" animBg="1"/>
      <p:bldP spid="44" grpId="0" animBg="1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2FBEE-E2BF-43B1-9F63-D93BCAD6F25B}"/>
              </a:ext>
            </a:extLst>
          </p:cNvPr>
          <p:cNvSpPr txBox="1"/>
          <p:nvPr/>
        </p:nvSpPr>
        <p:spPr>
          <a:xfrm>
            <a:off x="1757916" y="-1905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C858E-86DF-4564-B739-009907739FF7}"/>
              </a:ext>
            </a:extLst>
          </p:cNvPr>
          <p:cNvSpPr txBox="1"/>
          <p:nvPr/>
        </p:nvSpPr>
        <p:spPr>
          <a:xfrm>
            <a:off x="271236" y="672724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আচ্ছাদন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604A4-9FE6-4530-92E6-133451A45D23}"/>
              </a:ext>
            </a:extLst>
          </p:cNvPr>
          <p:cNvSpPr txBox="1"/>
          <p:nvPr/>
        </p:nvSpPr>
        <p:spPr>
          <a:xfrm>
            <a:off x="3581400" y="4333373"/>
            <a:ext cx="4423064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0647D-00AA-4205-B586-30DFB1CF7237}"/>
              </a:ext>
            </a:extLst>
          </p:cNvPr>
          <p:cNvSpPr txBox="1"/>
          <p:nvPr/>
        </p:nvSpPr>
        <p:spPr>
          <a:xfrm>
            <a:off x="4571878" y="700422"/>
            <a:ext cx="437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ঘনচ্ছায়া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আচ্ছাদন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7B8B01-34A0-499B-AD34-DF428422F2C3}"/>
              </a:ext>
            </a:extLst>
          </p:cNvPr>
          <p:cNvGrpSpPr/>
          <p:nvPr/>
        </p:nvGrpSpPr>
        <p:grpSpPr>
          <a:xfrm>
            <a:off x="1757916" y="742950"/>
            <a:ext cx="2642822" cy="660748"/>
            <a:chOff x="457200" y="2647950"/>
            <a:chExt cx="1371600" cy="6045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7EB76A-E731-41F2-9553-FCC54E205E5E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60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আবরণ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/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ছাউনি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Pentagon 13">
              <a:extLst>
                <a:ext uri="{FF2B5EF4-FFF2-40B4-BE49-F238E27FC236}">
                  <a16:creationId xmlns:a16="http://schemas.microsoft.com/office/drawing/2014/main" id="{154F35A0-2A02-497F-8921-43E44BBEC737}"/>
                </a:ext>
              </a:extLst>
            </p:cNvPr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C28B18-485D-4013-B166-58DEFB36E399}"/>
              </a:ext>
            </a:extLst>
          </p:cNvPr>
          <p:cNvSpPr txBox="1"/>
          <p:nvPr/>
        </p:nvSpPr>
        <p:spPr>
          <a:xfrm>
            <a:off x="157716" y="2063475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9AD07-86F6-4961-BDED-66986C6C53CA}"/>
              </a:ext>
            </a:extLst>
          </p:cNvPr>
          <p:cNvSpPr txBox="1"/>
          <p:nvPr/>
        </p:nvSpPr>
        <p:spPr>
          <a:xfrm>
            <a:off x="4456033" y="2136121"/>
            <a:ext cx="442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নির্জনে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8F1BB8-D0C7-4BD1-984D-153E8EC5A56F}"/>
              </a:ext>
            </a:extLst>
          </p:cNvPr>
          <p:cNvGrpSpPr/>
          <p:nvPr/>
        </p:nvGrpSpPr>
        <p:grpSpPr>
          <a:xfrm>
            <a:off x="1664288" y="2040674"/>
            <a:ext cx="2642825" cy="660748"/>
            <a:chOff x="457200" y="2647950"/>
            <a:chExt cx="1126925" cy="20486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2C85E9-318E-40E0-8CFF-B85123C2B68A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1622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জনশূন্যস্থান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28481611-1697-4568-AFE3-78D9C70104FB}"/>
                </a:ext>
              </a:extLst>
            </p:cNvPr>
            <p:cNvSpPr/>
            <p:nvPr/>
          </p:nvSpPr>
          <p:spPr>
            <a:xfrm>
              <a:off x="495392" y="2647950"/>
              <a:ext cx="1088733" cy="2048699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F97824A-EF28-44D2-A5A4-A4FFE3FECA1F}"/>
              </a:ext>
            </a:extLst>
          </p:cNvPr>
          <p:cNvSpPr txBox="1"/>
          <p:nvPr/>
        </p:nvSpPr>
        <p:spPr>
          <a:xfrm>
            <a:off x="166451" y="3512263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চকাচকি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1EA91-7908-4441-8080-227FBB4539F4}"/>
              </a:ext>
            </a:extLst>
          </p:cNvPr>
          <p:cNvSpPr txBox="1"/>
          <p:nvPr/>
        </p:nvSpPr>
        <p:spPr>
          <a:xfrm>
            <a:off x="4357584" y="3499871"/>
            <a:ext cx="461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নির্জনে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চকাচকিরা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EA2D75-BC58-4514-B7F2-CDFC588B825E}"/>
              </a:ext>
            </a:extLst>
          </p:cNvPr>
          <p:cNvGrpSpPr/>
          <p:nvPr/>
        </p:nvGrpSpPr>
        <p:grpSpPr>
          <a:xfrm>
            <a:off x="1709263" y="3408956"/>
            <a:ext cx="2642821" cy="660749"/>
            <a:chOff x="457200" y="2647950"/>
            <a:chExt cx="1293792" cy="7634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DC6978-3464-4407-8578-FDD5A21BCD42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604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হাঁস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পাখি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Pentagon 13">
              <a:extLst>
                <a:ext uri="{FF2B5EF4-FFF2-40B4-BE49-F238E27FC236}">
                  <a16:creationId xmlns:a16="http://schemas.microsoft.com/office/drawing/2014/main" id="{B5FA1048-A4FA-40AE-94CA-41F209F91004}"/>
                </a:ext>
              </a:extLst>
            </p:cNvPr>
            <p:cNvSpPr/>
            <p:nvPr/>
          </p:nvSpPr>
          <p:spPr>
            <a:xfrm>
              <a:off x="457200" y="2647951"/>
              <a:ext cx="1293792" cy="763417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77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9" grpId="0" animBg="1"/>
      <p:bldP spid="10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8B213-A8C9-4DD2-BBF7-D51FC06BC3EA}"/>
              </a:ext>
            </a:extLst>
          </p:cNvPr>
          <p:cNvSpPr txBox="1"/>
          <p:nvPr/>
        </p:nvSpPr>
        <p:spPr>
          <a:xfrm>
            <a:off x="2088538" y="57150"/>
            <a:ext cx="5246915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3নং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122A7A-9E75-4623-AFBF-7A575D2C6C8C}"/>
              </a:ext>
            </a:extLst>
          </p:cNvPr>
          <p:cNvSpPr txBox="1"/>
          <p:nvPr/>
        </p:nvSpPr>
        <p:spPr>
          <a:xfrm>
            <a:off x="782253" y="586085"/>
            <a:ext cx="752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2623E-290A-4993-9290-F000135943FF}"/>
              </a:ext>
            </a:extLst>
          </p:cNvPr>
          <p:cNvSpPr txBox="1"/>
          <p:nvPr/>
        </p:nvSpPr>
        <p:spPr>
          <a:xfrm>
            <a:off x="855038" y="1158490"/>
            <a:ext cx="128944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চকাচকিরা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E8E5B-6C01-4392-9723-1673DBB41386}"/>
              </a:ext>
            </a:extLst>
          </p:cNvPr>
          <p:cNvSpPr txBox="1"/>
          <p:nvPr/>
        </p:nvSpPr>
        <p:spPr>
          <a:xfrm>
            <a:off x="2409538" y="1158490"/>
            <a:ext cx="128944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আচ্ছাদন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073B4-03F6-462F-8BA6-E359E0DB3369}"/>
              </a:ext>
            </a:extLst>
          </p:cNvPr>
          <p:cNvSpPr txBox="1"/>
          <p:nvPr/>
        </p:nvSpPr>
        <p:spPr>
          <a:xfrm>
            <a:off x="4044094" y="1151035"/>
            <a:ext cx="64188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AD508-3823-4F51-BC2F-3C69EB3EAF5C}"/>
              </a:ext>
            </a:extLst>
          </p:cNvPr>
          <p:cNvSpPr txBox="1"/>
          <p:nvPr/>
        </p:nvSpPr>
        <p:spPr>
          <a:xfrm>
            <a:off x="4988056" y="1123950"/>
            <a:ext cx="82478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বেণুবন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894AC4-BD9E-4489-9168-81F7776D1F0A}"/>
              </a:ext>
            </a:extLst>
          </p:cNvPr>
          <p:cNvSpPr txBox="1"/>
          <p:nvPr/>
        </p:nvSpPr>
        <p:spPr>
          <a:xfrm>
            <a:off x="6114859" y="1131264"/>
            <a:ext cx="82478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DCB566-366D-47C0-B7F4-D3F2DEA5B2DC}"/>
              </a:ext>
            </a:extLst>
          </p:cNvPr>
          <p:cNvSpPr txBox="1"/>
          <p:nvPr/>
        </p:nvSpPr>
        <p:spPr>
          <a:xfrm>
            <a:off x="7404817" y="1131264"/>
            <a:ext cx="82478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ডিঙি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7E2FBC-A320-4AAC-938E-07F18C18893B}"/>
              </a:ext>
            </a:extLst>
          </p:cNvPr>
          <p:cNvSpPr txBox="1"/>
          <p:nvPr/>
        </p:nvSpPr>
        <p:spPr>
          <a:xfrm>
            <a:off x="706054" y="1851017"/>
            <a:ext cx="752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এলাকাটি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………………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ছমছম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D3431-30B1-4BB4-B382-78E7D13C6822}"/>
              </a:ext>
            </a:extLst>
          </p:cNvPr>
          <p:cNvSpPr txBox="1"/>
          <p:nvPr/>
        </p:nvSpPr>
        <p:spPr>
          <a:xfrm>
            <a:off x="685800" y="2335627"/>
            <a:ext cx="752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………………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2F9095-E00E-457C-9422-78DD5D9254FA}"/>
              </a:ext>
            </a:extLst>
          </p:cNvPr>
          <p:cNvSpPr txBox="1"/>
          <p:nvPr/>
        </p:nvSpPr>
        <p:spPr>
          <a:xfrm>
            <a:off x="659408" y="2859596"/>
            <a:ext cx="810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……..…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পারাপার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2AA866-EDA5-4032-9C66-DA824AC1DC7C}"/>
              </a:ext>
            </a:extLst>
          </p:cNvPr>
          <p:cNvSpPr txBox="1"/>
          <p:nvPr/>
        </p:nvSpPr>
        <p:spPr>
          <a:xfrm>
            <a:off x="610087" y="3374268"/>
            <a:ext cx="810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……..…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প্রতিবছর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9EE27-EB07-4786-BA54-80C8D9B47311}"/>
              </a:ext>
            </a:extLst>
          </p:cNvPr>
          <p:cNvSpPr txBox="1"/>
          <p:nvPr/>
        </p:nvSpPr>
        <p:spPr>
          <a:xfrm>
            <a:off x="581627" y="3865502"/>
            <a:ext cx="810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ঙ.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বটগাছটি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……..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C0A874-5EAE-4D55-9972-D0DC6EE16822}"/>
              </a:ext>
            </a:extLst>
          </p:cNvPr>
          <p:cNvSpPr txBox="1"/>
          <p:nvPr/>
        </p:nvSpPr>
        <p:spPr>
          <a:xfrm>
            <a:off x="656654" y="4401435"/>
            <a:ext cx="810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চ.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ওঠা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……..…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4D636A-A745-4777-A6B7-E2CF3413A2C3}"/>
              </a:ext>
            </a:extLst>
          </p:cNvPr>
          <p:cNvSpPr txBox="1"/>
          <p:nvPr/>
        </p:nvSpPr>
        <p:spPr>
          <a:xfrm>
            <a:off x="2332494" y="240959"/>
            <a:ext cx="4423064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D2AFD4-60D6-45C0-BEF7-491FEC386C18}"/>
              </a:ext>
            </a:extLst>
          </p:cNvPr>
          <p:cNvSpPr txBox="1"/>
          <p:nvPr/>
        </p:nvSpPr>
        <p:spPr>
          <a:xfrm>
            <a:off x="938507" y="1164846"/>
            <a:ext cx="1230084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চকাচকিরা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6F24FA-6D5E-4F58-91E4-BFD7178DC2F7}"/>
              </a:ext>
            </a:extLst>
          </p:cNvPr>
          <p:cNvSpPr txBox="1"/>
          <p:nvPr/>
        </p:nvSpPr>
        <p:spPr>
          <a:xfrm>
            <a:off x="4040494" y="1151034"/>
            <a:ext cx="641883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AA3F91-88C2-4FB0-ABB2-1AB3D3318672}"/>
              </a:ext>
            </a:extLst>
          </p:cNvPr>
          <p:cNvSpPr txBox="1"/>
          <p:nvPr/>
        </p:nvSpPr>
        <p:spPr>
          <a:xfrm>
            <a:off x="4988867" y="1110875"/>
            <a:ext cx="824783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বেণুবন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0736F1-1C5B-48FF-A598-06CE7EC790F9}"/>
              </a:ext>
            </a:extLst>
          </p:cNvPr>
          <p:cNvSpPr txBox="1"/>
          <p:nvPr/>
        </p:nvSpPr>
        <p:spPr>
          <a:xfrm>
            <a:off x="6111259" y="1131446"/>
            <a:ext cx="824783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511342-8682-4E52-A765-2A50B5B41E6C}"/>
              </a:ext>
            </a:extLst>
          </p:cNvPr>
          <p:cNvSpPr txBox="1"/>
          <p:nvPr/>
        </p:nvSpPr>
        <p:spPr>
          <a:xfrm>
            <a:off x="7404817" y="1130515"/>
            <a:ext cx="824783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ডিঙি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C3931D-0644-4528-A099-DCC52AC82402}"/>
              </a:ext>
            </a:extLst>
          </p:cNvPr>
          <p:cNvSpPr txBox="1"/>
          <p:nvPr/>
        </p:nvSpPr>
        <p:spPr>
          <a:xfrm>
            <a:off x="2409538" y="1151034"/>
            <a:ext cx="1289446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আচ্ছাদন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3472 0.228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26406 0.5277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19688 0.4179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2292 0.639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27118 0.14229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7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82716E-6 L -0.24653 0.33919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  <p:bldP spid="20" grpId="0"/>
      <p:bldP spid="21" grpId="0"/>
      <p:bldP spid="23" grpId="0" animBg="1"/>
      <p:bldP spid="24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9973" y="3919734"/>
            <a:ext cx="1389827" cy="830997"/>
            <a:chOff x="457200" y="2647950"/>
            <a:chExt cx="1371600" cy="960120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2647950"/>
              <a:ext cx="1066800" cy="96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চকাচকি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4539" y="239965"/>
            <a:ext cx="2644861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2375" y="1546266"/>
            <a:ext cx="1549184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বাগান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32394" y="3919734"/>
            <a:ext cx="1940005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4200" y="361950"/>
            <a:ext cx="3733800" cy="461665"/>
          </a:xfrm>
          <a:prstGeom prst="rect">
            <a:avLst/>
          </a:prstGeom>
          <a:ln>
            <a:solidFill>
              <a:srgbClr val="A5002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গতক্লাসে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9973" y="2795885"/>
            <a:ext cx="7162799" cy="461665"/>
          </a:xfrm>
          <a:prstGeom prst="rect">
            <a:avLst/>
          </a:prstGeom>
          <a:ln>
            <a:solidFill>
              <a:srgbClr val="A5002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শিখবো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ডাইরিতে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B46534-FDAC-4C17-8C3D-E2C7C195062E}"/>
              </a:ext>
            </a:extLst>
          </p:cNvPr>
          <p:cNvGrpSpPr/>
          <p:nvPr/>
        </p:nvGrpSpPr>
        <p:grpSpPr>
          <a:xfrm>
            <a:off x="581600" y="1536618"/>
            <a:ext cx="1130841" cy="461665"/>
            <a:chOff x="457200" y="2647950"/>
            <a:chExt cx="1371600" cy="5334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9DE32-1B48-43DB-8C5A-70E84962008D}"/>
                </a:ext>
              </a:extLst>
            </p:cNvPr>
            <p:cNvSpPr txBox="1"/>
            <p:nvPr/>
          </p:nvSpPr>
          <p:spPr>
            <a:xfrm>
              <a:off x="457200" y="2647950"/>
              <a:ext cx="10668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বেণুবন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Pentagon 13">
              <a:extLst>
                <a:ext uri="{FF2B5EF4-FFF2-40B4-BE49-F238E27FC236}">
                  <a16:creationId xmlns:a16="http://schemas.microsoft.com/office/drawing/2014/main" id="{5B8F8BB1-6838-431A-BCD5-D510DE57B447}"/>
                </a:ext>
              </a:extLst>
            </p:cNvPr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88011CF-8859-4ED1-A98C-717A45A2D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07" y="999562"/>
            <a:ext cx="2597193" cy="15340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630ABC-02C2-446F-B5D1-F1EC662A3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40" y="3371408"/>
            <a:ext cx="2597193" cy="1558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5276" y="1657350"/>
            <a:ext cx="4487845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 সরব পাঠ।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7EDAA7-ED03-4B21-AFA6-0C056513F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0557"/>
            <a:ext cx="2286000" cy="3544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999645"/>
            <a:ext cx="4191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শরফুদ্দিন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মৃধা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৪১নং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লক্ষীপুর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>
              <a:solidFill>
                <a:srgbClr val="1D0AA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7715" y="278514"/>
            <a:ext cx="350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133475"/>
            <a:ext cx="120356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85400"/>
            <a:ext cx="1991251" cy="70788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25294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৩নং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অনুশীলনের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54920-23B5-427A-9BCF-A34181633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6310"/>
            <a:ext cx="4572000" cy="25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2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lowersk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41" y="3775521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78" y="2639946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" y="3390511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2" y="1918052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6" y="257693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88" y="197535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20" y="1605230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5642" y="74595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904" y="252055"/>
            <a:ext cx="677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71" y="1833830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67" y="726926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09550"/>
            <a:ext cx="4602500" cy="715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41A3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352550"/>
            <a:ext cx="428245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1৮,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কবিতা-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(৪)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3" y="1124783"/>
            <a:ext cx="2895600" cy="376189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-5715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589" y="29252"/>
            <a:ext cx="3810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47" y="490917"/>
            <a:ext cx="25146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647" y="908993"/>
            <a:ext cx="6733953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1.3.১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1.3.3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উপদেশ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1.3.6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2.1.2 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১.1.2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1.3.3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2.1.1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2.2.1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2.2.2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2.2.3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সমমানের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2.5.3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4.1.2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1.3.2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যোগে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1.5.1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অর্থযতি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শ্বাসযতি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: 1.4.3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2.1.4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2.3.12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পাঠসংশ্লিষ্ট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-95250"/>
            <a:ext cx="9144000" cy="523875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7010400" y="169775"/>
            <a:ext cx="691660" cy="687242"/>
          </a:xfrm>
          <a:prstGeom prst="star32">
            <a:avLst>
              <a:gd name="adj" fmla="val 27043"/>
            </a:avLst>
          </a:prstGeom>
          <a:solidFill>
            <a:srgbClr val="ED661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urple-Tuli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63" y="1144478"/>
            <a:ext cx="1600200" cy="1600200"/>
          </a:xfrm>
          <a:prstGeom prst="rect">
            <a:avLst/>
          </a:prstGeom>
        </p:spPr>
      </p:pic>
      <p:pic>
        <p:nvPicPr>
          <p:cNvPr id="16" name="Picture 15" descr="_res__red_flower_decoration_png_by_hanabell1-d6lcbj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4163" y="3221667"/>
            <a:ext cx="1524000" cy="15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95250"/>
            <a:ext cx="9144000" cy="523875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426" y="48667"/>
            <a:ext cx="668514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GB" sz="3600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9426" y="3941512"/>
            <a:ext cx="66851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দেখবো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342047"/>
              </p:ext>
            </p:extLst>
          </p:nvPr>
        </p:nvGraphicFramePr>
        <p:xfrm>
          <a:off x="3657600" y="4419600"/>
          <a:ext cx="14335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Packager Shell Object" showAsIcon="1" r:id="rId3" imgW="1433160" imgH="437760" progId="Package">
                  <p:embed/>
                </p:oleObj>
              </mc:Choice>
              <mc:Fallback>
                <p:oleObj name="Packager Shell Object" showAsIcon="1" r:id="rId3" imgW="14331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4419600"/>
                        <a:ext cx="14335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8D457C0-77E3-498C-BB50-81D19A943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426" y="882801"/>
            <a:ext cx="6685148" cy="29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39101" y="4169793"/>
            <a:ext cx="4038600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মুখস্থ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2284" y="4210077"/>
            <a:ext cx="4081746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0657E3-3196-4390-A815-B24003913715}"/>
              </a:ext>
            </a:extLst>
          </p:cNvPr>
          <p:cNvSpPr txBox="1"/>
          <p:nvPr/>
        </p:nvSpPr>
        <p:spPr>
          <a:xfrm>
            <a:off x="1907993" y="4141153"/>
            <a:ext cx="4192175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EE592-14CA-410B-87EE-E059BA197C76}"/>
              </a:ext>
            </a:extLst>
          </p:cNvPr>
          <p:cNvSpPr txBox="1"/>
          <p:nvPr/>
        </p:nvSpPr>
        <p:spPr>
          <a:xfrm>
            <a:off x="152400" y="143530"/>
            <a:ext cx="189473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6BEA91-60BB-4839-9D37-BA54730048C4}"/>
              </a:ext>
            </a:extLst>
          </p:cNvPr>
          <p:cNvGrpSpPr/>
          <p:nvPr/>
        </p:nvGrpSpPr>
        <p:grpSpPr>
          <a:xfrm>
            <a:off x="691061" y="1548846"/>
            <a:ext cx="4719140" cy="2316807"/>
            <a:chOff x="1354765" y="1859795"/>
            <a:chExt cx="4278058" cy="20073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0FCFEC2-4196-4DD0-B8D7-E647BC4B6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0" y="1861124"/>
              <a:ext cx="2041230" cy="20060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9F04674-91C9-492A-A634-24E6FDE89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4765" y="1859795"/>
              <a:ext cx="2171700" cy="199138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9C9740-8B18-4194-8ECC-EE196701E202}"/>
                </a:ext>
              </a:extLst>
            </p:cNvPr>
            <p:cNvSpPr txBox="1"/>
            <p:nvPr/>
          </p:nvSpPr>
          <p:spPr>
            <a:xfrm rot="19693972">
              <a:off x="2478226" y="3201025"/>
              <a:ext cx="1087402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634603-1E7F-4D0F-A11D-DBEF82CAF14A}"/>
                </a:ext>
              </a:extLst>
            </p:cNvPr>
            <p:cNvSpPr txBox="1"/>
            <p:nvPr/>
          </p:nvSpPr>
          <p:spPr>
            <a:xfrm rot="2079833">
              <a:off x="4545421" y="2112306"/>
              <a:ext cx="1087402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ওপার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17CF0-782F-41DB-A162-9CD6CFFE6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01" y="987218"/>
            <a:ext cx="3049764" cy="29561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00E59F-6B30-4791-B417-EE68703C5008}"/>
              </a:ext>
            </a:extLst>
          </p:cNvPr>
          <p:cNvSpPr txBox="1"/>
          <p:nvPr/>
        </p:nvSpPr>
        <p:spPr>
          <a:xfrm>
            <a:off x="1463864" y="789494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তীরে</a:t>
            </a:r>
            <a:endParaRPr lang="en-US" sz="32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3" grpId="0" animBg="1"/>
      <p:bldP spid="13" grpId="1" animBg="1"/>
      <p:bldP spid="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B809E33-AAE5-4F55-8260-75A0D63E6B0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19A4E-43E9-4EFF-980B-AC91F2A93C27}"/>
              </a:ext>
            </a:extLst>
          </p:cNvPr>
          <p:cNvSpPr txBox="1"/>
          <p:nvPr/>
        </p:nvSpPr>
        <p:spPr>
          <a:xfrm>
            <a:off x="1295400" y="209550"/>
            <a:ext cx="6553200" cy="16736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গতক্লাসের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76986-B2A3-4F1E-9DEB-2E2CC20A7D53}"/>
              </a:ext>
            </a:extLst>
          </p:cNvPr>
          <p:cNvSpPr txBox="1"/>
          <p:nvPr/>
        </p:nvSpPr>
        <p:spPr>
          <a:xfrm>
            <a:off x="990600" y="2236064"/>
            <a:ext cx="7605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9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-4.69136E-6 L -1.94444E-6 -0.07222 " pathEditMode="relative" rAng="0" ptsTypes="AA">
                                      <p:cBhvr>
                                        <p:cTn id="1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95AC09-C060-4DF7-987E-C48CEAF3957D}"/>
              </a:ext>
            </a:extLst>
          </p:cNvPr>
          <p:cNvSpPr txBox="1"/>
          <p:nvPr/>
        </p:nvSpPr>
        <p:spPr>
          <a:xfrm>
            <a:off x="1066800" y="819150"/>
            <a:ext cx="2057400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4F2F5B-6EF6-4FAB-A802-079C576706AA}"/>
              </a:ext>
            </a:extLst>
          </p:cNvPr>
          <p:cNvGrpSpPr/>
          <p:nvPr/>
        </p:nvGrpSpPr>
        <p:grpSpPr>
          <a:xfrm>
            <a:off x="4191000" y="157950"/>
            <a:ext cx="2876823" cy="4719503"/>
            <a:chOff x="4191000" y="157950"/>
            <a:chExt cx="2876823" cy="47195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A36E9-83DE-4EC3-A786-C4D1C2287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200150"/>
              <a:ext cx="2495823" cy="367730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9FF14D0-A515-410A-8C26-05D2A5B1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57950"/>
              <a:ext cx="1502229" cy="890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6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0839A-FEEC-4927-BB43-4148D3BE5296}"/>
              </a:ext>
            </a:extLst>
          </p:cNvPr>
          <p:cNvSpPr txBox="1"/>
          <p:nvPr/>
        </p:nvSpPr>
        <p:spPr>
          <a:xfrm>
            <a:off x="1460021" y="57150"/>
            <a:ext cx="6464779" cy="914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6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8BFD7-C727-4AF8-91AB-05E1F6BF1F98}"/>
              </a:ext>
            </a:extLst>
          </p:cNvPr>
          <p:cNvSpPr txBox="1"/>
          <p:nvPr/>
        </p:nvSpPr>
        <p:spPr>
          <a:xfrm>
            <a:off x="1600200" y="1123950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তীরে</a:t>
            </a:r>
            <a:endParaRPr lang="en-US" sz="32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8B371-CDCB-4F58-9E50-DE9E1A80BB1B}"/>
              </a:ext>
            </a:extLst>
          </p:cNvPr>
          <p:cNvSpPr txBox="1"/>
          <p:nvPr/>
        </p:nvSpPr>
        <p:spPr>
          <a:xfrm>
            <a:off x="228600" y="424815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0৪,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১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৩নং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অনুশলীনী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92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506F8-8ACD-442F-8652-AF2EA82B2C9E}"/>
              </a:ext>
            </a:extLst>
          </p:cNvPr>
          <p:cNvSpPr txBox="1"/>
          <p:nvPr/>
        </p:nvSpPr>
        <p:spPr>
          <a:xfrm>
            <a:off x="4343400" y="1047750"/>
            <a:ext cx="3437652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3600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17143E-89F1-4F26-9373-2AB12AEF5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684"/>
            <a:ext cx="2171700" cy="210502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7221288-6609-49F7-AE06-E2B93206E6F0}"/>
              </a:ext>
            </a:extLst>
          </p:cNvPr>
          <p:cNvGrpSpPr/>
          <p:nvPr/>
        </p:nvGrpSpPr>
        <p:grpSpPr>
          <a:xfrm>
            <a:off x="1354765" y="1859795"/>
            <a:ext cx="4278058" cy="2007354"/>
            <a:chOff x="1354765" y="1859795"/>
            <a:chExt cx="4278058" cy="20073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7CF34C-A6B2-4E79-8BCF-4FE2EF005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1861124"/>
              <a:ext cx="2041230" cy="20060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8285D9-4820-47F6-BE57-46B353B03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4765" y="1859795"/>
              <a:ext cx="2171700" cy="19913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59BB00-74E3-4AA3-9F52-D99B530B9A83}"/>
                </a:ext>
              </a:extLst>
            </p:cNvPr>
            <p:cNvSpPr txBox="1"/>
            <p:nvPr/>
          </p:nvSpPr>
          <p:spPr>
            <a:xfrm rot="19693972">
              <a:off x="2478226" y="3201025"/>
              <a:ext cx="1087402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E63459-FD4F-40FF-B808-21E88EEE1F27}"/>
                </a:ext>
              </a:extLst>
            </p:cNvPr>
            <p:cNvSpPr txBox="1"/>
            <p:nvPr/>
          </p:nvSpPr>
          <p:spPr>
            <a:xfrm rot="2079833">
              <a:off x="4545421" y="2112306"/>
              <a:ext cx="1087402" cy="36933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নদীর</a:t>
              </a:r>
              <a:r>
                <a:rPr lang="en-US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ওপার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0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3784</TotalTime>
  <Words>637</Words>
  <Application>Microsoft Office PowerPoint</Application>
  <PresentationFormat>On-screen Show (16:9)</PresentationFormat>
  <Paragraphs>122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PCWORLD</cp:lastModifiedBy>
  <cp:revision>378</cp:revision>
  <dcterms:created xsi:type="dcterms:W3CDTF">2006-08-16T00:00:00Z</dcterms:created>
  <dcterms:modified xsi:type="dcterms:W3CDTF">2020-11-23T12:10:05Z</dcterms:modified>
</cp:coreProperties>
</file>