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1" r:id="rId5"/>
    <p:sldId id="262" r:id="rId6"/>
    <p:sldId id="263" r:id="rId7"/>
    <p:sldId id="261" r:id="rId8"/>
    <p:sldId id="266" r:id="rId9"/>
    <p:sldId id="264" r:id="rId10"/>
    <p:sldId id="265" r:id="rId11"/>
    <p:sldId id="276" r:id="rId12"/>
    <p:sldId id="267" r:id="rId13"/>
    <p:sldId id="27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278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8BB1C-CF55-4CF2-8C08-4112A0ADABB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E8D97-AEEC-487E-954B-F7A125A49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E8D97-AEEC-487E-954B-F7A125A492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4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4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4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2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7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4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0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5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5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1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2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5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9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977748-F3F1-480E-A226-9919293430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2A0113-4427-403C-B9CB-870260F6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5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522" y="645622"/>
            <a:ext cx="9253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28" y="2099392"/>
            <a:ext cx="3259767" cy="41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5" y="751116"/>
            <a:ext cx="5656613" cy="4376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4" y="754083"/>
            <a:ext cx="5041978" cy="4373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899" y="5296395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4919" y="529639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8" y="1750052"/>
            <a:ext cx="5212775" cy="4388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27" y="1750051"/>
            <a:ext cx="5209308" cy="4388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0597" y="668327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8" y="1496291"/>
            <a:ext cx="4793779" cy="344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8" y="1496291"/>
            <a:ext cx="4688073" cy="3443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1386" y="5189516"/>
            <a:ext cx="366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দূষণ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2073" y="5189517"/>
            <a:ext cx="35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দূষণ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8" y="761999"/>
            <a:ext cx="5453057" cy="443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1999"/>
            <a:ext cx="5201609" cy="4433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9782" y="5444837"/>
            <a:ext cx="51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916" y="749239"/>
            <a:ext cx="7452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789" y="1930359"/>
            <a:ext cx="68703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দল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দল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bn-BD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দল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শব্দদূষণের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438" y="2371018"/>
            <a:ext cx="5813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ক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২।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 পরিবেশ কী ?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৪।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কী?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৫।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 কাকে বলে?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556" y="1064526"/>
            <a:ext cx="312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651164"/>
            <a:ext cx="10958944" cy="558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5382" y="2334858"/>
            <a:ext cx="67748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86" y="827550"/>
            <a:ext cx="6341423" cy="138499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968" y="3422900"/>
            <a:ext cx="6341423" cy="286232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রুবেল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বিলমহিষা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প্রথমিক বিদ্যালয়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57" y="1870953"/>
            <a:ext cx="1379243" cy="13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15" y="2212545"/>
            <a:ext cx="777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৭</a:t>
            </a:r>
            <a:endPara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দূষণ প্রতিরোধ ও সংরক্ষণ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 কারন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১৯/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86" y="827550"/>
            <a:ext cx="6341423" cy="138499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199" y="838885"/>
            <a:ext cx="576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8" y="1541864"/>
            <a:ext cx="2798786" cy="300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3" y="1546771"/>
            <a:ext cx="2684272" cy="299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23" y="1546771"/>
            <a:ext cx="2600397" cy="299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69" y="1541864"/>
            <a:ext cx="2053420" cy="300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2538" y="4893740"/>
            <a:ext cx="27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7974" y="4893740"/>
            <a:ext cx="29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861" y="4893740"/>
            <a:ext cx="223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5761" y="4893740"/>
            <a:ext cx="235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3545" y="642153"/>
            <a:ext cx="281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56" y="1493201"/>
            <a:ext cx="5662631" cy="455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3042" y="4793347"/>
            <a:ext cx="3179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কারন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504" y="2286210"/>
            <a:ext cx="7612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11.1.1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অন্যান্য প্রাণীর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সুন্দর ও সুস্থ পরিবেশের গুরুত্ব বলতে পারবে।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353" y="617132"/>
            <a:ext cx="208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54" y="665019"/>
            <a:ext cx="4286992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/>
          <a:stretch/>
        </p:blipFill>
        <p:spPr>
          <a:xfrm>
            <a:off x="617768" y="1439629"/>
            <a:ext cx="5482781" cy="3844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3854" y="596085"/>
            <a:ext cx="446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1387097"/>
            <a:ext cx="5486072" cy="3897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3866" y="5450415"/>
            <a:ext cx="258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নোংরা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2249" y="5450415"/>
            <a:ext cx="322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পবিবেশ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34" y="1163467"/>
            <a:ext cx="4539840" cy="413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2" y="1163467"/>
            <a:ext cx="4643252" cy="4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996" y="5342566"/>
            <a:ext cx="295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917" y="5294266"/>
            <a:ext cx="3073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05" y="596085"/>
            <a:ext cx="446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2" y="1308338"/>
            <a:ext cx="4989614" cy="4379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9" y="1308338"/>
            <a:ext cx="5720542" cy="4379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236" y="5688104"/>
            <a:ext cx="426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 দূষণ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026" y="5688104"/>
            <a:ext cx="338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820" y="600452"/>
            <a:ext cx="446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err="1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1070</TotalTime>
  <Words>215</Words>
  <Application>Microsoft Office PowerPoint</Application>
  <PresentationFormat>Widescreen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ptisiraj</dc:creator>
  <cp:lastModifiedBy>My Laptop</cp:lastModifiedBy>
  <cp:revision>115</cp:revision>
  <dcterms:created xsi:type="dcterms:W3CDTF">2018-03-18T07:52:56Z</dcterms:created>
  <dcterms:modified xsi:type="dcterms:W3CDTF">2020-11-23T02:42:42Z</dcterms:modified>
</cp:coreProperties>
</file>